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6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4D1A-BAEB-974B-B7F6-BCA08B80F91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FBF-2432-A34D-822B-19A3D19B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8.237.216.190:8000/" TargetMode="External"/><Relationship Id="rId3" Type="http://schemas.openxmlformats.org/officeDocument/2006/relationships/hyperlink" Target="http://bit.ly/1KuSWl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subtle race condition on </a:t>
            </a:r>
            <a:r>
              <a:rPr lang="en-US" dirty="0" smtClean="0">
                <a:hlinkClick r:id="rId2"/>
              </a:rPr>
              <a:t>http://128.237.216.190:8000/</a:t>
            </a:r>
            <a:endParaRPr lang="en-US" dirty="0" smtClean="0"/>
          </a:p>
          <a:p>
            <a:pPr lvl="1"/>
            <a:r>
              <a:rPr lang="en-US" dirty="0"/>
              <a:t>(alternatively </a:t>
            </a:r>
            <a:r>
              <a:rPr lang="en-US" dirty="0">
                <a:hlinkClick r:id="rId3"/>
              </a:rPr>
              <a:t>http://bit.ly/</a:t>
            </a:r>
            <a:r>
              <a:rPr lang="en-US" dirty="0" smtClean="0">
                <a:hlinkClick r:id="rId3"/>
              </a:rPr>
              <a:t>1KuSWlR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Eliminate all race conditions from the </a:t>
            </a:r>
            <a:r>
              <a:rPr lang="en-US" dirty="0" err="1" smtClean="0"/>
              <a:t>shared_todo_list</a:t>
            </a:r>
            <a:r>
              <a:rPr lang="en-US" dirty="0" smtClean="0"/>
              <a:t> application in today's in-class directory.</a:t>
            </a:r>
          </a:p>
        </p:txBody>
      </p:sp>
    </p:spTree>
    <p:extLst>
      <p:ext uri="{BB962C8B-B14F-4D97-AF65-F5344CB8AC3E}">
        <p14:creationId xmlns:p14="http://schemas.microsoft.com/office/powerpoint/2010/main" val="20872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42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Race conditions exercise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conditions exercise</dc:title>
  <dc:creator>Charles Garrod</dc:creator>
  <cp:lastModifiedBy>Charles Garrod</cp:lastModifiedBy>
  <cp:revision>5</cp:revision>
  <dcterms:created xsi:type="dcterms:W3CDTF">2014-09-17T14:57:20Z</dcterms:created>
  <dcterms:modified xsi:type="dcterms:W3CDTF">2015-09-23T14:45:17Z</dcterms:modified>
</cp:coreProperties>
</file>