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7" r:id="rId14"/>
  </p:sldIdLst>
  <p:sldSz cx="9144000" cy="5143500" type="screen16x9"/>
  <p:notesSz cx="6858000" cy="9144000"/>
  <p:embeddedFontLst>
    <p:embeddedFont>
      <p:font typeface="Archivo" pitchFamily="2" charset="77"/>
      <p:regular r:id="rId16"/>
      <p:bold r:id="rId17"/>
      <p:italic r:id="rId18"/>
      <p:boldItalic r:id="rId19"/>
    </p:embeddedFont>
    <p:embeddedFont>
      <p:font typeface="Archivo Medium" pitchFamily="2" charset="77"/>
      <p:regular r:id="rId20"/>
      <p:bold r:id="rId21"/>
      <p:italic r:id="rId22"/>
      <p:boldItalic r:id="rId23"/>
    </p:embeddedFont>
    <p:embeddedFont>
      <p:font typeface="Bellota Text" pitchFamily="2" charset="77"/>
      <p:regular r:id="rId24"/>
      <p:bold r:id="rId25"/>
      <p:italic r:id="rId26"/>
      <p:boldItalic r:id="rId27"/>
    </p:embeddedFont>
    <p:embeddedFont>
      <p:font typeface="Nunito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hz9I1XhDr89flO+0yLZYcLpQ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62D31-1C47-4D76-9D25-D50016B3B177}">
  <a:tblStyle styleId="{35A62D31-1C47-4D76-9D25-D50016B3B1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D7AA4DC-2C4A-460B-B845-73967346D26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0"/>
    <p:restoredTop sz="94641"/>
  </p:normalViewPr>
  <p:slideViewPr>
    <p:cSldViewPr snapToGrid="0">
      <p:cViewPr varScale="1">
        <p:scale>
          <a:sx n="271" d="100"/>
          <a:sy n="271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61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4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c09aa5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c09aa5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6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69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44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2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" name="Google Shape;11;p2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6" name="Google Shape;16;p2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3777250" y="3182300"/>
            <a:ext cx="4528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231175" y="4382575"/>
            <a:ext cx="8681700" cy="603900"/>
          </a:xfrm>
          <a:prstGeom prst="roundRect">
            <a:avLst>
              <a:gd name="adj" fmla="val 23506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4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57" name="Google Shape;257;p4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58" name="Google Shape;258;p4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4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62" name="Google Shape;262;p4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4" name="Google Shape;264;p43"/>
          <p:cNvSpPr/>
          <p:nvPr/>
        </p:nvSpPr>
        <p:spPr>
          <a:xfrm>
            <a:off x="231175" y="173400"/>
            <a:ext cx="8681700" cy="40950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44"/>
          <p:cNvGrpSpPr/>
          <p:nvPr/>
        </p:nvGrpSpPr>
        <p:grpSpPr>
          <a:xfrm>
            <a:off x="713225" y="321100"/>
            <a:ext cx="7710700" cy="218400"/>
            <a:chOff x="713225" y="4575325"/>
            <a:chExt cx="7710700" cy="218400"/>
          </a:xfrm>
        </p:grpSpPr>
        <p:grpSp>
          <p:nvGrpSpPr>
            <p:cNvPr id="268" name="Google Shape;268;p4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69" name="Google Shape;269;p4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4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73" name="Google Shape;273;p4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" name="Google Shape;23;p2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" name="Google Shape;24;p2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8" name="Google Shape;28;p2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713225" y="1022225"/>
            <a:ext cx="4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"/>
          </p:nvPr>
        </p:nvSpPr>
        <p:spPr>
          <a:xfrm>
            <a:off x="713225" y="1822975"/>
            <a:ext cx="40557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>
            <a:spLocks noGrp="1"/>
          </p:cNvSpPr>
          <p:nvPr>
            <p:ph type="pic" idx="2"/>
          </p:nvPr>
        </p:nvSpPr>
        <p:spPr>
          <a:xfrm>
            <a:off x="5503125" y="1177950"/>
            <a:ext cx="2787000" cy="278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36" name="Google Shape;36;p2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37" name="Google Shape;37;p2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1" name="Google Shape;41;p2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ubTitle" idx="1"/>
          </p:nvPr>
        </p:nvSpPr>
        <p:spPr>
          <a:xfrm>
            <a:off x="937625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ubTitle" idx="2"/>
          </p:nvPr>
        </p:nvSpPr>
        <p:spPr>
          <a:xfrm>
            <a:off x="3484347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ubTitle" idx="3"/>
          </p:nvPr>
        </p:nvSpPr>
        <p:spPr>
          <a:xfrm>
            <a:off x="6031075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ubTitle" idx="4"/>
          </p:nvPr>
        </p:nvSpPr>
        <p:spPr>
          <a:xfrm>
            <a:off x="937625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ubTitle" idx="5"/>
          </p:nvPr>
        </p:nvSpPr>
        <p:spPr>
          <a:xfrm>
            <a:off x="3484350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ubTitle" idx="6"/>
          </p:nvPr>
        </p:nvSpPr>
        <p:spPr>
          <a:xfrm>
            <a:off x="6031075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64" name="Google Shape;64;p2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65" name="Google Shape;65;p2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2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69" name="Google Shape;69;p2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title" idx="2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title" idx="3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title" idx="4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title" idx="5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title" idx="6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title" idx="7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87" name="Google Shape;87;p3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88" name="Google Shape;88;p3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3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92" name="Google Shape;92;p3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30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title" idx="2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>
            <a:spLocks noGrp="1"/>
          </p:cNvSpPr>
          <p:nvPr>
            <p:ph type="pic" idx="3"/>
          </p:nvPr>
        </p:nvSpPr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1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00" name="Google Shape;100;p3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01" name="Google Shape;101;p3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3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05" name="Google Shape;105;p3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0" name="Google Shape;230;p3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31" name="Google Shape;231;p3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35" name="Google Shape;235;p3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41" name="Google Shape;241;p4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2" name="Google Shape;242;p4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4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46" name="Google Shape;246;p4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>
            <a:spLocks noGrp="1"/>
          </p:cNvSpPr>
          <p:nvPr>
            <p:ph type="pic" idx="2"/>
          </p:nvPr>
        </p:nvSpPr>
        <p:spPr>
          <a:xfrm>
            <a:off x="-15900" y="-15900"/>
            <a:ext cx="9159900" cy="5180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coQuemador1/HanaBudg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1"/>
          <p:cNvCxnSpPr/>
          <p:nvPr/>
        </p:nvCxnSpPr>
        <p:spPr>
          <a:xfrm>
            <a:off x="3714850" y="3038300"/>
            <a:ext cx="465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HanaBudget </a:t>
            </a:r>
            <a:endParaRPr/>
          </a:p>
        </p:txBody>
      </p:sp>
      <p:grpSp>
        <p:nvGrpSpPr>
          <p:cNvPr id="281" name="Google Shape;281;p1"/>
          <p:cNvGrpSpPr/>
          <p:nvPr/>
        </p:nvGrpSpPr>
        <p:grpSpPr>
          <a:xfrm>
            <a:off x="701074" y="774540"/>
            <a:ext cx="3328194" cy="3594418"/>
            <a:chOff x="1093161" y="799550"/>
            <a:chExt cx="3328194" cy="3594418"/>
          </a:xfrm>
        </p:grpSpPr>
        <p:sp>
          <p:nvSpPr>
            <p:cNvPr id="282" name="Google Shape;282;p1"/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1"/>
            <p:cNvGrpSpPr/>
            <p:nvPr/>
          </p:nvGrpSpPr>
          <p:grpSpPr>
            <a:xfrm>
              <a:off x="1325728" y="924374"/>
              <a:ext cx="1355272" cy="3469594"/>
              <a:chOff x="1625403" y="924374"/>
              <a:chExt cx="1355272" cy="3469594"/>
            </a:xfrm>
          </p:grpSpPr>
          <p:sp>
            <p:nvSpPr>
              <p:cNvPr id="284" name="Google Shape;284;p1"/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"/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288" name="Google Shape;288;p1"/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"/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292" name="Google Shape;292;p1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"/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296" name="Google Shape;296;p1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1"/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300" name="Google Shape;300;p1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"/>
            <p:cNvGrpSpPr/>
            <p:nvPr/>
          </p:nvGrpSpPr>
          <p:grpSpPr>
            <a:xfrm>
              <a:off x="2442483" y="2166996"/>
              <a:ext cx="1978873" cy="2178403"/>
              <a:chOff x="2389258" y="2032446"/>
              <a:chExt cx="1978873" cy="2178403"/>
            </a:xfrm>
          </p:grpSpPr>
          <p:sp>
            <p:nvSpPr>
              <p:cNvPr id="304" name="Google Shape;304;p1"/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"/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330" name="Google Shape;330;p1"/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" name="Google Shape;334;p1"/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"/>
            <p:cNvCxnSpPr>
              <a:stCxn id="282" idx="2"/>
              <a:endCxn id="334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11004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"/>
            <p:cNvCxnSpPr>
              <a:stCxn id="282" idx="4"/>
              <a:endCxn id="335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53945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38" name="Google Shape;338;p1"/>
          <p:cNvSpPr txBox="1"/>
          <p:nvPr/>
        </p:nvSpPr>
        <p:spPr>
          <a:xfrm>
            <a:off x="4953777" y="3084435"/>
            <a:ext cx="2175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Expense Tracker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 to Screen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5718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1600" dirty="0"/>
              <a:t>Functionality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F759-AA52-D3AA-6ABC-BB47110BA26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5718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en" sz="1600" dirty="0"/>
              <a:t>Iterative Design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F759-AA52-D3AA-6ABC-BB47110BA26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5718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sz="1600" dirty="0"/>
              <a:t>Iterative Design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F759-AA52-D3AA-6ABC-BB47110BA26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514" name="Google Shape;51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Iterative Design</a:t>
            </a:r>
            <a:endParaRPr dirty="0"/>
          </a:p>
        </p:txBody>
      </p:sp>
      <p:sp>
        <p:nvSpPr>
          <p:cNvPr id="515" name="Google Shape;515;p7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517" name="Google Shape;517;p7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Feedback Loops</a:t>
            </a:r>
            <a:endParaRPr dirty="0"/>
          </a:p>
        </p:txBody>
      </p:sp>
      <p:grpSp>
        <p:nvGrpSpPr>
          <p:cNvPr id="520" name="Google Shape;520;p7"/>
          <p:cNvGrpSpPr/>
          <p:nvPr/>
        </p:nvGrpSpPr>
        <p:grpSpPr>
          <a:xfrm>
            <a:off x="6401670" y="1317156"/>
            <a:ext cx="1737228" cy="3017830"/>
            <a:chOff x="6590935" y="940058"/>
            <a:chExt cx="1998881" cy="3472362"/>
          </a:xfrm>
        </p:grpSpPr>
        <p:sp>
          <p:nvSpPr>
            <p:cNvPr id="521" name="Google Shape;521;p7"/>
            <p:cNvSpPr/>
            <p:nvPr/>
          </p:nvSpPr>
          <p:spPr>
            <a:xfrm rot="-3715741">
              <a:off x="5908249" y="2299570"/>
              <a:ext cx="3364253" cy="471212"/>
            </a:xfrm>
            <a:prstGeom prst="rightArrow">
              <a:avLst>
                <a:gd name="adj1" fmla="val 33805"/>
                <a:gd name="adj2" fmla="val 837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7"/>
            <p:cNvGrpSpPr/>
            <p:nvPr/>
          </p:nvGrpSpPr>
          <p:grpSpPr>
            <a:xfrm>
              <a:off x="6919338" y="1567629"/>
              <a:ext cx="1342060" cy="1737156"/>
              <a:chOff x="6692575" y="1755675"/>
              <a:chExt cx="1738194" cy="224991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7700052" y="2957764"/>
                <a:ext cx="471437" cy="68088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8222" extrusionOk="0">
                    <a:moveTo>
                      <a:pt x="1491" y="1"/>
                    </a:moveTo>
                    <a:lnTo>
                      <a:pt x="0" y="849"/>
                    </a:lnTo>
                    <a:lnTo>
                      <a:pt x="4202" y="8222"/>
                    </a:lnTo>
                    <a:lnTo>
                      <a:pt x="5693" y="7368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895154" y="3355258"/>
                <a:ext cx="535615" cy="650327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7853" extrusionOk="0">
                    <a:moveTo>
                      <a:pt x="2474" y="1"/>
                    </a:moveTo>
                    <a:cubicBezTo>
                      <a:pt x="2323" y="1"/>
                      <a:pt x="2170" y="39"/>
                      <a:pt x="2030" y="120"/>
                    </a:cubicBezTo>
                    <a:lnTo>
                      <a:pt x="574" y="951"/>
                    </a:lnTo>
                    <a:cubicBezTo>
                      <a:pt x="149" y="1192"/>
                      <a:pt x="0" y="1736"/>
                      <a:pt x="241" y="2166"/>
                    </a:cubicBezTo>
                    <a:lnTo>
                      <a:pt x="2987" y="6982"/>
                    </a:lnTo>
                    <a:cubicBezTo>
                      <a:pt x="3308" y="7538"/>
                      <a:pt x="3892" y="7853"/>
                      <a:pt x="4493" y="7853"/>
                    </a:cubicBezTo>
                    <a:cubicBezTo>
                      <a:pt x="4784" y="7853"/>
                      <a:pt x="5078" y="7779"/>
                      <a:pt x="5349" y="7624"/>
                    </a:cubicBezTo>
                    <a:cubicBezTo>
                      <a:pt x="6181" y="7148"/>
                      <a:pt x="6467" y="6093"/>
                      <a:pt x="5991" y="5268"/>
                    </a:cubicBezTo>
                    <a:lnTo>
                      <a:pt x="3245" y="452"/>
                    </a:lnTo>
                    <a:cubicBezTo>
                      <a:pt x="3083" y="163"/>
                      <a:pt x="2784" y="1"/>
                      <a:pt x="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690529" y="2990391"/>
                <a:ext cx="247933" cy="18988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93" extrusionOk="0">
                    <a:moveTo>
                      <a:pt x="2162" y="1"/>
                    </a:moveTo>
                    <a:cubicBezTo>
                      <a:pt x="2030" y="1"/>
                      <a:pt x="1897" y="37"/>
                      <a:pt x="1778" y="111"/>
                    </a:cubicBezTo>
                    <a:lnTo>
                      <a:pt x="448" y="954"/>
                    </a:lnTo>
                    <a:cubicBezTo>
                      <a:pt x="104" y="1166"/>
                      <a:pt x="0" y="1613"/>
                      <a:pt x="218" y="1957"/>
                    </a:cubicBezTo>
                    <a:cubicBezTo>
                      <a:pt x="355" y="2175"/>
                      <a:pt x="588" y="2293"/>
                      <a:pt x="828" y="2293"/>
                    </a:cubicBezTo>
                    <a:cubicBezTo>
                      <a:pt x="961" y="2293"/>
                      <a:pt x="1095" y="2256"/>
                      <a:pt x="1216" y="2181"/>
                    </a:cubicBezTo>
                    <a:lnTo>
                      <a:pt x="2552" y="1344"/>
                    </a:lnTo>
                    <a:cubicBezTo>
                      <a:pt x="2890" y="1132"/>
                      <a:pt x="2993" y="685"/>
                      <a:pt x="2781" y="341"/>
                    </a:cubicBezTo>
                    <a:cubicBezTo>
                      <a:pt x="2644" y="121"/>
                      <a:pt x="2405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6763295" y="1798240"/>
                <a:ext cx="1336967" cy="130570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767" extrusionOk="0">
                    <a:moveTo>
                      <a:pt x="8134" y="1"/>
                    </a:moveTo>
                    <a:cubicBezTo>
                      <a:pt x="7921" y="1"/>
                      <a:pt x="7708" y="9"/>
                      <a:pt x="7494" y="26"/>
                    </a:cubicBezTo>
                    <a:cubicBezTo>
                      <a:pt x="5315" y="209"/>
                      <a:pt x="3223" y="1327"/>
                      <a:pt x="1887" y="3064"/>
                    </a:cubicBezTo>
                    <a:cubicBezTo>
                      <a:pt x="557" y="4796"/>
                      <a:pt x="1" y="7117"/>
                      <a:pt x="448" y="9262"/>
                    </a:cubicBezTo>
                    <a:cubicBezTo>
                      <a:pt x="586" y="9921"/>
                      <a:pt x="809" y="10563"/>
                      <a:pt x="1102" y="11171"/>
                    </a:cubicBezTo>
                    <a:cubicBezTo>
                      <a:pt x="1887" y="12793"/>
                      <a:pt x="3171" y="14192"/>
                      <a:pt x="4776" y="15012"/>
                    </a:cubicBezTo>
                    <a:cubicBezTo>
                      <a:pt x="5777" y="15524"/>
                      <a:pt x="6867" y="15766"/>
                      <a:pt x="7960" y="15766"/>
                    </a:cubicBezTo>
                    <a:cubicBezTo>
                      <a:pt x="9164" y="15766"/>
                      <a:pt x="10373" y="15473"/>
                      <a:pt x="11473" y="14926"/>
                    </a:cubicBezTo>
                    <a:cubicBezTo>
                      <a:pt x="14018" y="13670"/>
                      <a:pt x="15738" y="11348"/>
                      <a:pt x="15973" y="8551"/>
                    </a:cubicBezTo>
                    <a:cubicBezTo>
                      <a:pt x="15979" y="8470"/>
                      <a:pt x="15984" y="8390"/>
                      <a:pt x="15984" y="8316"/>
                    </a:cubicBezTo>
                    <a:cubicBezTo>
                      <a:pt x="16145" y="5369"/>
                      <a:pt x="14643" y="2348"/>
                      <a:pt x="11989" y="954"/>
                    </a:cubicBezTo>
                    <a:cubicBezTo>
                      <a:pt x="10796" y="326"/>
                      <a:pt x="9476" y="1"/>
                      <a:pt x="8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6692575" y="1755675"/>
                <a:ext cx="1430957" cy="1376841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6626" extrusionOk="0">
                    <a:moveTo>
                      <a:pt x="9097" y="878"/>
                    </a:moveTo>
                    <a:cubicBezTo>
                      <a:pt x="10055" y="878"/>
                      <a:pt x="11021" y="1064"/>
                      <a:pt x="11942" y="1445"/>
                    </a:cubicBezTo>
                    <a:cubicBezTo>
                      <a:pt x="14723" y="2598"/>
                      <a:pt x="16535" y="5310"/>
                      <a:pt x="16535" y="8314"/>
                    </a:cubicBezTo>
                    <a:cubicBezTo>
                      <a:pt x="16535" y="12424"/>
                      <a:pt x="13204" y="15749"/>
                      <a:pt x="9099" y="15755"/>
                    </a:cubicBezTo>
                    <a:cubicBezTo>
                      <a:pt x="6089" y="15755"/>
                      <a:pt x="3377" y="13938"/>
                      <a:pt x="2225" y="11163"/>
                    </a:cubicBezTo>
                    <a:cubicBezTo>
                      <a:pt x="1078" y="8382"/>
                      <a:pt x="1715" y="5183"/>
                      <a:pt x="3842" y="3056"/>
                    </a:cubicBezTo>
                    <a:cubicBezTo>
                      <a:pt x="5264" y="1634"/>
                      <a:pt x="7163" y="878"/>
                      <a:pt x="9097" y="878"/>
                    </a:cubicBezTo>
                    <a:close/>
                    <a:moveTo>
                      <a:pt x="8972" y="1"/>
                    </a:moveTo>
                    <a:cubicBezTo>
                      <a:pt x="8968" y="1"/>
                      <a:pt x="8965" y="1"/>
                      <a:pt x="8961" y="1"/>
                    </a:cubicBezTo>
                    <a:cubicBezTo>
                      <a:pt x="5602" y="1"/>
                      <a:pt x="2569" y="2025"/>
                      <a:pt x="1285" y="5132"/>
                    </a:cubicBezTo>
                    <a:cubicBezTo>
                      <a:pt x="1" y="8239"/>
                      <a:pt x="712" y="11811"/>
                      <a:pt x="3085" y="14190"/>
                    </a:cubicBezTo>
                    <a:cubicBezTo>
                      <a:pt x="4676" y="15780"/>
                      <a:pt x="6802" y="16625"/>
                      <a:pt x="8963" y="16625"/>
                    </a:cubicBezTo>
                    <a:cubicBezTo>
                      <a:pt x="10035" y="16625"/>
                      <a:pt x="11115" y="16418"/>
                      <a:pt x="12143" y="15990"/>
                    </a:cubicBezTo>
                    <a:cubicBezTo>
                      <a:pt x="15250" y="14706"/>
                      <a:pt x="17274" y="11679"/>
                      <a:pt x="17280" y="8314"/>
                    </a:cubicBezTo>
                    <a:cubicBezTo>
                      <a:pt x="17280" y="3725"/>
                      <a:pt x="13559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6920470" y="1888587"/>
                <a:ext cx="730219" cy="69372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8377" extrusionOk="0">
                    <a:moveTo>
                      <a:pt x="5729" y="0"/>
                    </a:moveTo>
                    <a:cubicBezTo>
                      <a:pt x="3722" y="0"/>
                      <a:pt x="1875" y="1374"/>
                      <a:pt x="872" y="3125"/>
                    </a:cubicBezTo>
                    <a:cubicBezTo>
                      <a:pt x="264" y="4175"/>
                      <a:pt x="0" y="5442"/>
                      <a:pt x="230" y="6634"/>
                    </a:cubicBezTo>
                    <a:cubicBezTo>
                      <a:pt x="384" y="7474"/>
                      <a:pt x="960" y="8377"/>
                      <a:pt x="1810" y="8377"/>
                    </a:cubicBezTo>
                    <a:cubicBezTo>
                      <a:pt x="1812" y="8377"/>
                      <a:pt x="1815" y="8377"/>
                      <a:pt x="1818" y="8377"/>
                    </a:cubicBezTo>
                    <a:cubicBezTo>
                      <a:pt x="2546" y="8377"/>
                      <a:pt x="3096" y="7712"/>
                      <a:pt x="3389" y="7047"/>
                    </a:cubicBezTo>
                    <a:cubicBezTo>
                      <a:pt x="3687" y="6382"/>
                      <a:pt x="3859" y="5637"/>
                      <a:pt x="4352" y="5103"/>
                    </a:cubicBezTo>
                    <a:cubicBezTo>
                      <a:pt x="4965" y="4427"/>
                      <a:pt x="5934" y="4243"/>
                      <a:pt x="6806" y="3963"/>
                    </a:cubicBezTo>
                    <a:cubicBezTo>
                      <a:pt x="7671" y="3676"/>
                      <a:pt x="8606" y="3114"/>
                      <a:pt x="8715" y="2208"/>
                    </a:cubicBezTo>
                    <a:cubicBezTo>
                      <a:pt x="8818" y="1417"/>
                      <a:pt x="8210" y="672"/>
                      <a:pt x="7476" y="362"/>
                    </a:cubicBezTo>
                    <a:cubicBezTo>
                      <a:pt x="6892" y="113"/>
                      <a:pt x="6304" y="0"/>
                      <a:pt x="5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7136110" y="2689041"/>
                <a:ext cx="242136" cy="24214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extrusionOk="0">
                    <a:moveTo>
                      <a:pt x="1668" y="1"/>
                    </a:moveTo>
                    <a:cubicBezTo>
                      <a:pt x="808" y="7"/>
                      <a:pt x="97" y="683"/>
                      <a:pt x="51" y="1543"/>
                    </a:cubicBezTo>
                    <a:cubicBezTo>
                      <a:pt x="0" y="2431"/>
                      <a:pt x="614" y="2923"/>
                      <a:pt x="1340" y="2923"/>
                    </a:cubicBezTo>
                    <a:cubicBezTo>
                      <a:pt x="1604" y="2923"/>
                      <a:pt x="1882" y="2858"/>
                      <a:pt x="2149" y="2724"/>
                    </a:cubicBezTo>
                    <a:cubicBezTo>
                      <a:pt x="2900" y="2351"/>
                      <a:pt x="2923" y="1635"/>
                      <a:pt x="2740" y="930"/>
                    </a:cubicBezTo>
                    <a:cubicBezTo>
                      <a:pt x="2642" y="563"/>
                      <a:pt x="2304" y="70"/>
                      <a:pt x="1903" y="18"/>
                    </a:cubicBezTo>
                    <a:cubicBezTo>
                      <a:pt x="1828" y="7"/>
                      <a:pt x="1748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481597" y="2097023"/>
                <a:ext cx="490980" cy="815786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9851" extrusionOk="0">
                    <a:moveTo>
                      <a:pt x="4438" y="1"/>
                    </a:moveTo>
                    <a:cubicBezTo>
                      <a:pt x="4438" y="1"/>
                      <a:pt x="4438" y="1"/>
                      <a:pt x="4439" y="1"/>
                    </a:cubicBezTo>
                    <a:lnTo>
                      <a:pt x="4439" y="1"/>
                    </a:lnTo>
                    <a:cubicBezTo>
                      <a:pt x="4438" y="1"/>
                      <a:pt x="4438" y="1"/>
                      <a:pt x="4438" y="1"/>
                    </a:cubicBezTo>
                    <a:close/>
                    <a:moveTo>
                      <a:pt x="4439" y="1"/>
                    </a:moveTo>
                    <a:lnTo>
                      <a:pt x="4439" y="1"/>
                    </a:lnTo>
                    <a:cubicBezTo>
                      <a:pt x="4491" y="72"/>
                      <a:pt x="3234" y="706"/>
                      <a:pt x="3114" y="786"/>
                    </a:cubicBezTo>
                    <a:cubicBezTo>
                      <a:pt x="3016" y="849"/>
                      <a:pt x="2913" y="918"/>
                      <a:pt x="2873" y="1027"/>
                    </a:cubicBezTo>
                    <a:cubicBezTo>
                      <a:pt x="2816" y="1170"/>
                      <a:pt x="2896" y="1331"/>
                      <a:pt x="2971" y="1474"/>
                    </a:cubicBezTo>
                    <a:cubicBezTo>
                      <a:pt x="3653" y="2839"/>
                      <a:pt x="3710" y="4432"/>
                      <a:pt x="3125" y="5843"/>
                    </a:cubicBezTo>
                    <a:cubicBezTo>
                      <a:pt x="2856" y="6491"/>
                      <a:pt x="2523" y="6880"/>
                      <a:pt x="1899" y="7207"/>
                    </a:cubicBezTo>
                    <a:cubicBezTo>
                      <a:pt x="1770" y="7269"/>
                      <a:pt x="363" y="7726"/>
                      <a:pt x="71" y="7726"/>
                    </a:cubicBezTo>
                    <a:cubicBezTo>
                      <a:pt x="37" y="7726"/>
                      <a:pt x="18" y="7720"/>
                      <a:pt x="18" y="7706"/>
                    </a:cubicBezTo>
                    <a:cubicBezTo>
                      <a:pt x="1" y="8423"/>
                      <a:pt x="18" y="9139"/>
                      <a:pt x="18" y="9850"/>
                    </a:cubicBezTo>
                    <a:cubicBezTo>
                      <a:pt x="22" y="9850"/>
                      <a:pt x="27" y="9850"/>
                      <a:pt x="31" y="9850"/>
                    </a:cubicBezTo>
                    <a:cubicBezTo>
                      <a:pt x="2743" y="9850"/>
                      <a:pt x="4938" y="8080"/>
                      <a:pt x="5619" y="5459"/>
                    </a:cubicBezTo>
                    <a:cubicBezTo>
                      <a:pt x="5700" y="5155"/>
                      <a:pt x="5751" y="4839"/>
                      <a:pt x="5785" y="4524"/>
                    </a:cubicBezTo>
                    <a:cubicBezTo>
                      <a:pt x="5929" y="2902"/>
                      <a:pt x="5447" y="1280"/>
                      <a:pt x="4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8078670" y="3034971"/>
              <a:ext cx="345982" cy="1377449"/>
              <a:chOff x="10435175" y="2020625"/>
              <a:chExt cx="400999" cy="1596303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7"/>
            <p:cNvGrpSpPr/>
            <p:nvPr/>
          </p:nvGrpSpPr>
          <p:grpSpPr>
            <a:xfrm>
              <a:off x="7595520" y="3034971"/>
              <a:ext cx="345982" cy="1377449"/>
              <a:chOff x="10435175" y="2020625"/>
              <a:chExt cx="400999" cy="1596303"/>
            </a:xfrm>
          </p:grpSpPr>
          <p:sp>
            <p:nvSpPr>
              <p:cNvPr id="543" name="Google Shape;543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7"/>
            <p:cNvGrpSpPr/>
            <p:nvPr/>
          </p:nvGrpSpPr>
          <p:grpSpPr>
            <a:xfrm>
              <a:off x="7112370" y="3034971"/>
              <a:ext cx="345982" cy="1377449"/>
              <a:chOff x="10435175" y="2020625"/>
              <a:chExt cx="400999" cy="1596303"/>
            </a:xfrm>
          </p:grpSpPr>
          <p:sp>
            <p:nvSpPr>
              <p:cNvPr id="554" name="Google Shape;554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7"/>
            <p:cNvGrpSpPr/>
            <p:nvPr/>
          </p:nvGrpSpPr>
          <p:grpSpPr>
            <a:xfrm>
              <a:off x="6668445" y="3034971"/>
              <a:ext cx="345982" cy="1377449"/>
              <a:chOff x="10435175" y="2020625"/>
              <a:chExt cx="400999" cy="1596303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5" name="Google Shape;575;p7"/>
          <p:cNvGrpSpPr/>
          <p:nvPr/>
        </p:nvGrpSpPr>
        <p:grpSpPr>
          <a:xfrm>
            <a:off x="1185591" y="1398125"/>
            <a:ext cx="242876" cy="261375"/>
            <a:chOff x="4166325" y="2029872"/>
            <a:chExt cx="242876" cy="261375"/>
          </a:xfrm>
        </p:grpSpPr>
        <p:sp>
          <p:nvSpPr>
            <p:cNvPr id="576" name="Google Shape;576;p7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7"/>
          <p:cNvGrpSpPr/>
          <p:nvPr/>
        </p:nvGrpSpPr>
        <p:grpSpPr>
          <a:xfrm>
            <a:off x="1189043" y="3103472"/>
            <a:ext cx="223866" cy="261701"/>
            <a:chOff x="5574193" y="2029872"/>
            <a:chExt cx="223866" cy="261701"/>
          </a:xfrm>
        </p:grpSpPr>
        <p:sp>
          <p:nvSpPr>
            <p:cNvPr id="583" name="Google Shape;583;p7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790;p14">
            <a:extLst>
              <a:ext uri="{FF2B5EF4-FFF2-40B4-BE49-F238E27FC236}">
                <a16:creationId xmlns:a16="http://schemas.microsoft.com/office/drawing/2014/main" id="{A53642E7-5C5D-23B2-3200-C9052B67D88E}"/>
              </a:ext>
            </a:extLst>
          </p:cNvPr>
          <p:cNvSpPr/>
          <p:nvPr/>
        </p:nvSpPr>
        <p:spPr>
          <a:xfrm>
            <a:off x="1060304" y="306527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817;p14">
            <a:extLst>
              <a:ext uri="{FF2B5EF4-FFF2-40B4-BE49-F238E27FC236}">
                <a16:creationId xmlns:a16="http://schemas.microsoft.com/office/drawing/2014/main" id="{7AA08DE1-7A7D-4A09-C32D-07AC6C731ED2}"/>
              </a:ext>
            </a:extLst>
          </p:cNvPr>
          <p:cNvGrpSpPr/>
          <p:nvPr/>
        </p:nvGrpSpPr>
        <p:grpSpPr>
          <a:xfrm>
            <a:off x="1128181" y="3136682"/>
            <a:ext cx="339253" cy="339253"/>
            <a:chOff x="1492675" y="4992125"/>
            <a:chExt cx="481825" cy="481825"/>
          </a:xfrm>
        </p:grpSpPr>
        <p:sp>
          <p:nvSpPr>
            <p:cNvPr id="5" name="Google Shape;818;p14">
              <a:extLst>
                <a:ext uri="{FF2B5EF4-FFF2-40B4-BE49-F238E27FC236}">
                  <a16:creationId xmlns:a16="http://schemas.microsoft.com/office/drawing/2014/main" id="{9BB4B6A6-69CC-E6E4-67FC-2E456ED1F31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9;p14">
              <a:extLst>
                <a:ext uri="{FF2B5EF4-FFF2-40B4-BE49-F238E27FC236}">
                  <a16:creationId xmlns:a16="http://schemas.microsoft.com/office/drawing/2014/main" id="{50C5E3A7-5CA9-809F-2267-0B42F0AECDF2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82;p7">
            <a:extLst>
              <a:ext uri="{FF2B5EF4-FFF2-40B4-BE49-F238E27FC236}">
                <a16:creationId xmlns:a16="http://schemas.microsoft.com/office/drawing/2014/main" id="{08D6DED5-63DF-3FAB-C54D-28548D8A394F}"/>
              </a:ext>
            </a:extLst>
          </p:cNvPr>
          <p:cNvGrpSpPr/>
          <p:nvPr/>
        </p:nvGrpSpPr>
        <p:grpSpPr>
          <a:xfrm>
            <a:off x="1189043" y="1438536"/>
            <a:ext cx="223866" cy="261701"/>
            <a:chOff x="5574193" y="2029872"/>
            <a:chExt cx="223866" cy="261701"/>
          </a:xfrm>
        </p:grpSpPr>
        <p:sp>
          <p:nvSpPr>
            <p:cNvPr id="10" name="Google Shape;583;p7">
              <a:extLst>
                <a:ext uri="{FF2B5EF4-FFF2-40B4-BE49-F238E27FC236}">
                  <a16:creationId xmlns:a16="http://schemas.microsoft.com/office/drawing/2014/main" id="{8C114A87-572B-8282-BB23-230E18B467B8}"/>
                </a:ext>
              </a:extLst>
            </p:cNvPr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84;p7">
              <a:extLst>
                <a:ext uri="{FF2B5EF4-FFF2-40B4-BE49-F238E27FC236}">
                  <a16:creationId xmlns:a16="http://schemas.microsoft.com/office/drawing/2014/main" id="{0277AF08-20A6-6E77-6ABA-66B70AC8C805}"/>
                </a:ext>
              </a:extLst>
            </p:cNvPr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85;p7">
              <a:extLst>
                <a:ext uri="{FF2B5EF4-FFF2-40B4-BE49-F238E27FC236}">
                  <a16:creationId xmlns:a16="http://schemas.microsoft.com/office/drawing/2014/main" id="{068DA27D-27B7-E8DB-3908-900B1D73E9C8}"/>
                </a:ext>
              </a:extLst>
            </p:cNvPr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86;p7">
              <a:extLst>
                <a:ext uri="{FF2B5EF4-FFF2-40B4-BE49-F238E27FC236}">
                  <a16:creationId xmlns:a16="http://schemas.microsoft.com/office/drawing/2014/main" id="{8E7F66DF-94D0-72F1-F1E3-BEBF0D8726E1}"/>
                </a:ext>
              </a:extLst>
            </p:cNvPr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87;p7">
              <a:extLst>
                <a:ext uri="{FF2B5EF4-FFF2-40B4-BE49-F238E27FC236}">
                  <a16:creationId xmlns:a16="http://schemas.microsoft.com/office/drawing/2014/main" id="{731775FB-D358-3CD2-B4E0-46EEC7A66A49}"/>
                </a:ext>
              </a:extLst>
            </p:cNvPr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88;p7">
              <a:extLst>
                <a:ext uri="{FF2B5EF4-FFF2-40B4-BE49-F238E27FC236}">
                  <a16:creationId xmlns:a16="http://schemas.microsoft.com/office/drawing/2014/main" id="{DC4F18B0-87B6-AD66-D92B-B2FE9FCCD877}"/>
                </a:ext>
              </a:extLst>
            </p:cNvPr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89;p7">
              <a:extLst>
                <a:ext uri="{FF2B5EF4-FFF2-40B4-BE49-F238E27FC236}">
                  <a16:creationId xmlns:a16="http://schemas.microsoft.com/office/drawing/2014/main" id="{9E2F7339-A0DE-8257-60A7-D8FEF01FBD41}"/>
                </a:ext>
              </a:extLst>
            </p:cNvPr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790;p14">
            <a:extLst>
              <a:ext uri="{FF2B5EF4-FFF2-40B4-BE49-F238E27FC236}">
                <a16:creationId xmlns:a16="http://schemas.microsoft.com/office/drawing/2014/main" id="{35823918-C454-7C70-D10A-1EB72249BA2D}"/>
              </a:ext>
            </a:extLst>
          </p:cNvPr>
          <p:cNvSpPr/>
          <p:nvPr/>
        </p:nvSpPr>
        <p:spPr>
          <a:xfrm>
            <a:off x="1060304" y="1400334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817;p14">
            <a:extLst>
              <a:ext uri="{FF2B5EF4-FFF2-40B4-BE49-F238E27FC236}">
                <a16:creationId xmlns:a16="http://schemas.microsoft.com/office/drawing/2014/main" id="{0908C8E2-2E96-736B-C08C-AF14CC5044C8}"/>
              </a:ext>
            </a:extLst>
          </p:cNvPr>
          <p:cNvGrpSpPr/>
          <p:nvPr/>
        </p:nvGrpSpPr>
        <p:grpSpPr>
          <a:xfrm>
            <a:off x="1128181" y="1471746"/>
            <a:ext cx="339253" cy="339253"/>
            <a:chOff x="1492675" y="4992125"/>
            <a:chExt cx="481825" cy="481825"/>
          </a:xfrm>
        </p:grpSpPr>
        <p:sp>
          <p:nvSpPr>
            <p:cNvPr id="19" name="Google Shape;818;p14">
              <a:extLst>
                <a:ext uri="{FF2B5EF4-FFF2-40B4-BE49-F238E27FC236}">
                  <a16:creationId xmlns:a16="http://schemas.microsoft.com/office/drawing/2014/main" id="{F0598DCB-92FD-1A71-BBD3-A81DA2AC779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19;p14">
              <a:extLst>
                <a:ext uri="{FF2B5EF4-FFF2-40B4-BE49-F238E27FC236}">
                  <a16:creationId xmlns:a16="http://schemas.microsoft.com/office/drawing/2014/main" id="{D5995D85-5DB3-EE28-8646-52BF09461A3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>
            <a:spLocks noGrp="1"/>
          </p:cNvSpPr>
          <p:nvPr>
            <p:ph type="title"/>
          </p:nvPr>
        </p:nvSpPr>
        <p:spPr>
          <a:xfrm>
            <a:off x="3412541" y="211262"/>
            <a:ext cx="2225742" cy="58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Team!</a:t>
            </a:r>
            <a:endParaRPr/>
          </a:p>
        </p:txBody>
      </p:sp>
      <p:sp>
        <p:nvSpPr>
          <p:cNvPr id="344" name="Google Shape;344;p3"/>
          <p:cNvSpPr txBox="1">
            <a:spLocks noGrp="1"/>
          </p:cNvSpPr>
          <p:nvPr>
            <p:ph type="subTitle" idx="4"/>
          </p:nvPr>
        </p:nvSpPr>
        <p:spPr>
          <a:xfrm>
            <a:off x="2629557" y="1963619"/>
            <a:ext cx="1565968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Mark Denina</a:t>
            </a:r>
            <a:endParaRPr/>
          </a:p>
        </p:txBody>
      </p:sp>
      <p:sp>
        <p:nvSpPr>
          <p:cNvPr id="345" name="Google Shape;345;p3"/>
          <p:cNvSpPr txBox="1">
            <a:spLocks noGrp="1"/>
          </p:cNvSpPr>
          <p:nvPr>
            <p:ph type="subTitle" idx="1"/>
          </p:nvPr>
        </p:nvSpPr>
        <p:spPr>
          <a:xfrm>
            <a:off x="2975442" y="2265244"/>
            <a:ext cx="956637" cy="36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@mdenina1</a:t>
            </a:r>
            <a:endParaRPr/>
          </a:p>
        </p:txBody>
      </p:sp>
      <p:sp>
        <p:nvSpPr>
          <p:cNvPr id="346" name="Google Shape;346;p3"/>
          <p:cNvSpPr txBox="1">
            <a:spLocks noGrp="1"/>
          </p:cNvSpPr>
          <p:nvPr>
            <p:ph type="subTitle" idx="3"/>
          </p:nvPr>
        </p:nvSpPr>
        <p:spPr>
          <a:xfrm>
            <a:off x="4939775" y="2256454"/>
            <a:ext cx="1479453" cy="37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@ChicoQuemador1</a:t>
            </a:r>
            <a:endParaRPr/>
          </a:p>
        </p:txBody>
      </p:sp>
      <p:sp>
        <p:nvSpPr>
          <p:cNvPr id="347" name="Google Shape;347;p3"/>
          <p:cNvSpPr txBox="1">
            <a:spLocks noGrp="1"/>
          </p:cNvSpPr>
          <p:nvPr>
            <p:ph type="subTitle" idx="6"/>
          </p:nvPr>
        </p:nvSpPr>
        <p:spPr>
          <a:xfrm>
            <a:off x="4525412" y="2056103"/>
            <a:ext cx="23081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Alexis Cruz Aboytes</a:t>
            </a:r>
            <a:endParaRPr/>
          </a:p>
        </p:txBody>
      </p:sp>
      <p:sp>
        <p:nvSpPr>
          <p:cNvPr id="348" name="Google Shape;348;p3"/>
          <p:cNvSpPr txBox="1"/>
          <p:nvPr/>
        </p:nvSpPr>
        <p:spPr>
          <a:xfrm>
            <a:off x="2785819" y="3921705"/>
            <a:ext cx="35723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</a:pPr>
            <a:r>
              <a:rPr lang="en" sz="1200" b="1" i="0" u="sng" strike="noStrike" cap="none">
                <a:solidFill>
                  <a:srgbClr val="3B2743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https://github.com/ChicoQuemador1/HanaBudget</a:t>
            </a:r>
            <a:endParaRPr sz="1200" b="1" i="0" u="none" strike="noStrike" cap="none">
              <a:solidFill>
                <a:srgbClr val="3B2743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</a:pPr>
            <a:endParaRPr sz="1200" b="1" i="0" u="none" strike="noStrike" cap="none">
              <a:solidFill>
                <a:srgbClr val="3B2743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49" name="Google Shape;349;p3"/>
          <p:cNvSpPr txBox="1"/>
          <p:nvPr/>
        </p:nvSpPr>
        <p:spPr>
          <a:xfrm>
            <a:off x="1876804" y="3552373"/>
            <a:ext cx="5390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2400"/>
              <a:buFont typeface="Archivo"/>
              <a:buNone/>
            </a:pPr>
            <a:r>
              <a:rPr lang="en" sz="1800" b="0" i="0" u="none" strike="noStrike" cap="none">
                <a:solidFill>
                  <a:srgbClr val="3B27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Link to repository:</a:t>
            </a:r>
            <a:endParaRPr sz="1800" b="0" i="0" u="none" strike="noStrike" cap="none">
              <a:solidFill>
                <a:srgbClr val="3B27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50" name="Google Shape;350;p3"/>
          <p:cNvSpPr/>
          <p:nvPr/>
        </p:nvSpPr>
        <p:spPr>
          <a:xfrm>
            <a:off x="5495981" y="1496352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"/>
          <p:cNvGrpSpPr/>
          <p:nvPr/>
        </p:nvGrpSpPr>
        <p:grpSpPr>
          <a:xfrm>
            <a:off x="5652281" y="1562386"/>
            <a:ext cx="159039" cy="339253"/>
            <a:chOff x="4584850" y="4399275"/>
            <a:chExt cx="225875" cy="481825"/>
          </a:xfrm>
        </p:grpSpPr>
        <p:sp>
          <p:nvSpPr>
            <p:cNvPr id="352" name="Google Shape;352;p3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"/>
          <p:cNvSpPr/>
          <p:nvPr/>
        </p:nvSpPr>
        <p:spPr>
          <a:xfrm>
            <a:off x="3176721" y="1486593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3"/>
          <p:cNvGrpSpPr/>
          <p:nvPr/>
        </p:nvGrpSpPr>
        <p:grpSpPr>
          <a:xfrm>
            <a:off x="3333021" y="1552627"/>
            <a:ext cx="159039" cy="339253"/>
            <a:chOff x="4584850" y="4399275"/>
            <a:chExt cx="225875" cy="481825"/>
          </a:xfrm>
        </p:grpSpPr>
        <p:sp>
          <p:nvSpPr>
            <p:cNvPr id="356" name="Google Shape;356;p3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"/>
          <p:cNvSpPr txBox="1">
            <a:spLocks noGrp="1"/>
          </p:cNvSpPr>
          <p:nvPr>
            <p:ph type="title"/>
          </p:nvPr>
        </p:nvSpPr>
        <p:spPr>
          <a:xfrm>
            <a:off x="1415545" y="1118544"/>
            <a:ext cx="4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What’s the Pitch?</a:t>
            </a:r>
            <a:endParaRPr/>
          </a:p>
        </p:txBody>
      </p:sp>
      <p:sp>
        <p:nvSpPr>
          <p:cNvPr id="363" name="Google Shape;363;p2"/>
          <p:cNvSpPr txBox="1">
            <a:spLocks noGrp="1"/>
          </p:cNvSpPr>
          <p:nvPr>
            <p:ph type="subTitle" idx="1"/>
          </p:nvPr>
        </p:nvSpPr>
        <p:spPr>
          <a:xfrm>
            <a:off x="719851" y="1701734"/>
            <a:ext cx="4554208" cy="190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Meet HanaBudget: the friendly and simple expense tracker app. Built with Flutter for a smooth ride on any mobile device and utilizing Atlas MongoDB for local database management, it ensures your financial data is always at your fingertips, secure, and up-to-date. Whether you’re watching your spending, setting up budget goals, or just curious where your money goes, HanaBudget has your back. It’s your go-to finance buddy in this busy, connected world, helping you stay on top of your money game without breaking a sweat.</a:t>
            </a:r>
            <a:endParaRPr/>
          </a:p>
        </p:txBody>
      </p:sp>
      <p:grpSp>
        <p:nvGrpSpPr>
          <p:cNvPr id="364" name="Google Shape;364;p2"/>
          <p:cNvGrpSpPr/>
          <p:nvPr/>
        </p:nvGrpSpPr>
        <p:grpSpPr>
          <a:xfrm>
            <a:off x="5488488" y="699295"/>
            <a:ext cx="2480497" cy="3744910"/>
            <a:chOff x="6015430" y="649050"/>
            <a:chExt cx="2480497" cy="3744910"/>
          </a:xfrm>
        </p:grpSpPr>
        <p:sp>
          <p:nvSpPr>
            <p:cNvPr id="365" name="Google Shape;365;p2"/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2"/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373" name="Google Shape;373;p2"/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2"/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386" name="Google Shape;386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2"/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390" name="Google Shape;390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"/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c09aa5dac_0_0"/>
          <p:cNvSpPr txBox="1">
            <a:spLocks noGrp="1"/>
          </p:cNvSpPr>
          <p:nvPr>
            <p:ph type="subTitle" idx="1"/>
          </p:nvPr>
        </p:nvSpPr>
        <p:spPr>
          <a:xfrm>
            <a:off x="720000" y="276322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Made simpler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Easy to read/access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Customizable to any user</a:t>
            </a:r>
            <a:endParaRPr sz="1500"/>
          </a:p>
        </p:txBody>
      </p:sp>
      <p:pic>
        <p:nvPicPr>
          <p:cNvPr id="402" name="Google Shape;402;g2bc09aa5dac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057" b="9049"/>
          <a:stretch/>
        </p:blipFill>
        <p:spPr>
          <a:xfrm>
            <a:off x="4148100" y="1117000"/>
            <a:ext cx="1913750" cy="191415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g2bc09aa5dac_0_0"/>
          <p:cNvSpPr txBox="1">
            <a:spLocks noGrp="1"/>
          </p:cNvSpPr>
          <p:nvPr>
            <p:ph type="subTitle" idx="2"/>
          </p:nvPr>
        </p:nvSpPr>
        <p:spPr>
          <a:xfrm>
            <a:off x="720000" y="1474550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Complex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Limited Customization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Difficult to analyze</a:t>
            </a:r>
            <a:endParaRPr sz="1500"/>
          </a:p>
        </p:txBody>
      </p:sp>
      <p:sp>
        <p:nvSpPr>
          <p:cNvPr id="404" name="Google Shape;404;g2bc09aa5dac_0_0"/>
          <p:cNvSpPr txBox="1">
            <a:spLocks noGrp="1"/>
          </p:cNvSpPr>
          <p:nvPr>
            <p:ph type="subTitle" idx="3"/>
          </p:nvPr>
        </p:nvSpPr>
        <p:spPr>
          <a:xfrm>
            <a:off x="719991" y="1117000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Trackers Today:</a:t>
            </a:r>
            <a:endParaRPr/>
          </a:p>
        </p:txBody>
      </p:sp>
      <p:sp>
        <p:nvSpPr>
          <p:cNvPr id="405" name="Google Shape;405;g2bc09aa5dac_0_0"/>
          <p:cNvSpPr txBox="1">
            <a:spLocks noGrp="1"/>
          </p:cNvSpPr>
          <p:nvPr>
            <p:ph type="subTitle" idx="4"/>
          </p:nvPr>
        </p:nvSpPr>
        <p:spPr>
          <a:xfrm>
            <a:off x="719993" y="2395250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</a:t>
            </a:r>
            <a:endParaRPr/>
          </a:p>
        </p:txBody>
      </p:sp>
      <p:pic>
        <p:nvPicPr>
          <p:cNvPr id="406" name="Google Shape;406;g2bc09aa5da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43" y="2097525"/>
            <a:ext cx="2271759" cy="1812527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15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L</a:t>
            </a:r>
            <a:r>
              <a:rPr lang="en" dirty="0"/>
              <a:t>ayouts</a:t>
            </a:r>
            <a:endParaRPr dirty="0"/>
          </a:p>
        </p:txBody>
      </p:sp>
      <p:cxnSp>
        <p:nvCxnSpPr>
          <p:cNvPr id="466" name="Google Shape;466;p5"/>
          <p:cNvCxnSpPr/>
          <p:nvPr/>
        </p:nvCxnSpPr>
        <p:spPr>
          <a:xfrm>
            <a:off x="636348" y="3995428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5"/>
          <p:cNvCxnSpPr/>
          <p:nvPr/>
        </p:nvCxnSpPr>
        <p:spPr>
          <a:xfrm>
            <a:off x="2779637" y="4004705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5"/>
          <p:cNvCxnSpPr/>
          <p:nvPr/>
        </p:nvCxnSpPr>
        <p:spPr>
          <a:xfrm>
            <a:off x="4929711" y="4019964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466;p5">
            <a:extLst>
              <a:ext uri="{FF2B5EF4-FFF2-40B4-BE49-F238E27FC236}">
                <a16:creationId xmlns:a16="http://schemas.microsoft.com/office/drawing/2014/main" id="{8126207C-9882-37A1-6974-37E9CCA296B6}"/>
              </a:ext>
            </a:extLst>
          </p:cNvPr>
          <p:cNvCxnSpPr/>
          <p:nvPr/>
        </p:nvCxnSpPr>
        <p:spPr>
          <a:xfrm>
            <a:off x="7067101" y="4004705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421;g2bc09aa5dac_0_22">
            <a:extLst>
              <a:ext uri="{FF2B5EF4-FFF2-40B4-BE49-F238E27FC236}">
                <a16:creationId xmlns:a16="http://schemas.microsoft.com/office/drawing/2014/main" id="{39573B46-E1C7-0A61-F548-BF9A3D2242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8" y="902651"/>
            <a:ext cx="2017325" cy="29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22;g2bc09aa5dac_0_22">
            <a:extLst>
              <a:ext uri="{FF2B5EF4-FFF2-40B4-BE49-F238E27FC236}">
                <a16:creationId xmlns:a16="http://schemas.microsoft.com/office/drawing/2014/main" id="{0067733B-B31E-47A7-761E-64C6879698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725" y="902651"/>
            <a:ext cx="2017325" cy="301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23;g2bc09aa5dac_0_22">
            <a:extLst>
              <a:ext uri="{FF2B5EF4-FFF2-40B4-BE49-F238E27FC236}">
                <a16:creationId xmlns:a16="http://schemas.microsoft.com/office/drawing/2014/main" id="{D35A92F3-96B8-8D82-A652-1F40B5E337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799" y="897473"/>
            <a:ext cx="2017325" cy="302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24;g2bc09aa5dac_0_22">
            <a:extLst>
              <a:ext uri="{FF2B5EF4-FFF2-40B4-BE49-F238E27FC236}">
                <a16:creationId xmlns:a16="http://schemas.microsoft.com/office/drawing/2014/main" id="{9A074D08-5AC1-09FD-470E-6A05EFCE06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189" y="892666"/>
            <a:ext cx="2017325" cy="3005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66;p5">
            <a:extLst>
              <a:ext uri="{FF2B5EF4-FFF2-40B4-BE49-F238E27FC236}">
                <a16:creationId xmlns:a16="http://schemas.microsoft.com/office/drawing/2014/main" id="{8FE17820-ED08-4B74-C92F-D467FED9C87C}"/>
              </a:ext>
            </a:extLst>
          </p:cNvPr>
          <p:cNvCxnSpPr/>
          <p:nvPr/>
        </p:nvCxnSpPr>
        <p:spPr>
          <a:xfrm>
            <a:off x="720000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66;p5">
            <a:extLst>
              <a:ext uri="{FF2B5EF4-FFF2-40B4-BE49-F238E27FC236}">
                <a16:creationId xmlns:a16="http://schemas.microsoft.com/office/drawing/2014/main" id="{B296B167-05A3-A0EF-5576-18CBAAC5D2E4}"/>
              </a:ext>
            </a:extLst>
          </p:cNvPr>
          <p:cNvCxnSpPr/>
          <p:nvPr/>
        </p:nvCxnSpPr>
        <p:spPr>
          <a:xfrm>
            <a:off x="2779637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66;p5">
            <a:extLst>
              <a:ext uri="{FF2B5EF4-FFF2-40B4-BE49-F238E27FC236}">
                <a16:creationId xmlns:a16="http://schemas.microsoft.com/office/drawing/2014/main" id="{257E2212-0925-25C9-5F53-F91D1018A7DF}"/>
              </a:ext>
            </a:extLst>
          </p:cNvPr>
          <p:cNvCxnSpPr/>
          <p:nvPr/>
        </p:nvCxnSpPr>
        <p:spPr>
          <a:xfrm>
            <a:off x="4929711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6;p5">
            <a:extLst>
              <a:ext uri="{FF2B5EF4-FFF2-40B4-BE49-F238E27FC236}">
                <a16:creationId xmlns:a16="http://schemas.microsoft.com/office/drawing/2014/main" id="{C0360C77-6924-A2FB-6CF4-92E10B589D40}"/>
              </a:ext>
            </a:extLst>
          </p:cNvPr>
          <p:cNvCxnSpPr/>
          <p:nvPr/>
        </p:nvCxnSpPr>
        <p:spPr>
          <a:xfrm>
            <a:off x="7016046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473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en" sz="1600" dirty="0"/>
              <a:t>Home Screen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Google Shape;411;g2bc09aa5dac_0_11">
            <a:extLst>
              <a:ext uri="{FF2B5EF4-FFF2-40B4-BE49-F238E27FC236}">
                <a16:creationId xmlns:a16="http://schemas.microsoft.com/office/drawing/2014/main" id="{382A514F-9756-6060-F2C4-7C9F804638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5" y="1184307"/>
            <a:ext cx="3577964" cy="266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6281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sz="1600" dirty="0"/>
              <a:t>View Expenses</a:t>
            </a:r>
            <a:br>
              <a:rPr lang="en" dirty="0"/>
            </a:br>
            <a:endParaRPr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F759-AA52-D3AA-6ABC-BB47110BA26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sz="1600" dirty="0"/>
              <a:t>Budget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oogle Shape;416;g2bc09aa5dac_0_16">
            <a:extLst>
              <a:ext uri="{FF2B5EF4-FFF2-40B4-BE49-F238E27FC236}">
                <a16:creationId xmlns:a16="http://schemas.microsoft.com/office/drawing/2014/main" id="{40409B83-E8D9-1470-60DD-E49882ABD9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86" y="933475"/>
            <a:ext cx="3464602" cy="316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05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775850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5718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br>
              <a:rPr lang="en" dirty="0"/>
            </a:br>
            <a:r>
              <a:rPr lang="en" sz="1600" dirty="0"/>
              <a:t>Graphical View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CF759-AA52-D3AA-6ABC-BB47110BA26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153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est Calculator App Pitch Deck by Slidesgo">
  <a:themeElements>
    <a:clrScheme name="Simple Light">
      <a:dk1>
        <a:srgbClr val="3B2743"/>
      </a:dk1>
      <a:lt1>
        <a:srgbClr val="FDC672"/>
      </a:lt1>
      <a:dk2>
        <a:srgbClr val="ED9A20"/>
      </a:dk2>
      <a:lt2>
        <a:srgbClr val="C17511"/>
      </a:lt2>
      <a:accent1>
        <a:srgbClr val="595985"/>
      </a:accent1>
      <a:accent2>
        <a:srgbClr val="A93886"/>
      </a:accent2>
      <a:accent3>
        <a:srgbClr val="47163A"/>
      </a:accent3>
      <a:accent4>
        <a:srgbClr val="D9D9D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On-screen Show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Nunito Light</vt:lpstr>
      <vt:lpstr>Bellota Text</vt:lpstr>
      <vt:lpstr>Archivo</vt:lpstr>
      <vt:lpstr>Archivo Medium</vt:lpstr>
      <vt:lpstr>Interest Calculator App Pitch Deck by Slidesgo</vt:lpstr>
      <vt:lpstr>HanaBudget </vt:lpstr>
      <vt:lpstr>The Team!</vt:lpstr>
      <vt:lpstr>What’s the Pitch?</vt:lpstr>
      <vt:lpstr>PowerPoint Presentation</vt:lpstr>
      <vt:lpstr>Layouts</vt:lpstr>
      <vt:lpstr>User Experience</vt:lpstr>
      <vt:lpstr>User Experience</vt:lpstr>
      <vt:lpstr>User Experience</vt:lpstr>
      <vt:lpstr>User Experience</vt:lpstr>
      <vt:lpstr>Screen to Screen</vt:lpstr>
      <vt:lpstr>PowerPoint Presentation</vt:lpstr>
      <vt:lpstr>PowerPoint Presentation</vt:lpstr>
      <vt:lpstr>Iterative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HanaBudget </dc:title>
  <cp:lastModifiedBy>Alexis Cruz Aboytes</cp:lastModifiedBy>
  <cp:revision>1</cp:revision>
  <dcterms:modified xsi:type="dcterms:W3CDTF">2024-02-24T02:08:40Z</dcterms:modified>
</cp:coreProperties>
</file>