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84" r:id="rId7"/>
    <p:sldId id="293" r:id="rId8"/>
    <p:sldId id="294" r:id="rId9"/>
    <p:sldId id="295" r:id="rId10"/>
    <p:sldId id="288" r:id="rId11"/>
    <p:sldId id="267" r:id="rId12"/>
    <p:sldId id="291" r:id="rId13"/>
  </p:sldIdLst>
  <p:sldSz cx="9144000" cy="5143500" type="screen16x9"/>
  <p:notesSz cx="6858000" cy="9144000"/>
  <p:embeddedFontLst>
    <p:embeddedFont>
      <p:font typeface="Archivo" pitchFamily="2" charset="77"/>
      <p:regular r:id="rId15"/>
      <p:bold r:id="rId16"/>
      <p:italic r:id="rId17"/>
      <p:boldItalic r:id="rId18"/>
    </p:embeddedFont>
    <p:embeddedFont>
      <p:font typeface="Archivo Medium" pitchFamily="2" charset="77"/>
      <p:regular r:id="rId19"/>
      <p:bold r:id="rId20"/>
      <p:italic r:id="rId21"/>
      <p:boldItalic r:id="rId22"/>
    </p:embeddedFont>
    <p:embeddedFont>
      <p:font typeface="Bellota Text" pitchFamily="2" charset="77"/>
      <p:regular r:id="rId23"/>
      <p:bold r:id="rId24"/>
      <p:italic r:id="rId25"/>
      <p:boldItalic r:id="rId26"/>
    </p:embeddedFont>
    <p:embeddedFont>
      <p:font typeface="Nunito Light" panose="020F0302020204030204" pitchFamily="34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hz9I1XhDr89flO+0yLZYcLpQ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A62D31-1C47-4D76-9D25-D50016B3B177}">
  <a:tblStyle styleId="{35A62D31-1C47-4D76-9D25-D50016B3B17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D7AA4DC-2C4A-460B-B845-73967346D26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15"/>
    <p:restoredTop sz="94720"/>
  </p:normalViewPr>
  <p:slideViewPr>
    <p:cSldViewPr snapToGrid="0">
      <p:cViewPr varScale="1">
        <p:scale>
          <a:sx n="280" d="100"/>
          <a:sy n="280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616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04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c09aa5d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c09aa5d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3" name="Google Shape;4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5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86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91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25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1" name="Google Shape;11;p25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2" name="Google Shape;12;p25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5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5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25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6" name="Google Shape;16;p25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5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" name="Google Shape;18;p25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ubTitle" idx="1"/>
          </p:nvPr>
        </p:nvSpPr>
        <p:spPr>
          <a:xfrm>
            <a:off x="3777250" y="3182300"/>
            <a:ext cx="4528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/>
          <p:nvPr/>
        </p:nvSpPr>
        <p:spPr>
          <a:xfrm>
            <a:off x="231175" y="4382575"/>
            <a:ext cx="8681700" cy="603900"/>
          </a:xfrm>
          <a:prstGeom prst="roundRect">
            <a:avLst>
              <a:gd name="adj" fmla="val 23506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43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57" name="Google Shape;257;p43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58" name="Google Shape;258;p43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3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3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43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62" name="Google Shape;262;p43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3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4" name="Google Shape;264;p43"/>
          <p:cNvSpPr/>
          <p:nvPr/>
        </p:nvSpPr>
        <p:spPr>
          <a:xfrm>
            <a:off x="231175" y="173400"/>
            <a:ext cx="8681700" cy="40950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l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44"/>
          <p:cNvGrpSpPr/>
          <p:nvPr/>
        </p:nvGrpSpPr>
        <p:grpSpPr>
          <a:xfrm>
            <a:off x="713225" y="321100"/>
            <a:ext cx="7710700" cy="218400"/>
            <a:chOff x="713225" y="4575325"/>
            <a:chExt cx="7710700" cy="218400"/>
          </a:xfrm>
        </p:grpSpPr>
        <p:grpSp>
          <p:nvGrpSpPr>
            <p:cNvPr id="268" name="Google Shape;268;p44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69" name="Google Shape;269;p44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4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4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" name="Google Shape;272;p44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73" name="Google Shape;273;p44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4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26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3" name="Google Shape;23;p26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" name="Google Shape;24;p26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6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6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26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8" name="Google Shape;28;p26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6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713225" y="1022225"/>
            <a:ext cx="405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ubTitle" idx="1"/>
          </p:nvPr>
        </p:nvSpPr>
        <p:spPr>
          <a:xfrm>
            <a:off x="713225" y="1822975"/>
            <a:ext cx="40557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>
            <a:spLocks noGrp="1"/>
          </p:cNvSpPr>
          <p:nvPr>
            <p:ph type="pic" idx="2"/>
          </p:nvPr>
        </p:nvSpPr>
        <p:spPr>
          <a:xfrm>
            <a:off x="5503125" y="1177950"/>
            <a:ext cx="2787000" cy="278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27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36" name="Google Shape;36;p27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37" name="Google Shape;37;p27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7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7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27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41" name="Google Shape;41;p27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7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ubTitle" idx="1"/>
          </p:nvPr>
        </p:nvSpPr>
        <p:spPr>
          <a:xfrm>
            <a:off x="937625" y="2674900"/>
            <a:ext cx="2175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subTitle" idx="2"/>
          </p:nvPr>
        </p:nvSpPr>
        <p:spPr>
          <a:xfrm>
            <a:off x="3484347" y="2674900"/>
            <a:ext cx="2175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ubTitle" idx="3"/>
          </p:nvPr>
        </p:nvSpPr>
        <p:spPr>
          <a:xfrm>
            <a:off x="6031075" y="2674900"/>
            <a:ext cx="2175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ubTitle" idx="4"/>
          </p:nvPr>
        </p:nvSpPr>
        <p:spPr>
          <a:xfrm>
            <a:off x="937625" y="2321651"/>
            <a:ext cx="2175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ubTitle" idx="5"/>
          </p:nvPr>
        </p:nvSpPr>
        <p:spPr>
          <a:xfrm>
            <a:off x="3484350" y="2321651"/>
            <a:ext cx="2175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ubTitle" idx="6"/>
          </p:nvPr>
        </p:nvSpPr>
        <p:spPr>
          <a:xfrm>
            <a:off x="6031075" y="2321651"/>
            <a:ext cx="21753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64" name="Google Shape;64;p2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65" name="Google Shape;65;p2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2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69" name="Google Shape;69;p2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title" idx="2"/>
          </p:nvPr>
        </p:nvSpPr>
        <p:spPr>
          <a:xfrm>
            <a:off x="1898050" y="14054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title" idx="3"/>
          </p:nvPr>
        </p:nvSpPr>
        <p:spPr>
          <a:xfrm>
            <a:off x="1898050" y="29912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title" idx="4"/>
          </p:nvPr>
        </p:nvSpPr>
        <p:spPr>
          <a:xfrm>
            <a:off x="4204650" y="14054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title" idx="5"/>
          </p:nvPr>
        </p:nvSpPr>
        <p:spPr>
          <a:xfrm>
            <a:off x="4204650" y="29912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title" idx="6"/>
          </p:nvPr>
        </p:nvSpPr>
        <p:spPr>
          <a:xfrm>
            <a:off x="6511200" y="140543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title" idx="7"/>
          </p:nvPr>
        </p:nvSpPr>
        <p:spPr>
          <a:xfrm>
            <a:off x="6511250" y="299124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subTitle" idx="1"/>
          </p:nvPr>
        </p:nvSpPr>
        <p:spPr>
          <a:xfrm>
            <a:off x="1112650" y="19894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ubTitle" idx="8"/>
          </p:nvPr>
        </p:nvSpPr>
        <p:spPr>
          <a:xfrm>
            <a:off x="3419250" y="19894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ubTitle" idx="9"/>
          </p:nvPr>
        </p:nvSpPr>
        <p:spPr>
          <a:xfrm>
            <a:off x="5725850" y="1989425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ubTitle" idx="13"/>
          </p:nvPr>
        </p:nvSpPr>
        <p:spPr>
          <a:xfrm>
            <a:off x="1112650" y="3575300"/>
            <a:ext cx="2305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ubTitle" idx="14"/>
          </p:nvPr>
        </p:nvSpPr>
        <p:spPr>
          <a:xfrm>
            <a:off x="3419250" y="3575300"/>
            <a:ext cx="2305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ubTitle" idx="15"/>
          </p:nvPr>
        </p:nvSpPr>
        <p:spPr>
          <a:xfrm>
            <a:off x="5725850" y="3575300"/>
            <a:ext cx="23055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30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87" name="Google Shape;87;p30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88" name="Google Shape;88;p30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0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0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30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92" name="Google Shape;92;p30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0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30"/>
          <p:cNvSpPr txBox="1">
            <a:spLocks noGrp="1"/>
          </p:cNvSpPr>
          <p:nvPr>
            <p:ph type="title"/>
          </p:nvPr>
        </p:nvSpPr>
        <p:spPr>
          <a:xfrm>
            <a:off x="4308425" y="2775850"/>
            <a:ext cx="3570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30"/>
          <p:cNvSpPr txBox="1">
            <a:spLocks noGrp="1"/>
          </p:cNvSpPr>
          <p:nvPr>
            <p:ph type="title" idx="2"/>
          </p:nvPr>
        </p:nvSpPr>
        <p:spPr>
          <a:xfrm>
            <a:off x="4308425" y="1525850"/>
            <a:ext cx="12357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30"/>
          <p:cNvSpPr>
            <a:spLocks noGrp="1"/>
          </p:cNvSpPr>
          <p:nvPr>
            <p:ph type="pic" idx="3"/>
          </p:nvPr>
        </p:nvSpPr>
        <p:spPr>
          <a:xfrm>
            <a:off x="713225" y="1203175"/>
            <a:ext cx="2760600" cy="273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31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100" name="Google Shape;100;p31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101" name="Google Shape;101;p31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1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1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31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105" name="Google Shape;105;p31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1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1800" b="0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39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30" name="Google Shape;230;p39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31" name="Google Shape;231;p39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9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9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9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35" name="Google Shape;235;p39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9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/>
          <p:nvPr/>
        </p:nvSpPr>
        <p:spPr>
          <a:xfrm>
            <a:off x="231175" y="173400"/>
            <a:ext cx="8681700" cy="4796700"/>
          </a:xfrm>
          <a:prstGeom prst="roundRect">
            <a:avLst>
              <a:gd name="adj" fmla="val 5204"/>
            </a:avLst>
          </a:prstGeom>
          <a:solidFill>
            <a:schemeClr val="accent5"/>
          </a:solidFill>
          <a:ln>
            <a:noFill/>
          </a:ln>
          <a:effectLst>
            <a:outerShdw dist="38100" dir="24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40"/>
          <p:cNvGrpSpPr/>
          <p:nvPr/>
        </p:nvGrpSpPr>
        <p:grpSpPr>
          <a:xfrm>
            <a:off x="713225" y="4575325"/>
            <a:ext cx="7710700" cy="218400"/>
            <a:chOff x="713225" y="4575325"/>
            <a:chExt cx="7710700" cy="218400"/>
          </a:xfrm>
        </p:grpSpPr>
        <p:grpSp>
          <p:nvGrpSpPr>
            <p:cNvPr id="241" name="Google Shape;241;p40"/>
            <p:cNvGrpSpPr/>
            <p:nvPr/>
          </p:nvGrpSpPr>
          <p:grpSpPr>
            <a:xfrm>
              <a:off x="1123725" y="4594075"/>
              <a:ext cx="7300200" cy="180900"/>
              <a:chOff x="1123725" y="4594075"/>
              <a:chExt cx="7300200" cy="180900"/>
            </a:xfrm>
          </p:grpSpPr>
          <p:sp>
            <p:nvSpPr>
              <p:cNvPr id="242" name="Google Shape;242;p40"/>
              <p:cNvSpPr/>
              <p:nvPr/>
            </p:nvSpPr>
            <p:spPr>
              <a:xfrm>
                <a:off x="1123725" y="4594075"/>
                <a:ext cx="7300200" cy="1809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0">
                <a:hlinkClick r:id="" action="ppaction://hlinkshowjump?jump=previousslide"/>
              </p:cNvPr>
              <p:cNvSpPr/>
              <p:nvPr/>
            </p:nvSpPr>
            <p:spPr>
              <a:xfrm rot="-2700000">
                <a:off x="1233226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0">
                <a:hlinkClick r:id="" action="ppaction://hlinkshowjump?jump=nextslide"/>
              </p:cNvPr>
              <p:cNvSpPr/>
              <p:nvPr/>
            </p:nvSpPr>
            <p:spPr>
              <a:xfrm rot="2700000" flipH="1">
                <a:off x="8242701" y="4647641"/>
                <a:ext cx="71701" cy="73822"/>
              </a:xfrm>
              <a:prstGeom prst="halfFrame">
                <a:avLst>
                  <a:gd name="adj1" fmla="val 15278"/>
                  <a:gd name="adj2" fmla="val 15278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40"/>
            <p:cNvGrpSpPr/>
            <p:nvPr/>
          </p:nvGrpSpPr>
          <p:grpSpPr>
            <a:xfrm>
              <a:off x="713225" y="4575325"/>
              <a:ext cx="218400" cy="218400"/>
              <a:chOff x="713225" y="4575325"/>
              <a:chExt cx="218400" cy="218400"/>
            </a:xfrm>
          </p:grpSpPr>
          <p:sp>
            <p:nvSpPr>
              <p:cNvPr id="246" name="Google Shape;246;p40"/>
              <p:cNvSpPr/>
              <p:nvPr/>
            </p:nvSpPr>
            <p:spPr>
              <a:xfrm>
                <a:off x="713225" y="4575325"/>
                <a:ext cx="218400" cy="21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0">
                <a:hlinkClick r:id="" action="ppaction://hlinkshowjump?jump=firstslide"/>
              </p:cNvPr>
              <p:cNvSpPr/>
              <p:nvPr/>
            </p:nvSpPr>
            <p:spPr>
              <a:xfrm rot="-5400000">
                <a:off x="762425" y="4609400"/>
                <a:ext cx="120000" cy="133200"/>
              </a:xfrm>
              <a:prstGeom prst="rightArrow">
                <a:avLst>
                  <a:gd name="adj1" fmla="val 66854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8" name="Google Shape;248;p40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>
            <a:spLocks noGrp="1"/>
          </p:cNvSpPr>
          <p:nvPr>
            <p:ph type="pic" idx="2"/>
          </p:nvPr>
        </p:nvSpPr>
        <p:spPr>
          <a:xfrm>
            <a:off x="-15900" y="-15900"/>
            <a:ext cx="9159900" cy="5180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 Medium"/>
              <a:buNone/>
              <a:defRPr sz="3000" b="0" i="0" u="none" strike="noStrike" cap="none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●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○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ellota Text"/>
              <a:buChar char="■"/>
              <a:defRPr sz="1200" b="1" i="0" u="none" strike="noStrike" cap="none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coQuemador1/HanaBudg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9" name="Google Shape;279;p1"/>
          <p:cNvCxnSpPr/>
          <p:nvPr/>
        </p:nvCxnSpPr>
        <p:spPr>
          <a:xfrm>
            <a:off x="3714850" y="3038300"/>
            <a:ext cx="46536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0" name="Google Shape;280;p1"/>
          <p:cNvSpPr txBox="1">
            <a:spLocks noGrp="1"/>
          </p:cNvSpPr>
          <p:nvPr>
            <p:ph type="ctrTitle"/>
          </p:nvPr>
        </p:nvSpPr>
        <p:spPr>
          <a:xfrm>
            <a:off x="3777175" y="1579000"/>
            <a:ext cx="45288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HanaBudget </a:t>
            </a:r>
            <a:endParaRPr/>
          </a:p>
        </p:txBody>
      </p:sp>
      <p:grpSp>
        <p:nvGrpSpPr>
          <p:cNvPr id="281" name="Google Shape;281;p1"/>
          <p:cNvGrpSpPr/>
          <p:nvPr/>
        </p:nvGrpSpPr>
        <p:grpSpPr>
          <a:xfrm>
            <a:off x="701074" y="774540"/>
            <a:ext cx="3328194" cy="3594418"/>
            <a:chOff x="1093161" y="799550"/>
            <a:chExt cx="3328194" cy="3594418"/>
          </a:xfrm>
        </p:grpSpPr>
        <p:sp>
          <p:nvSpPr>
            <p:cNvPr id="282" name="Google Shape;282;p1"/>
            <p:cNvSpPr/>
            <p:nvPr/>
          </p:nvSpPr>
          <p:spPr>
            <a:xfrm>
              <a:off x="3719050" y="799550"/>
              <a:ext cx="609300" cy="609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" name="Google Shape;283;p1"/>
            <p:cNvGrpSpPr/>
            <p:nvPr/>
          </p:nvGrpSpPr>
          <p:grpSpPr>
            <a:xfrm>
              <a:off x="1325728" y="924374"/>
              <a:ext cx="1355272" cy="3469594"/>
              <a:chOff x="1625403" y="924374"/>
              <a:chExt cx="1355272" cy="3469594"/>
            </a:xfrm>
          </p:grpSpPr>
          <p:sp>
            <p:nvSpPr>
              <p:cNvPr id="284" name="Google Shape;284;p1"/>
              <p:cNvSpPr/>
              <p:nvPr/>
            </p:nvSpPr>
            <p:spPr>
              <a:xfrm flipH="1">
                <a:off x="2713452" y="2474500"/>
                <a:ext cx="267223" cy="1919413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3384" extrusionOk="0">
                    <a:moveTo>
                      <a:pt x="0" y="1"/>
                    </a:moveTo>
                    <a:lnTo>
                      <a:pt x="0" y="33361"/>
                    </a:lnTo>
                    <a:lnTo>
                      <a:pt x="3388" y="3338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 flipH="1">
                <a:off x="2330546" y="2272660"/>
                <a:ext cx="267704" cy="2121308"/>
              </a:xfrm>
              <a:custGeom>
                <a:avLst/>
                <a:gdLst/>
                <a:ahLst/>
                <a:cxnLst/>
                <a:rect l="l" t="t" r="r" b="b"/>
                <a:pathLst>
                  <a:path w="3395" h="37431" extrusionOk="0">
                    <a:moveTo>
                      <a:pt x="0" y="0"/>
                    </a:moveTo>
                    <a:lnTo>
                      <a:pt x="0" y="37408"/>
                    </a:lnTo>
                    <a:lnTo>
                      <a:pt x="3394" y="37431"/>
                    </a:lnTo>
                    <a:lnTo>
                      <a:pt x="33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 flipH="1">
                <a:off x="1625403" y="924374"/>
                <a:ext cx="884697" cy="3469487"/>
              </a:xfrm>
              <a:custGeom>
                <a:avLst/>
                <a:gdLst/>
                <a:ahLst/>
                <a:cxnLst/>
                <a:rect l="l" t="t" r="r" b="b"/>
                <a:pathLst>
                  <a:path w="11220" h="50502" extrusionOk="0">
                    <a:moveTo>
                      <a:pt x="5613" y="0"/>
                    </a:moveTo>
                    <a:lnTo>
                      <a:pt x="0" y="9494"/>
                    </a:lnTo>
                    <a:lnTo>
                      <a:pt x="3990" y="9494"/>
                    </a:lnTo>
                    <a:lnTo>
                      <a:pt x="3990" y="50473"/>
                    </a:lnTo>
                    <a:lnTo>
                      <a:pt x="7384" y="50502"/>
                    </a:lnTo>
                    <a:lnTo>
                      <a:pt x="7384" y="9494"/>
                    </a:lnTo>
                    <a:lnTo>
                      <a:pt x="11220" y="9494"/>
                    </a:lnTo>
                    <a:lnTo>
                      <a:pt x="56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"/>
            <p:cNvGrpSpPr/>
            <p:nvPr/>
          </p:nvGrpSpPr>
          <p:grpSpPr>
            <a:xfrm>
              <a:off x="1625280" y="2941699"/>
              <a:ext cx="404178" cy="359900"/>
              <a:chOff x="1281705" y="1974274"/>
              <a:chExt cx="404178" cy="359900"/>
            </a:xfrm>
          </p:grpSpPr>
          <p:sp>
            <p:nvSpPr>
              <p:cNvPr id="288" name="Google Shape;288;p1"/>
              <p:cNvSpPr/>
              <p:nvPr/>
            </p:nvSpPr>
            <p:spPr>
              <a:xfrm>
                <a:off x="1281705" y="1974274"/>
                <a:ext cx="404178" cy="3599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1311391" y="1997221"/>
                <a:ext cx="344756" cy="314108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1425052" y="2051367"/>
                <a:ext cx="129862" cy="21009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1"/>
            <p:cNvGrpSpPr/>
            <p:nvPr/>
          </p:nvGrpSpPr>
          <p:grpSpPr>
            <a:xfrm>
              <a:off x="2029462" y="3516739"/>
              <a:ext cx="684156" cy="609214"/>
              <a:chOff x="1281705" y="1974274"/>
              <a:chExt cx="404180" cy="359907"/>
            </a:xfrm>
          </p:grpSpPr>
          <p:sp>
            <p:nvSpPr>
              <p:cNvPr id="292" name="Google Shape;292;p1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1"/>
            <p:cNvGrpSpPr/>
            <p:nvPr/>
          </p:nvGrpSpPr>
          <p:grpSpPr>
            <a:xfrm>
              <a:off x="1093161" y="3944669"/>
              <a:ext cx="298851" cy="266115"/>
              <a:chOff x="1281705" y="1974274"/>
              <a:chExt cx="404180" cy="359907"/>
            </a:xfrm>
          </p:grpSpPr>
          <p:sp>
            <p:nvSpPr>
              <p:cNvPr id="296" name="Google Shape;296;p1"/>
              <p:cNvSpPr/>
              <p:nvPr/>
            </p:nvSpPr>
            <p:spPr>
              <a:xfrm>
                <a:off x="1281705" y="1974274"/>
                <a:ext cx="404180" cy="359907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1311391" y="1997221"/>
                <a:ext cx="344758" cy="314113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1425052" y="2051367"/>
                <a:ext cx="129863" cy="210096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1"/>
            <p:cNvGrpSpPr/>
            <p:nvPr/>
          </p:nvGrpSpPr>
          <p:grpSpPr>
            <a:xfrm>
              <a:off x="2029455" y="1649735"/>
              <a:ext cx="1050830" cy="517275"/>
              <a:chOff x="-2957875" y="2420742"/>
              <a:chExt cx="1048314" cy="516088"/>
            </a:xfrm>
          </p:grpSpPr>
          <p:sp>
            <p:nvSpPr>
              <p:cNvPr id="300" name="Google Shape;300;p1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1"/>
            <p:cNvGrpSpPr/>
            <p:nvPr/>
          </p:nvGrpSpPr>
          <p:grpSpPr>
            <a:xfrm>
              <a:off x="2442483" y="2166996"/>
              <a:ext cx="1978873" cy="2178403"/>
              <a:chOff x="2389258" y="2032446"/>
              <a:chExt cx="1978873" cy="2178403"/>
            </a:xfrm>
          </p:grpSpPr>
          <p:sp>
            <p:nvSpPr>
              <p:cNvPr id="304" name="Google Shape;304;p1"/>
              <p:cNvSpPr/>
              <p:nvPr/>
            </p:nvSpPr>
            <p:spPr>
              <a:xfrm rot="-1724845">
                <a:off x="2739223" y="2230117"/>
                <a:ext cx="1278942" cy="1783062"/>
              </a:xfrm>
              <a:custGeom>
                <a:avLst/>
                <a:gdLst/>
                <a:ahLst/>
                <a:cxnLst/>
                <a:rect l="l" t="t" r="r" b="b"/>
                <a:pathLst>
                  <a:path w="13583" h="18937" extrusionOk="0">
                    <a:moveTo>
                      <a:pt x="1" y="1"/>
                    </a:moveTo>
                    <a:lnTo>
                      <a:pt x="1" y="18937"/>
                    </a:lnTo>
                    <a:lnTo>
                      <a:pt x="13582" y="18937"/>
                    </a:lnTo>
                    <a:lnTo>
                      <a:pt x="135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 rot="-1724845">
                <a:off x="2718054" y="2866750"/>
                <a:ext cx="328327" cy="281154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6" extrusionOk="0">
                    <a:moveTo>
                      <a:pt x="1971" y="665"/>
                    </a:moveTo>
                    <a:cubicBezTo>
                      <a:pt x="2404" y="665"/>
                      <a:pt x="2821" y="1000"/>
                      <a:pt x="2821" y="1508"/>
                    </a:cubicBezTo>
                    <a:cubicBezTo>
                      <a:pt x="2821" y="1972"/>
                      <a:pt x="2443" y="2351"/>
                      <a:pt x="1979" y="2351"/>
                    </a:cubicBezTo>
                    <a:cubicBezTo>
                      <a:pt x="1228" y="2351"/>
                      <a:pt x="849" y="1445"/>
                      <a:pt x="1382" y="912"/>
                    </a:cubicBezTo>
                    <a:cubicBezTo>
                      <a:pt x="1553" y="741"/>
                      <a:pt x="1764" y="665"/>
                      <a:pt x="1971" y="665"/>
                    </a:cubicBezTo>
                    <a:close/>
                    <a:moveTo>
                      <a:pt x="1996" y="0"/>
                    </a:moveTo>
                    <a:cubicBezTo>
                      <a:pt x="666" y="0"/>
                      <a:pt x="1" y="1605"/>
                      <a:pt x="941" y="2546"/>
                    </a:cubicBezTo>
                    <a:cubicBezTo>
                      <a:pt x="1245" y="2850"/>
                      <a:pt x="1619" y="2986"/>
                      <a:pt x="1985" y="2986"/>
                    </a:cubicBezTo>
                    <a:cubicBezTo>
                      <a:pt x="2752" y="2986"/>
                      <a:pt x="3486" y="2391"/>
                      <a:pt x="3486" y="1491"/>
                    </a:cubicBezTo>
                    <a:cubicBezTo>
                      <a:pt x="3486" y="671"/>
                      <a:pt x="2816" y="0"/>
                      <a:pt x="19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 rot="-1724845">
                <a:off x="3048191" y="2684861"/>
                <a:ext cx="330399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09" h="2985" extrusionOk="0">
                    <a:moveTo>
                      <a:pt x="1981" y="633"/>
                    </a:moveTo>
                    <a:cubicBezTo>
                      <a:pt x="2196" y="633"/>
                      <a:pt x="2414" y="717"/>
                      <a:pt x="2586" y="902"/>
                    </a:cubicBezTo>
                    <a:cubicBezTo>
                      <a:pt x="3095" y="1440"/>
                      <a:pt x="2711" y="2319"/>
                      <a:pt x="1978" y="2319"/>
                    </a:cubicBezTo>
                    <a:cubicBezTo>
                      <a:pt x="1969" y="2319"/>
                      <a:pt x="1959" y="2319"/>
                      <a:pt x="1950" y="2318"/>
                    </a:cubicBezTo>
                    <a:cubicBezTo>
                      <a:pt x="1485" y="2301"/>
                      <a:pt x="1118" y="1917"/>
                      <a:pt x="1136" y="1453"/>
                    </a:cubicBezTo>
                    <a:cubicBezTo>
                      <a:pt x="1151" y="955"/>
                      <a:pt x="1559" y="633"/>
                      <a:pt x="1981" y="633"/>
                    </a:cubicBezTo>
                    <a:close/>
                    <a:moveTo>
                      <a:pt x="1981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4" y="2943"/>
                      <a:pt x="1944" y="2983"/>
                    </a:cubicBezTo>
                    <a:cubicBezTo>
                      <a:pt x="1962" y="2984"/>
                      <a:pt x="1979" y="2984"/>
                      <a:pt x="1997" y="2984"/>
                    </a:cubicBezTo>
                    <a:cubicBezTo>
                      <a:pt x="2799" y="2984"/>
                      <a:pt x="3458" y="2347"/>
                      <a:pt x="3480" y="1539"/>
                    </a:cubicBezTo>
                    <a:cubicBezTo>
                      <a:pt x="3508" y="625"/>
                      <a:pt x="2763" y="1"/>
                      <a:pt x="19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 rot="-1724845">
                <a:off x="3387055" y="2498896"/>
                <a:ext cx="330681" cy="281060"/>
              </a:xfrm>
              <a:custGeom>
                <a:avLst/>
                <a:gdLst/>
                <a:ahLst/>
                <a:cxnLst/>
                <a:rect l="l" t="t" r="r" b="b"/>
                <a:pathLst>
                  <a:path w="3512" h="2985" extrusionOk="0">
                    <a:moveTo>
                      <a:pt x="1986" y="632"/>
                    </a:moveTo>
                    <a:cubicBezTo>
                      <a:pt x="2200" y="632"/>
                      <a:pt x="2418" y="714"/>
                      <a:pt x="2592" y="897"/>
                    </a:cubicBezTo>
                    <a:cubicBezTo>
                      <a:pt x="3095" y="1440"/>
                      <a:pt x="2710" y="2319"/>
                      <a:pt x="1983" y="2319"/>
                    </a:cubicBezTo>
                    <a:cubicBezTo>
                      <a:pt x="1974" y="2319"/>
                      <a:pt x="1965" y="2319"/>
                      <a:pt x="1955" y="2318"/>
                    </a:cubicBezTo>
                    <a:cubicBezTo>
                      <a:pt x="1485" y="2307"/>
                      <a:pt x="1118" y="1917"/>
                      <a:pt x="1135" y="1453"/>
                    </a:cubicBezTo>
                    <a:cubicBezTo>
                      <a:pt x="1151" y="954"/>
                      <a:pt x="1561" y="632"/>
                      <a:pt x="1986" y="632"/>
                    </a:cubicBezTo>
                    <a:close/>
                    <a:moveTo>
                      <a:pt x="1982" y="1"/>
                    </a:moveTo>
                    <a:cubicBezTo>
                      <a:pt x="1629" y="1"/>
                      <a:pt x="1270" y="127"/>
                      <a:pt x="969" y="409"/>
                    </a:cubicBezTo>
                    <a:cubicBezTo>
                      <a:pt x="0" y="1315"/>
                      <a:pt x="619" y="2943"/>
                      <a:pt x="1944" y="2983"/>
                    </a:cubicBezTo>
                    <a:cubicBezTo>
                      <a:pt x="1961" y="2984"/>
                      <a:pt x="1979" y="2984"/>
                      <a:pt x="1996" y="2984"/>
                    </a:cubicBezTo>
                    <a:cubicBezTo>
                      <a:pt x="2798" y="2984"/>
                      <a:pt x="3458" y="2347"/>
                      <a:pt x="3480" y="1539"/>
                    </a:cubicBezTo>
                    <a:cubicBezTo>
                      <a:pt x="3512" y="625"/>
                      <a:pt x="2766" y="1"/>
                      <a:pt x="1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 rot="-1724845">
                <a:off x="2610040" y="2674334"/>
                <a:ext cx="126359" cy="108187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149" extrusionOk="0">
                    <a:moveTo>
                      <a:pt x="768" y="0"/>
                    </a:moveTo>
                    <a:cubicBezTo>
                      <a:pt x="252" y="0"/>
                      <a:pt x="0" y="619"/>
                      <a:pt x="361" y="980"/>
                    </a:cubicBezTo>
                    <a:cubicBezTo>
                      <a:pt x="478" y="1097"/>
                      <a:pt x="621" y="1149"/>
                      <a:pt x="762" y="1149"/>
                    </a:cubicBezTo>
                    <a:cubicBezTo>
                      <a:pt x="1057" y="1149"/>
                      <a:pt x="1342" y="919"/>
                      <a:pt x="1342" y="573"/>
                    </a:cubicBezTo>
                    <a:cubicBezTo>
                      <a:pt x="1342" y="258"/>
                      <a:pt x="1084" y="0"/>
                      <a:pt x="7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 rot="-1724845">
                <a:off x="2502468" y="2427678"/>
                <a:ext cx="981404" cy="8192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87" fill="none" extrusionOk="0">
                    <a:moveTo>
                      <a:pt x="0" y="87"/>
                    </a:moveTo>
                    <a:lnTo>
                      <a:pt x="10423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 rot="-1724845">
                <a:off x="2712854" y="2462018"/>
                <a:ext cx="743468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96" h="1" fill="none" extrusionOk="0">
                    <a:moveTo>
                      <a:pt x="1" y="0"/>
                    </a:moveTo>
                    <a:lnTo>
                      <a:pt x="7895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 rot="-1724845">
                <a:off x="2745246" y="2514637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 rot="-1724845">
                <a:off x="2774591" y="2568132"/>
                <a:ext cx="740173" cy="9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" fill="none" extrusionOk="0">
                    <a:moveTo>
                      <a:pt x="0" y="1"/>
                    </a:moveTo>
                    <a:lnTo>
                      <a:pt x="7860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 rot="-1724845">
                <a:off x="3219137" y="30864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 rot="-1724845">
                <a:off x="3248436" y="313985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 rot="-1724845">
                <a:off x="3278053" y="3193840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 rot="-1724845">
                <a:off x="3307398" y="324733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 rot="-1724845">
                <a:off x="3356216" y="3336327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 rot="-1724845">
                <a:off x="3385515" y="3389739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 rot="-1724845">
                <a:off x="3414860" y="344323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 rot="-1724845">
                <a:off x="3444477" y="349722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 rot="-1724845">
                <a:off x="3498231" y="3595214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0"/>
                    </a:moveTo>
                    <a:lnTo>
                      <a:pt x="5458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 rot="-1724845">
                <a:off x="3527530" y="3648626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 rot="-1724845">
                <a:off x="3556875" y="3702121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 rot="-1724845">
                <a:off x="3586220" y="3755615"/>
                <a:ext cx="513912" cy="94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1" fill="none" extrusionOk="0">
                    <a:moveTo>
                      <a:pt x="0" y="1"/>
                    </a:moveTo>
                    <a:lnTo>
                      <a:pt x="5458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 rot="-1724845">
                <a:off x="2836764" y="3041135"/>
                <a:ext cx="981404" cy="94"/>
              </a:xfrm>
              <a:custGeom>
                <a:avLst/>
                <a:gdLst/>
                <a:ahLst/>
                <a:cxnLst/>
                <a:rect l="l" t="t" r="r" b="b"/>
                <a:pathLst>
                  <a:path w="10423" h="1" fill="none" extrusionOk="0">
                    <a:moveTo>
                      <a:pt x="0" y="0"/>
                    </a:moveTo>
                    <a:lnTo>
                      <a:pt x="10423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 rot="-1724845">
                <a:off x="3034323" y="3295372"/>
                <a:ext cx="161480" cy="15498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6" fill="none" extrusionOk="0">
                    <a:moveTo>
                      <a:pt x="1" y="654"/>
                    </a:moveTo>
                    <a:lnTo>
                      <a:pt x="482" y="1645"/>
                    </a:lnTo>
                    <a:lnTo>
                      <a:pt x="1715" y="0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 rot="-1724845">
                <a:off x="3181116" y="3563204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 rot="-1724845">
                <a:off x="3323131" y="3822091"/>
                <a:ext cx="161480" cy="154513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1641" fill="none" extrusionOk="0">
                    <a:moveTo>
                      <a:pt x="1" y="649"/>
                    </a:moveTo>
                    <a:lnTo>
                      <a:pt x="482" y="1641"/>
                    </a:lnTo>
                    <a:lnTo>
                      <a:pt x="1715" y="1"/>
                    </a:lnTo>
                  </a:path>
                </a:pathLst>
              </a:custGeom>
              <a:noFill/>
              <a:ln w="9525" cap="rnd" cmpd="sng">
                <a:solidFill>
                  <a:schemeClr val="accent2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9" name="Google Shape;329;p1"/>
            <p:cNvGrpSpPr/>
            <p:nvPr/>
          </p:nvGrpSpPr>
          <p:grpSpPr>
            <a:xfrm>
              <a:off x="3893692" y="918198"/>
              <a:ext cx="260020" cy="372008"/>
              <a:chOff x="2745527" y="2029872"/>
              <a:chExt cx="182932" cy="261701"/>
            </a:xfrm>
          </p:grpSpPr>
          <p:sp>
            <p:nvSpPr>
              <p:cNvPr id="330" name="Google Shape;330;p1"/>
              <p:cNvSpPr/>
              <p:nvPr/>
            </p:nvSpPr>
            <p:spPr>
              <a:xfrm>
                <a:off x="2789256" y="2133989"/>
                <a:ext cx="95450" cy="13745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5900" extrusionOk="0">
                    <a:moveTo>
                      <a:pt x="1892" y="0"/>
                    </a:moveTo>
                    <a:cubicBezTo>
                      <a:pt x="1594" y="0"/>
                      <a:pt x="1341" y="254"/>
                      <a:pt x="1356" y="552"/>
                    </a:cubicBezTo>
                    <a:lnTo>
                      <a:pt x="1356" y="1222"/>
                    </a:lnTo>
                    <a:cubicBezTo>
                      <a:pt x="1341" y="1431"/>
                      <a:pt x="1460" y="1609"/>
                      <a:pt x="1654" y="1714"/>
                    </a:cubicBezTo>
                    <a:lnTo>
                      <a:pt x="1505" y="5423"/>
                    </a:lnTo>
                    <a:lnTo>
                      <a:pt x="819" y="447"/>
                    </a:lnTo>
                    <a:lnTo>
                      <a:pt x="0" y="1937"/>
                    </a:lnTo>
                    <a:lnTo>
                      <a:pt x="760" y="2265"/>
                    </a:lnTo>
                    <a:cubicBezTo>
                      <a:pt x="909" y="2324"/>
                      <a:pt x="983" y="2488"/>
                      <a:pt x="954" y="2637"/>
                    </a:cubicBezTo>
                    <a:lnTo>
                      <a:pt x="700" y="3799"/>
                    </a:lnTo>
                    <a:lnTo>
                      <a:pt x="1490" y="5438"/>
                    </a:lnTo>
                    <a:lnTo>
                      <a:pt x="1490" y="5468"/>
                    </a:lnTo>
                    <a:cubicBezTo>
                      <a:pt x="1490" y="5706"/>
                      <a:pt x="1684" y="5900"/>
                      <a:pt x="1922" y="5900"/>
                    </a:cubicBezTo>
                    <a:lnTo>
                      <a:pt x="2175" y="5900"/>
                    </a:lnTo>
                    <a:cubicBezTo>
                      <a:pt x="2413" y="5900"/>
                      <a:pt x="2607" y="5706"/>
                      <a:pt x="2607" y="5468"/>
                    </a:cubicBezTo>
                    <a:lnTo>
                      <a:pt x="2607" y="5438"/>
                    </a:lnTo>
                    <a:lnTo>
                      <a:pt x="3397" y="3799"/>
                    </a:lnTo>
                    <a:lnTo>
                      <a:pt x="3143" y="2637"/>
                    </a:lnTo>
                    <a:cubicBezTo>
                      <a:pt x="3114" y="2488"/>
                      <a:pt x="3188" y="2324"/>
                      <a:pt x="3337" y="2265"/>
                    </a:cubicBezTo>
                    <a:lnTo>
                      <a:pt x="4097" y="1937"/>
                    </a:lnTo>
                    <a:lnTo>
                      <a:pt x="3278" y="447"/>
                    </a:lnTo>
                    <a:lnTo>
                      <a:pt x="2607" y="5423"/>
                    </a:lnTo>
                    <a:lnTo>
                      <a:pt x="2458" y="1714"/>
                    </a:lnTo>
                    <a:cubicBezTo>
                      <a:pt x="2637" y="1609"/>
                      <a:pt x="2756" y="1431"/>
                      <a:pt x="2756" y="1222"/>
                    </a:cubicBezTo>
                    <a:lnTo>
                      <a:pt x="2756" y="552"/>
                    </a:lnTo>
                    <a:cubicBezTo>
                      <a:pt x="2756" y="254"/>
                      <a:pt x="2518" y="0"/>
                      <a:pt x="2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2852066" y="2136412"/>
                <a:ext cx="76393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6660" extrusionOk="0">
                    <a:moveTo>
                      <a:pt x="1148" y="1"/>
                    </a:moveTo>
                    <a:lnTo>
                      <a:pt x="2146" y="1848"/>
                    </a:lnTo>
                    <a:cubicBezTo>
                      <a:pt x="2235" y="2012"/>
                      <a:pt x="2176" y="2220"/>
                      <a:pt x="1997" y="2295"/>
                    </a:cubicBezTo>
                    <a:lnTo>
                      <a:pt x="1148" y="2667"/>
                    </a:lnTo>
                    <a:lnTo>
                      <a:pt x="1371" y="3665"/>
                    </a:lnTo>
                    <a:cubicBezTo>
                      <a:pt x="1386" y="3740"/>
                      <a:pt x="1386" y="3814"/>
                      <a:pt x="1341" y="3889"/>
                    </a:cubicBezTo>
                    <a:lnTo>
                      <a:pt x="1" y="6660"/>
                    </a:lnTo>
                    <a:lnTo>
                      <a:pt x="2950" y="6660"/>
                    </a:lnTo>
                    <a:cubicBezTo>
                      <a:pt x="3129" y="6660"/>
                      <a:pt x="3278" y="6511"/>
                      <a:pt x="3278" y="6317"/>
                    </a:cubicBezTo>
                    <a:lnTo>
                      <a:pt x="3248" y="2369"/>
                    </a:lnTo>
                    <a:cubicBezTo>
                      <a:pt x="3248" y="1163"/>
                      <a:pt x="2339" y="150"/>
                      <a:pt x="1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2745527" y="2136412"/>
                <a:ext cx="76369" cy="155161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6660" extrusionOk="0">
                    <a:moveTo>
                      <a:pt x="2130" y="1"/>
                    </a:moveTo>
                    <a:cubicBezTo>
                      <a:pt x="939" y="165"/>
                      <a:pt x="45" y="1178"/>
                      <a:pt x="30" y="2369"/>
                    </a:cubicBezTo>
                    <a:lnTo>
                      <a:pt x="15" y="6317"/>
                    </a:lnTo>
                    <a:cubicBezTo>
                      <a:pt x="0" y="6511"/>
                      <a:pt x="149" y="6660"/>
                      <a:pt x="343" y="6660"/>
                    </a:cubicBezTo>
                    <a:lnTo>
                      <a:pt x="3277" y="6660"/>
                    </a:lnTo>
                    <a:lnTo>
                      <a:pt x="1937" y="3889"/>
                    </a:lnTo>
                    <a:cubicBezTo>
                      <a:pt x="1907" y="3814"/>
                      <a:pt x="1892" y="3740"/>
                      <a:pt x="1907" y="3665"/>
                    </a:cubicBezTo>
                    <a:lnTo>
                      <a:pt x="2130" y="2667"/>
                    </a:lnTo>
                    <a:lnTo>
                      <a:pt x="1296" y="2295"/>
                    </a:lnTo>
                    <a:cubicBezTo>
                      <a:pt x="1207" y="2265"/>
                      <a:pt x="1132" y="2191"/>
                      <a:pt x="1102" y="2101"/>
                    </a:cubicBezTo>
                    <a:cubicBezTo>
                      <a:pt x="1073" y="2012"/>
                      <a:pt x="1088" y="1922"/>
                      <a:pt x="1132" y="1848"/>
                    </a:cubicBezTo>
                    <a:lnTo>
                      <a:pt x="213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2770851" y="2029872"/>
                <a:ext cx="132609" cy="97011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164" extrusionOk="0">
                    <a:moveTo>
                      <a:pt x="2846" y="0"/>
                    </a:moveTo>
                    <a:cubicBezTo>
                      <a:pt x="850" y="15"/>
                      <a:pt x="1" y="2533"/>
                      <a:pt x="1580" y="3739"/>
                    </a:cubicBezTo>
                    <a:cubicBezTo>
                      <a:pt x="1758" y="3873"/>
                      <a:pt x="1952" y="3978"/>
                      <a:pt x="2161" y="4052"/>
                    </a:cubicBezTo>
                    <a:cubicBezTo>
                      <a:pt x="2379" y="4127"/>
                      <a:pt x="2606" y="4163"/>
                      <a:pt x="2832" y="4163"/>
                    </a:cubicBezTo>
                    <a:cubicBezTo>
                      <a:pt x="3283" y="4163"/>
                      <a:pt x="3730" y="4017"/>
                      <a:pt x="4097" y="3739"/>
                    </a:cubicBezTo>
                    <a:cubicBezTo>
                      <a:pt x="5691" y="2533"/>
                      <a:pt x="4842" y="0"/>
                      <a:pt x="28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4" name="Google Shape;334;p1"/>
            <p:cNvSpPr/>
            <p:nvPr/>
          </p:nvSpPr>
          <p:spPr>
            <a:xfrm>
              <a:off x="2488624" y="14245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3467174" y="2042100"/>
              <a:ext cx="225000" cy="22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"/>
            <p:cNvCxnSpPr>
              <a:stCxn id="282" idx="2"/>
              <a:endCxn id="334" idx="6"/>
            </p:cNvCxnSpPr>
            <p:nvPr/>
          </p:nvCxnSpPr>
          <p:spPr>
            <a:xfrm flipH="1">
              <a:off x="2713750" y="1104200"/>
              <a:ext cx="1005300" cy="432900"/>
            </a:xfrm>
            <a:prstGeom prst="bentConnector3">
              <a:avLst>
                <a:gd name="adj1" fmla="val 11004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p1"/>
            <p:cNvCxnSpPr>
              <a:stCxn id="282" idx="4"/>
              <a:endCxn id="335" idx="0"/>
            </p:cNvCxnSpPr>
            <p:nvPr/>
          </p:nvCxnSpPr>
          <p:spPr>
            <a:xfrm rot="5400000">
              <a:off x="3485050" y="1503500"/>
              <a:ext cx="633300" cy="444000"/>
            </a:xfrm>
            <a:prstGeom prst="bentConnector3">
              <a:avLst>
                <a:gd name="adj1" fmla="val 53945"/>
              </a:avLst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38" name="Google Shape;338;p1"/>
          <p:cNvSpPr txBox="1"/>
          <p:nvPr/>
        </p:nvSpPr>
        <p:spPr>
          <a:xfrm>
            <a:off x="4953777" y="3084435"/>
            <a:ext cx="2175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Expense Tracker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308424" y="2649653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Screen to Screen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308424" y="1525850"/>
            <a:ext cx="157186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sz="1600" dirty="0"/>
              <a:t>Functionality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4087967" y="987900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28E3B3-F8E1-3322-4CBB-41E8CBBD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90" y="1289809"/>
            <a:ext cx="3534746" cy="25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9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514" name="Google Shape;51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Iterative Design – Test Case 1</a:t>
            </a:r>
            <a:endParaRPr dirty="0"/>
          </a:p>
        </p:txBody>
      </p:sp>
      <p:sp>
        <p:nvSpPr>
          <p:cNvPr id="515" name="Google Shape;515;p7"/>
          <p:cNvSpPr txBox="1">
            <a:spLocks noGrp="1"/>
          </p:cNvSpPr>
          <p:nvPr>
            <p:ph type="subTitle" idx="1"/>
          </p:nvPr>
        </p:nvSpPr>
        <p:spPr>
          <a:xfrm>
            <a:off x="1685750" y="33641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An improvement we could add is implementing a Budget Insight functionality that explains why adjustments are suggested, that are based on past spending trends, upcoming bills, and the user’s income variability.</a:t>
            </a:r>
            <a:endParaRPr dirty="0"/>
          </a:p>
        </p:txBody>
      </p:sp>
      <p:sp>
        <p:nvSpPr>
          <p:cNvPr id="516" name="Google Shape;516;p7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After releasing a budgeting feature for beta testing, we collect “user feedback” and “usage data analysis”. A significant portion of feedback indicates that while users like the flexibility of adaptive budgeting, they are often surprised by the suggested adjustments and wish to understand them a bit more.</a:t>
            </a:r>
            <a:endParaRPr dirty="0"/>
          </a:p>
        </p:txBody>
      </p:sp>
      <p:sp>
        <p:nvSpPr>
          <p:cNvPr id="517" name="Google Shape;517;p7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Feedback Loops</a:t>
            </a:r>
            <a:endParaRPr dirty="0"/>
          </a:p>
        </p:txBody>
      </p:sp>
      <p:grpSp>
        <p:nvGrpSpPr>
          <p:cNvPr id="520" name="Google Shape;520;p7"/>
          <p:cNvGrpSpPr/>
          <p:nvPr/>
        </p:nvGrpSpPr>
        <p:grpSpPr>
          <a:xfrm>
            <a:off x="6401670" y="1317156"/>
            <a:ext cx="1737228" cy="3017830"/>
            <a:chOff x="6590935" y="940058"/>
            <a:chExt cx="1998881" cy="3472362"/>
          </a:xfrm>
        </p:grpSpPr>
        <p:sp>
          <p:nvSpPr>
            <p:cNvPr id="521" name="Google Shape;521;p7"/>
            <p:cNvSpPr/>
            <p:nvPr/>
          </p:nvSpPr>
          <p:spPr>
            <a:xfrm rot="-3715741">
              <a:off x="5908249" y="2299570"/>
              <a:ext cx="3364253" cy="471212"/>
            </a:xfrm>
            <a:prstGeom prst="rightArrow">
              <a:avLst>
                <a:gd name="adj1" fmla="val 33805"/>
                <a:gd name="adj2" fmla="val 837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7"/>
            <p:cNvGrpSpPr/>
            <p:nvPr/>
          </p:nvGrpSpPr>
          <p:grpSpPr>
            <a:xfrm>
              <a:off x="6919338" y="1567629"/>
              <a:ext cx="1342060" cy="1737156"/>
              <a:chOff x="6692575" y="1755675"/>
              <a:chExt cx="1738194" cy="2249910"/>
            </a:xfrm>
          </p:grpSpPr>
          <p:sp>
            <p:nvSpPr>
              <p:cNvPr id="523" name="Google Shape;523;p7"/>
              <p:cNvSpPr/>
              <p:nvPr/>
            </p:nvSpPr>
            <p:spPr>
              <a:xfrm>
                <a:off x="7700052" y="2957764"/>
                <a:ext cx="471437" cy="680884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8222" extrusionOk="0">
                    <a:moveTo>
                      <a:pt x="1491" y="1"/>
                    </a:moveTo>
                    <a:lnTo>
                      <a:pt x="0" y="849"/>
                    </a:lnTo>
                    <a:lnTo>
                      <a:pt x="4202" y="8222"/>
                    </a:lnTo>
                    <a:lnTo>
                      <a:pt x="5693" y="7368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7895154" y="3355258"/>
                <a:ext cx="535615" cy="650327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7853" extrusionOk="0">
                    <a:moveTo>
                      <a:pt x="2474" y="1"/>
                    </a:moveTo>
                    <a:cubicBezTo>
                      <a:pt x="2323" y="1"/>
                      <a:pt x="2170" y="39"/>
                      <a:pt x="2030" y="120"/>
                    </a:cubicBezTo>
                    <a:lnTo>
                      <a:pt x="574" y="951"/>
                    </a:lnTo>
                    <a:cubicBezTo>
                      <a:pt x="149" y="1192"/>
                      <a:pt x="0" y="1736"/>
                      <a:pt x="241" y="2166"/>
                    </a:cubicBezTo>
                    <a:lnTo>
                      <a:pt x="2987" y="6982"/>
                    </a:lnTo>
                    <a:cubicBezTo>
                      <a:pt x="3308" y="7538"/>
                      <a:pt x="3892" y="7853"/>
                      <a:pt x="4493" y="7853"/>
                    </a:cubicBezTo>
                    <a:cubicBezTo>
                      <a:pt x="4784" y="7853"/>
                      <a:pt x="5078" y="7779"/>
                      <a:pt x="5349" y="7624"/>
                    </a:cubicBezTo>
                    <a:cubicBezTo>
                      <a:pt x="6181" y="7148"/>
                      <a:pt x="6467" y="6093"/>
                      <a:pt x="5991" y="5268"/>
                    </a:cubicBezTo>
                    <a:lnTo>
                      <a:pt x="3245" y="452"/>
                    </a:lnTo>
                    <a:cubicBezTo>
                      <a:pt x="3083" y="163"/>
                      <a:pt x="2784" y="1"/>
                      <a:pt x="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7690529" y="2990391"/>
                <a:ext cx="247933" cy="18988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93" extrusionOk="0">
                    <a:moveTo>
                      <a:pt x="2162" y="1"/>
                    </a:moveTo>
                    <a:cubicBezTo>
                      <a:pt x="2030" y="1"/>
                      <a:pt x="1897" y="37"/>
                      <a:pt x="1778" y="111"/>
                    </a:cubicBezTo>
                    <a:lnTo>
                      <a:pt x="448" y="954"/>
                    </a:lnTo>
                    <a:cubicBezTo>
                      <a:pt x="104" y="1166"/>
                      <a:pt x="0" y="1613"/>
                      <a:pt x="218" y="1957"/>
                    </a:cubicBezTo>
                    <a:cubicBezTo>
                      <a:pt x="355" y="2175"/>
                      <a:pt x="588" y="2293"/>
                      <a:pt x="828" y="2293"/>
                    </a:cubicBezTo>
                    <a:cubicBezTo>
                      <a:pt x="961" y="2293"/>
                      <a:pt x="1095" y="2256"/>
                      <a:pt x="1216" y="2181"/>
                    </a:cubicBezTo>
                    <a:lnTo>
                      <a:pt x="2552" y="1344"/>
                    </a:lnTo>
                    <a:cubicBezTo>
                      <a:pt x="2890" y="1132"/>
                      <a:pt x="2993" y="685"/>
                      <a:pt x="2781" y="341"/>
                    </a:cubicBezTo>
                    <a:cubicBezTo>
                      <a:pt x="2644" y="121"/>
                      <a:pt x="2405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6763295" y="1798240"/>
                <a:ext cx="1336967" cy="130570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5767" extrusionOk="0">
                    <a:moveTo>
                      <a:pt x="8134" y="1"/>
                    </a:moveTo>
                    <a:cubicBezTo>
                      <a:pt x="7921" y="1"/>
                      <a:pt x="7708" y="9"/>
                      <a:pt x="7494" y="26"/>
                    </a:cubicBezTo>
                    <a:cubicBezTo>
                      <a:pt x="5315" y="209"/>
                      <a:pt x="3223" y="1327"/>
                      <a:pt x="1887" y="3064"/>
                    </a:cubicBezTo>
                    <a:cubicBezTo>
                      <a:pt x="557" y="4796"/>
                      <a:pt x="1" y="7117"/>
                      <a:pt x="448" y="9262"/>
                    </a:cubicBezTo>
                    <a:cubicBezTo>
                      <a:pt x="586" y="9921"/>
                      <a:pt x="809" y="10563"/>
                      <a:pt x="1102" y="11171"/>
                    </a:cubicBezTo>
                    <a:cubicBezTo>
                      <a:pt x="1887" y="12793"/>
                      <a:pt x="3171" y="14192"/>
                      <a:pt x="4776" y="15012"/>
                    </a:cubicBezTo>
                    <a:cubicBezTo>
                      <a:pt x="5777" y="15524"/>
                      <a:pt x="6867" y="15766"/>
                      <a:pt x="7960" y="15766"/>
                    </a:cubicBezTo>
                    <a:cubicBezTo>
                      <a:pt x="9164" y="15766"/>
                      <a:pt x="10373" y="15473"/>
                      <a:pt x="11473" y="14926"/>
                    </a:cubicBezTo>
                    <a:cubicBezTo>
                      <a:pt x="14018" y="13670"/>
                      <a:pt x="15738" y="11348"/>
                      <a:pt x="15973" y="8551"/>
                    </a:cubicBezTo>
                    <a:cubicBezTo>
                      <a:pt x="15979" y="8470"/>
                      <a:pt x="15984" y="8390"/>
                      <a:pt x="15984" y="8316"/>
                    </a:cubicBezTo>
                    <a:cubicBezTo>
                      <a:pt x="16145" y="5369"/>
                      <a:pt x="14643" y="2348"/>
                      <a:pt x="11989" y="954"/>
                    </a:cubicBezTo>
                    <a:cubicBezTo>
                      <a:pt x="10796" y="326"/>
                      <a:pt x="9476" y="1"/>
                      <a:pt x="8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6692575" y="1755675"/>
                <a:ext cx="1430957" cy="1376841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6626" extrusionOk="0">
                    <a:moveTo>
                      <a:pt x="9097" y="878"/>
                    </a:moveTo>
                    <a:cubicBezTo>
                      <a:pt x="10055" y="878"/>
                      <a:pt x="11021" y="1064"/>
                      <a:pt x="11942" y="1445"/>
                    </a:cubicBezTo>
                    <a:cubicBezTo>
                      <a:pt x="14723" y="2598"/>
                      <a:pt x="16535" y="5310"/>
                      <a:pt x="16535" y="8314"/>
                    </a:cubicBezTo>
                    <a:cubicBezTo>
                      <a:pt x="16535" y="12424"/>
                      <a:pt x="13204" y="15749"/>
                      <a:pt x="9099" y="15755"/>
                    </a:cubicBezTo>
                    <a:cubicBezTo>
                      <a:pt x="6089" y="15755"/>
                      <a:pt x="3377" y="13938"/>
                      <a:pt x="2225" y="11163"/>
                    </a:cubicBezTo>
                    <a:cubicBezTo>
                      <a:pt x="1078" y="8382"/>
                      <a:pt x="1715" y="5183"/>
                      <a:pt x="3842" y="3056"/>
                    </a:cubicBezTo>
                    <a:cubicBezTo>
                      <a:pt x="5264" y="1634"/>
                      <a:pt x="7163" y="878"/>
                      <a:pt x="9097" y="878"/>
                    </a:cubicBezTo>
                    <a:close/>
                    <a:moveTo>
                      <a:pt x="8972" y="1"/>
                    </a:moveTo>
                    <a:cubicBezTo>
                      <a:pt x="8968" y="1"/>
                      <a:pt x="8965" y="1"/>
                      <a:pt x="8961" y="1"/>
                    </a:cubicBezTo>
                    <a:cubicBezTo>
                      <a:pt x="5602" y="1"/>
                      <a:pt x="2569" y="2025"/>
                      <a:pt x="1285" y="5132"/>
                    </a:cubicBezTo>
                    <a:cubicBezTo>
                      <a:pt x="1" y="8239"/>
                      <a:pt x="712" y="11811"/>
                      <a:pt x="3085" y="14190"/>
                    </a:cubicBezTo>
                    <a:cubicBezTo>
                      <a:pt x="4676" y="15780"/>
                      <a:pt x="6802" y="16625"/>
                      <a:pt x="8963" y="16625"/>
                    </a:cubicBezTo>
                    <a:cubicBezTo>
                      <a:pt x="10035" y="16625"/>
                      <a:pt x="11115" y="16418"/>
                      <a:pt x="12143" y="15990"/>
                    </a:cubicBezTo>
                    <a:cubicBezTo>
                      <a:pt x="15250" y="14706"/>
                      <a:pt x="17274" y="11679"/>
                      <a:pt x="17280" y="8314"/>
                    </a:cubicBezTo>
                    <a:cubicBezTo>
                      <a:pt x="17280" y="3725"/>
                      <a:pt x="13559" y="1"/>
                      <a:pt x="8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6920470" y="1888587"/>
                <a:ext cx="730219" cy="69372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8377" extrusionOk="0">
                    <a:moveTo>
                      <a:pt x="5729" y="0"/>
                    </a:moveTo>
                    <a:cubicBezTo>
                      <a:pt x="3722" y="0"/>
                      <a:pt x="1875" y="1374"/>
                      <a:pt x="872" y="3125"/>
                    </a:cubicBezTo>
                    <a:cubicBezTo>
                      <a:pt x="264" y="4175"/>
                      <a:pt x="0" y="5442"/>
                      <a:pt x="230" y="6634"/>
                    </a:cubicBezTo>
                    <a:cubicBezTo>
                      <a:pt x="384" y="7474"/>
                      <a:pt x="960" y="8377"/>
                      <a:pt x="1810" y="8377"/>
                    </a:cubicBezTo>
                    <a:cubicBezTo>
                      <a:pt x="1812" y="8377"/>
                      <a:pt x="1815" y="8377"/>
                      <a:pt x="1818" y="8377"/>
                    </a:cubicBezTo>
                    <a:cubicBezTo>
                      <a:pt x="2546" y="8377"/>
                      <a:pt x="3096" y="7712"/>
                      <a:pt x="3389" y="7047"/>
                    </a:cubicBezTo>
                    <a:cubicBezTo>
                      <a:pt x="3687" y="6382"/>
                      <a:pt x="3859" y="5637"/>
                      <a:pt x="4352" y="5103"/>
                    </a:cubicBezTo>
                    <a:cubicBezTo>
                      <a:pt x="4965" y="4427"/>
                      <a:pt x="5934" y="4243"/>
                      <a:pt x="6806" y="3963"/>
                    </a:cubicBezTo>
                    <a:cubicBezTo>
                      <a:pt x="7671" y="3676"/>
                      <a:pt x="8606" y="3114"/>
                      <a:pt x="8715" y="2208"/>
                    </a:cubicBezTo>
                    <a:cubicBezTo>
                      <a:pt x="8818" y="1417"/>
                      <a:pt x="8210" y="672"/>
                      <a:pt x="7476" y="362"/>
                    </a:cubicBezTo>
                    <a:cubicBezTo>
                      <a:pt x="6892" y="113"/>
                      <a:pt x="6304" y="0"/>
                      <a:pt x="5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7136110" y="2689041"/>
                <a:ext cx="242136" cy="24214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extrusionOk="0">
                    <a:moveTo>
                      <a:pt x="1668" y="1"/>
                    </a:moveTo>
                    <a:cubicBezTo>
                      <a:pt x="808" y="7"/>
                      <a:pt x="97" y="683"/>
                      <a:pt x="51" y="1543"/>
                    </a:cubicBezTo>
                    <a:cubicBezTo>
                      <a:pt x="0" y="2431"/>
                      <a:pt x="614" y="2923"/>
                      <a:pt x="1340" y="2923"/>
                    </a:cubicBezTo>
                    <a:cubicBezTo>
                      <a:pt x="1604" y="2923"/>
                      <a:pt x="1882" y="2858"/>
                      <a:pt x="2149" y="2724"/>
                    </a:cubicBezTo>
                    <a:cubicBezTo>
                      <a:pt x="2900" y="2351"/>
                      <a:pt x="2923" y="1635"/>
                      <a:pt x="2740" y="930"/>
                    </a:cubicBezTo>
                    <a:cubicBezTo>
                      <a:pt x="2642" y="563"/>
                      <a:pt x="2304" y="70"/>
                      <a:pt x="1903" y="18"/>
                    </a:cubicBezTo>
                    <a:cubicBezTo>
                      <a:pt x="1828" y="7"/>
                      <a:pt x="1748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7481597" y="2097023"/>
                <a:ext cx="490980" cy="815786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9851" extrusionOk="0">
                    <a:moveTo>
                      <a:pt x="4438" y="1"/>
                    </a:moveTo>
                    <a:cubicBezTo>
                      <a:pt x="4438" y="1"/>
                      <a:pt x="4438" y="1"/>
                      <a:pt x="4439" y="1"/>
                    </a:cubicBezTo>
                    <a:lnTo>
                      <a:pt x="4439" y="1"/>
                    </a:lnTo>
                    <a:cubicBezTo>
                      <a:pt x="4438" y="1"/>
                      <a:pt x="4438" y="1"/>
                      <a:pt x="4438" y="1"/>
                    </a:cubicBezTo>
                    <a:close/>
                    <a:moveTo>
                      <a:pt x="4439" y="1"/>
                    </a:moveTo>
                    <a:lnTo>
                      <a:pt x="4439" y="1"/>
                    </a:lnTo>
                    <a:cubicBezTo>
                      <a:pt x="4491" y="72"/>
                      <a:pt x="3234" y="706"/>
                      <a:pt x="3114" y="786"/>
                    </a:cubicBezTo>
                    <a:cubicBezTo>
                      <a:pt x="3016" y="849"/>
                      <a:pt x="2913" y="918"/>
                      <a:pt x="2873" y="1027"/>
                    </a:cubicBezTo>
                    <a:cubicBezTo>
                      <a:pt x="2816" y="1170"/>
                      <a:pt x="2896" y="1331"/>
                      <a:pt x="2971" y="1474"/>
                    </a:cubicBezTo>
                    <a:cubicBezTo>
                      <a:pt x="3653" y="2839"/>
                      <a:pt x="3710" y="4432"/>
                      <a:pt x="3125" y="5843"/>
                    </a:cubicBezTo>
                    <a:cubicBezTo>
                      <a:pt x="2856" y="6491"/>
                      <a:pt x="2523" y="6880"/>
                      <a:pt x="1899" y="7207"/>
                    </a:cubicBezTo>
                    <a:cubicBezTo>
                      <a:pt x="1770" y="7269"/>
                      <a:pt x="363" y="7726"/>
                      <a:pt x="71" y="7726"/>
                    </a:cubicBezTo>
                    <a:cubicBezTo>
                      <a:pt x="37" y="7726"/>
                      <a:pt x="18" y="7720"/>
                      <a:pt x="18" y="7706"/>
                    </a:cubicBezTo>
                    <a:cubicBezTo>
                      <a:pt x="1" y="8423"/>
                      <a:pt x="18" y="9139"/>
                      <a:pt x="18" y="9850"/>
                    </a:cubicBezTo>
                    <a:cubicBezTo>
                      <a:pt x="22" y="9850"/>
                      <a:pt x="27" y="9850"/>
                      <a:pt x="31" y="9850"/>
                    </a:cubicBezTo>
                    <a:cubicBezTo>
                      <a:pt x="2743" y="9850"/>
                      <a:pt x="4938" y="8080"/>
                      <a:pt x="5619" y="5459"/>
                    </a:cubicBezTo>
                    <a:cubicBezTo>
                      <a:pt x="5700" y="5155"/>
                      <a:pt x="5751" y="4839"/>
                      <a:pt x="5785" y="4524"/>
                    </a:cubicBezTo>
                    <a:cubicBezTo>
                      <a:pt x="5929" y="2902"/>
                      <a:pt x="5447" y="1280"/>
                      <a:pt x="4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8078670" y="3034971"/>
              <a:ext cx="345982" cy="1377449"/>
              <a:chOff x="10435175" y="2020625"/>
              <a:chExt cx="400999" cy="1596303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7"/>
            <p:cNvGrpSpPr/>
            <p:nvPr/>
          </p:nvGrpSpPr>
          <p:grpSpPr>
            <a:xfrm>
              <a:off x="7595520" y="3034971"/>
              <a:ext cx="345982" cy="1377449"/>
              <a:chOff x="10435175" y="2020625"/>
              <a:chExt cx="400999" cy="1596303"/>
            </a:xfrm>
          </p:grpSpPr>
          <p:sp>
            <p:nvSpPr>
              <p:cNvPr id="543" name="Google Shape;543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7"/>
            <p:cNvGrpSpPr/>
            <p:nvPr/>
          </p:nvGrpSpPr>
          <p:grpSpPr>
            <a:xfrm>
              <a:off x="7112370" y="3034971"/>
              <a:ext cx="345982" cy="1377449"/>
              <a:chOff x="10435175" y="2020625"/>
              <a:chExt cx="400999" cy="1596303"/>
            </a:xfrm>
          </p:grpSpPr>
          <p:sp>
            <p:nvSpPr>
              <p:cNvPr id="554" name="Google Shape;554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7"/>
            <p:cNvGrpSpPr/>
            <p:nvPr/>
          </p:nvGrpSpPr>
          <p:grpSpPr>
            <a:xfrm>
              <a:off x="6668445" y="3034971"/>
              <a:ext cx="345982" cy="1377449"/>
              <a:chOff x="10435175" y="2020625"/>
              <a:chExt cx="400999" cy="1596303"/>
            </a:xfrm>
          </p:grpSpPr>
          <p:sp>
            <p:nvSpPr>
              <p:cNvPr id="565" name="Google Shape;565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5" name="Google Shape;575;p7"/>
          <p:cNvGrpSpPr/>
          <p:nvPr/>
        </p:nvGrpSpPr>
        <p:grpSpPr>
          <a:xfrm>
            <a:off x="1185591" y="1398125"/>
            <a:ext cx="242876" cy="261375"/>
            <a:chOff x="4166325" y="2029872"/>
            <a:chExt cx="242876" cy="261375"/>
          </a:xfrm>
        </p:grpSpPr>
        <p:sp>
          <p:nvSpPr>
            <p:cNvPr id="576" name="Google Shape;576;p7"/>
            <p:cNvSpPr/>
            <p:nvPr/>
          </p:nvSpPr>
          <p:spPr>
            <a:xfrm>
              <a:off x="4223357" y="2029872"/>
              <a:ext cx="59385" cy="29518"/>
            </a:xfrm>
            <a:custGeom>
              <a:avLst/>
              <a:gdLst/>
              <a:ahLst/>
              <a:cxnLst/>
              <a:rect l="l" t="t" r="r" b="b"/>
              <a:pathLst>
                <a:path w="2549" h="1267" extrusionOk="0">
                  <a:moveTo>
                    <a:pt x="478" y="0"/>
                  </a:moveTo>
                  <a:cubicBezTo>
                    <a:pt x="224" y="0"/>
                    <a:pt x="1" y="224"/>
                    <a:pt x="1" y="477"/>
                  </a:cubicBezTo>
                  <a:lnTo>
                    <a:pt x="1" y="775"/>
                  </a:lnTo>
                  <a:cubicBezTo>
                    <a:pt x="1" y="1043"/>
                    <a:pt x="224" y="1251"/>
                    <a:pt x="478" y="1266"/>
                  </a:cubicBezTo>
                  <a:lnTo>
                    <a:pt x="2057" y="1266"/>
                  </a:lnTo>
                  <a:cubicBezTo>
                    <a:pt x="2325" y="1251"/>
                    <a:pt x="2548" y="1043"/>
                    <a:pt x="2548" y="775"/>
                  </a:cubicBezTo>
                  <a:lnTo>
                    <a:pt x="2548" y="477"/>
                  </a:lnTo>
                  <a:cubicBezTo>
                    <a:pt x="2548" y="224"/>
                    <a:pt x="2325" y="0"/>
                    <a:pt x="2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293133" y="2029872"/>
              <a:ext cx="59013" cy="29518"/>
            </a:xfrm>
            <a:custGeom>
              <a:avLst/>
              <a:gdLst/>
              <a:ahLst/>
              <a:cxnLst/>
              <a:rect l="l" t="t" r="r" b="b"/>
              <a:pathLst>
                <a:path w="2533" h="1267" extrusionOk="0">
                  <a:moveTo>
                    <a:pt x="477" y="0"/>
                  </a:moveTo>
                  <a:cubicBezTo>
                    <a:pt x="209" y="0"/>
                    <a:pt x="0" y="224"/>
                    <a:pt x="0" y="477"/>
                  </a:cubicBezTo>
                  <a:lnTo>
                    <a:pt x="0" y="775"/>
                  </a:lnTo>
                  <a:cubicBezTo>
                    <a:pt x="0" y="1043"/>
                    <a:pt x="209" y="1251"/>
                    <a:pt x="477" y="1266"/>
                  </a:cubicBezTo>
                  <a:lnTo>
                    <a:pt x="2056" y="1266"/>
                  </a:lnTo>
                  <a:cubicBezTo>
                    <a:pt x="2324" y="1251"/>
                    <a:pt x="2533" y="1043"/>
                    <a:pt x="2533" y="775"/>
                  </a:cubicBezTo>
                  <a:lnTo>
                    <a:pt x="2533" y="477"/>
                  </a:lnTo>
                  <a:cubicBezTo>
                    <a:pt x="2533" y="224"/>
                    <a:pt x="2324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193862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1" y="210"/>
                    <a:pt x="1" y="478"/>
                  </a:cubicBezTo>
                  <a:lnTo>
                    <a:pt x="1" y="776"/>
                  </a:lnTo>
                  <a:cubicBezTo>
                    <a:pt x="1" y="805"/>
                    <a:pt x="1" y="835"/>
                    <a:pt x="1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25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4258420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18" y="865"/>
                  </a:lnTo>
                  <a:cubicBezTo>
                    <a:pt x="2533" y="835"/>
                    <a:pt x="2533" y="805"/>
                    <a:pt x="2518" y="776"/>
                  </a:cubicBezTo>
                  <a:lnTo>
                    <a:pt x="2518" y="478"/>
                  </a:lnTo>
                  <a:cubicBezTo>
                    <a:pt x="2518" y="210"/>
                    <a:pt x="2310" y="1"/>
                    <a:pt x="2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4322628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10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166325" y="2096480"/>
              <a:ext cx="242876" cy="194767"/>
            </a:xfrm>
            <a:custGeom>
              <a:avLst/>
              <a:gdLst/>
              <a:ahLst/>
              <a:cxnLst/>
              <a:rect l="l" t="t" r="r" b="b"/>
              <a:pathLst>
                <a:path w="10425" h="8360" extrusionOk="0">
                  <a:moveTo>
                    <a:pt x="944" y="1"/>
                  </a:moveTo>
                  <a:cubicBezTo>
                    <a:pt x="78" y="1"/>
                    <a:pt x="1" y="1299"/>
                    <a:pt x="885" y="1387"/>
                  </a:cubicBezTo>
                  <a:lnTo>
                    <a:pt x="318" y="4635"/>
                  </a:lnTo>
                  <a:cubicBezTo>
                    <a:pt x="37" y="6593"/>
                    <a:pt x="1557" y="8359"/>
                    <a:pt x="3541" y="8359"/>
                  </a:cubicBezTo>
                  <a:cubicBezTo>
                    <a:pt x="3549" y="8359"/>
                    <a:pt x="3558" y="8359"/>
                    <a:pt x="3566" y="8359"/>
                  </a:cubicBezTo>
                  <a:lnTo>
                    <a:pt x="6873" y="8359"/>
                  </a:lnTo>
                  <a:cubicBezTo>
                    <a:pt x="6882" y="8359"/>
                    <a:pt x="6890" y="8359"/>
                    <a:pt x="6898" y="8359"/>
                  </a:cubicBezTo>
                  <a:cubicBezTo>
                    <a:pt x="8882" y="8359"/>
                    <a:pt x="10388" y="6593"/>
                    <a:pt x="10121" y="4635"/>
                  </a:cubicBezTo>
                  <a:lnTo>
                    <a:pt x="9555" y="1387"/>
                  </a:lnTo>
                  <a:cubicBezTo>
                    <a:pt x="10424" y="1299"/>
                    <a:pt x="10361" y="1"/>
                    <a:pt x="9495" y="1"/>
                  </a:cubicBezTo>
                  <a:cubicBezTo>
                    <a:pt x="9485" y="1"/>
                    <a:pt x="9475" y="1"/>
                    <a:pt x="9466" y="1"/>
                  </a:cubicBezTo>
                  <a:lnTo>
                    <a:pt x="974" y="1"/>
                  </a:lnTo>
                  <a:cubicBezTo>
                    <a:pt x="964" y="1"/>
                    <a:pt x="954" y="1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7"/>
          <p:cNvGrpSpPr/>
          <p:nvPr/>
        </p:nvGrpSpPr>
        <p:grpSpPr>
          <a:xfrm>
            <a:off x="1189043" y="3103472"/>
            <a:ext cx="223866" cy="261701"/>
            <a:chOff x="5574193" y="2029872"/>
            <a:chExt cx="223866" cy="261701"/>
          </a:xfrm>
        </p:grpSpPr>
        <p:sp>
          <p:nvSpPr>
            <p:cNvPr id="583" name="Google Shape;583;p7"/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790;p14">
            <a:extLst>
              <a:ext uri="{FF2B5EF4-FFF2-40B4-BE49-F238E27FC236}">
                <a16:creationId xmlns:a16="http://schemas.microsoft.com/office/drawing/2014/main" id="{A53642E7-5C5D-23B2-3200-C9052B67D88E}"/>
              </a:ext>
            </a:extLst>
          </p:cNvPr>
          <p:cNvSpPr/>
          <p:nvPr/>
        </p:nvSpPr>
        <p:spPr>
          <a:xfrm>
            <a:off x="1060304" y="306527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817;p14">
            <a:extLst>
              <a:ext uri="{FF2B5EF4-FFF2-40B4-BE49-F238E27FC236}">
                <a16:creationId xmlns:a16="http://schemas.microsoft.com/office/drawing/2014/main" id="{7AA08DE1-7A7D-4A09-C32D-07AC6C731ED2}"/>
              </a:ext>
            </a:extLst>
          </p:cNvPr>
          <p:cNvGrpSpPr/>
          <p:nvPr/>
        </p:nvGrpSpPr>
        <p:grpSpPr>
          <a:xfrm>
            <a:off x="1128181" y="3136682"/>
            <a:ext cx="339253" cy="339253"/>
            <a:chOff x="1492675" y="4992125"/>
            <a:chExt cx="481825" cy="481825"/>
          </a:xfrm>
        </p:grpSpPr>
        <p:sp>
          <p:nvSpPr>
            <p:cNvPr id="5" name="Google Shape;818;p14">
              <a:extLst>
                <a:ext uri="{FF2B5EF4-FFF2-40B4-BE49-F238E27FC236}">
                  <a16:creationId xmlns:a16="http://schemas.microsoft.com/office/drawing/2014/main" id="{9BB4B6A6-69CC-E6E4-67FC-2E456ED1F31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9;p14">
              <a:extLst>
                <a:ext uri="{FF2B5EF4-FFF2-40B4-BE49-F238E27FC236}">
                  <a16:creationId xmlns:a16="http://schemas.microsoft.com/office/drawing/2014/main" id="{50C5E3A7-5CA9-809F-2267-0B42F0AECDF2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82;p7">
            <a:extLst>
              <a:ext uri="{FF2B5EF4-FFF2-40B4-BE49-F238E27FC236}">
                <a16:creationId xmlns:a16="http://schemas.microsoft.com/office/drawing/2014/main" id="{08D6DED5-63DF-3FAB-C54D-28548D8A394F}"/>
              </a:ext>
            </a:extLst>
          </p:cNvPr>
          <p:cNvGrpSpPr/>
          <p:nvPr/>
        </p:nvGrpSpPr>
        <p:grpSpPr>
          <a:xfrm>
            <a:off x="1189043" y="1438536"/>
            <a:ext cx="223866" cy="261701"/>
            <a:chOff x="5574193" y="2029872"/>
            <a:chExt cx="223866" cy="261701"/>
          </a:xfrm>
        </p:grpSpPr>
        <p:sp>
          <p:nvSpPr>
            <p:cNvPr id="10" name="Google Shape;583;p7">
              <a:extLst>
                <a:ext uri="{FF2B5EF4-FFF2-40B4-BE49-F238E27FC236}">
                  <a16:creationId xmlns:a16="http://schemas.microsoft.com/office/drawing/2014/main" id="{8C114A87-572B-8282-BB23-230E18B467B8}"/>
                </a:ext>
              </a:extLst>
            </p:cNvPr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84;p7">
              <a:extLst>
                <a:ext uri="{FF2B5EF4-FFF2-40B4-BE49-F238E27FC236}">
                  <a16:creationId xmlns:a16="http://schemas.microsoft.com/office/drawing/2014/main" id="{0277AF08-20A6-6E77-6ABA-66B70AC8C805}"/>
                </a:ext>
              </a:extLst>
            </p:cNvPr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85;p7">
              <a:extLst>
                <a:ext uri="{FF2B5EF4-FFF2-40B4-BE49-F238E27FC236}">
                  <a16:creationId xmlns:a16="http://schemas.microsoft.com/office/drawing/2014/main" id="{068DA27D-27B7-E8DB-3908-900B1D73E9C8}"/>
                </a:ext>
              </a:extLst>
            </p:cNvPr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86;p7">
              <a:extLst>
                <a:ext uri="{FF2B5EF4-FFF2-40B4-BE49-F238E27FC236}">
                  <a16:creationId xmlns:a16="http://schemas.microsoft.com/office/drawing/2014/main" id="{8E7F66DF-94D0-72F1-F1E3-BEBF0D8726E1}"/>
                </a:ext>
              </a:extLst>
            </p:cNvPr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87;p7">
              <a:extLst>
                <a:ext uri="{FF2B5EF4-FFF2-40B4-BE49-F238E27FC236}">
                  <a16:creationId xmlns:a16="http://schemas.microsoft.com/office/drawing/2014/main" id="{731775FB-D358-3CD2-B4E0-46EEC7A66A49}"/>
                </a:ext>
              </a:extLst>
            </p:cNvPr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88;p7">
              <a:extLst>
                <a:ext uri="{FF2B5EF4-FFF2-40B4-BE49-F238E27FC236}">
                  <a16:creationId xmlns:a16="http://schemas.microsoft.com/office/drawing/2014/main" id="{DC4F18B0-87B6-AD66-D92B-B2FE9FCCD877}"/>
                </a:ext>
              </a:extLst>
            </p:cNvPr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89;p7">
              <a:extLst>
                <a:ext uri="{FF2B5EF4-FFF2-40B4-BE49-F238E27FC236}">
                  <a16:creationId xmlns:a16="http://schemas.microsoft.com/office/drawing/2014/main" id="{9E2F7339-A0DE-8257-60A7-D8FEF01FBD41}"/>
                </a:ext>
              </a:extLst>
            </p:cNvPr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790;p14">
            <a:extLst>
              <a:ext uri="{FF2B5EF4-FFF2-40B4-BE49-F238E27FC236}">
                <a16:creationId xmlns:a16="http://schemas.microsoft.com/office/drawing/2014/main" id="{35823918-C454-7C70-D10A-1EB72249BA2D}"/>
              </a:ext>
            </a:extLst>
          </p:cNvPr>
          <p:cNvSpPr/>
          <p:nvPr/>
        </p:nvSpPr>
        <p:spPr>
          <a:xfrm>
            <a:off x="1060304" y="1400334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817;p14">
            <a:extLst>
              <a:ext uri="{FF2B5EF4-FFF2-40B4-BE49-F238E27FC236}">
                <a16:creationId xmlns:a16="http://schemas.microsoft.com/office/drawing/2014/main" id="{0908C8E2-2E96-736B-C08C-AF14CC5044C8}"/>
              </a:ext>
            </a:extLst>
          </p:cNvPr>
          <p:cNvGrpSpPr/>
          <p:nvPr/>
        </p:nvGrpSpPr>
        <p:grpSpPr>
          <a:xfrm>
            <a:off x="1128181" y="1471746"/>
            <a:ext cx="339253" cy="339253"/>
            <a:chOff x="1492675" y="4992125"/>
            <a:chExt cx="481825" cy="481825"/>
          </a:xfrm>
        </p:grpSpPr>
        <p:sp>
          <p:nvSpPr>
            <p:cNvPr id="19" name="Google Shape;818;p14">
              <a:extLst>
                <a:ext uri="{FF2B5EF4-FFF2-40B4-BE49-F238E27FC236}">
                  <a16:creationId xmlns:a16="http://schemas.microsoft.com/office/drawing/2014/main" id="{F0598DCB-92FD-1A71-BBD3-A81DA2AC779A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19;p14">
              <a:extLst>
                <a:ext uri="{FF2B5EF4-FFF2-40B4-BE49-F238E27FC236}">
                  <a16:creationId xmlns:a16="http://schemas.microsoft.com/office/drawing/2014/main" id="{D5995D85-5DB3-EE28-8646-52BF09461A3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"/>
          <p:cNvSpPr txBox="1">
            <a:spLocks noGrp="1"/>
          </p:cNvSpPr>
          <p:nvPr>
            <p:ph type="subTitle" idx="4"/>
          </p:nvPr>
        </p:nvSpPr>
        <p:spPr>
          <a:xfrm>
            <a:off x="1685743" y="30066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514" name="Google Shape;51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Iterative Design – Test Case 2</a:t>
            </a:r>
            <a:endParaRPr dirty="0"/>
          </a:p>
        </p:txBody>
      </p:sp>
      <p:sp>
        <p:nvSpPr>
          <p:cNvPr id="515" name="Google Shape;515;p7"/>
          <p:cNvSpPr txBox="1">
            <a:spLocks noGrp="1"/>
          </p:cNvSpPr>
          <p:nvPr>
            <p:ph type="subTitle" idx="1"/>
          </p:nvPr>
        </p:nvSpPr>
        <p:spPr>
          <a:xfrm>
            <a:off x="1685741" y="3375392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A change that can be made is to implement a "Quick Add" button on the dashboard, allowing users to enter an expense amount and select a category without leaving the home screen.</a:t>
            </a:r>
            <a:endParaRPr dirty="0"/>
          </a:p>
        </p:txBody>
      </p:sp>
      <p:sp>
        <p:nvSpPr>
          <p:cNvPr id="516" name="Google Shape;516;p7"/>
          <p:cNvSpPr txBox="1">
            <a:spLocks noGrp="1"/>
          </p:cNvSpPr>
          <p:nvPr>
            <p:ph type="subTitle" idx="2"/>
          </p:nvPr>
        </p:nvSpPr>
        <p:spPr>
          <a:xfrm>
            <a:off x="1685750" y="1755675"/>
            <a:ext cx="44016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Feedback collected from “user surveys” and “app usage analytics” indicates that the multi-step process discourages frequent use form users, especially for logging small transactions.</a:t>
            </a:r>
            <a:endParaRPr dirty="0"/>
          </a:p>
        </p:txBody>
      </p:sp>
      <p:sp>
        <p:nvSpPr>
          <p:cNvPr id="517" name="Google Shape;517;p7"/>
          <p:cNvSpPr txBox="1">
            <a:spLocks noGrp="1"/>
          </p:cNvSpPr>
          <p:nvPr>
            <p:ph type="subTitle" idx="3"/>
          </p:nvPr>
        </p:nvSpPr>
        <p:spPr>
          <a:xfrm>
            <a:off x="1685741" y="1398125"/>
            <a:ext cx="44016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Feedback Loops</a:t>
            </a:r>
            <a:endParaRPr dirty="0"/>
          </a:p>
        </p:txBody>
      </p:sp>
      <p:grpSp>
        <p:nvGrpSpPr>
          <p:cNvPr id="520" name="Google Shape;520;p7"/>
          <p:cNvGrpSpPr/>
          <p:nvPr/>
        </p:nvGrpSpPr>
        <p:grpSpPr>
          <a:xfrm>
            <a:off x="6401670" y="1317156"/>
            <a:ext cx="1737228" cy="3017830"/>
            <a:chOff x="6590935" y="940058"/>
            <a:chExt cx="1998881" cy="3472362"/>
          </a:xfrm>
        </p:grpSpPr>
        <p:sp>
          <p:nvSpPr>
            <p:cNvPr id="521" name="Google Shape;521;p7"/>
            <p:cNvSpPr/>
            <p:nvPr/>
          </p:nvSpPr>
          <p:spPr>
            <a:xfrm rot="-3715741">
              <a:off x="5908249" y="2299570"/>
              <a:ext cx="3364253" cy="471212"/>
            </a:xfrm>
            <a:prstGeom prst="rightArrow">
              <a:avLst>
                <a:gd name="adj1" fmla="val 33805"/>
                <a:gd name="adj2" fmla="val 83735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2" name="Google Shape;522;p7"/>
            <p:cNvGrpSpPr/>
            <p:nvPr/>
          </p:nvGrpSpPr>
          <p:grpSpPr>
            <a:xfrm>
              <a:off x="6919338" y="1567629"/>
              <a:ext cx="1342060" cy="1737156"/>
              <a:chOff x="6692575" y="1755675"/>
              <a:chExt cx="1738194" cy="2249910"/>
            </a:xfrm>
          </p:grpSpPr>
          <p:sp>
            <p:nvSpPr>
              <p:cNvPr id="523" name="Google Shape;523;p7"/>
              <p:cNvSpPr/>
              <p:nvPr/>
            </p:nvSpPr>
            <p:spPr>
              <a:xfrm>
                <a:off x="7700052" y="2957764"/>
                <a:ext cx="471437" cy="680884"/>
              </a:xfrm>
              <a:custGeom>
                <a:avLst/>
                <a:gdLst/>
                <a:ahLst/>
                <a:cxnLst/>
                <a:rect l="l" t="t" r="r" b="b"/>
                <a:pathLst>
                  <a:path w="5693" h="8222" extrusionOk="0">
                    <a:moveTo>
                      <a:pt x="1491" y="1"/>
                    </a:moveTo>
                    <a:lnTo>
                      <a:pt x="0" y="849"/>
                    </a:lnTo>
                    <a:lnTo>
                      <a:pt x="4202" y="8222"/>
                    </a:lnTo>
                    <a:lnTo>
                      <a:pt x="5693" y="7368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7895154" y="3355258"/>
                <a:ext cx="535615" cy="650327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7853" extrusionOk="0">
                    <a:moveTo>
                      <a:pt x="2474" y="1"/>
                    </a:moveTo>
                    <a:cubicBezTo>
                      <a:pt x="2323" y="1"/>
                      <a:pt x="2170" y="39"/>
                      <a:pt x="2030" y="120"/>
                    </a:cubicBezTo>
                    <a:lnTo>
                      <a:pt x="574" y="951"/>
                    </a:lnTo>
                    <a:cubicBezTo>
                      <a:pt x="149" y="1192"/>
                      <a:pt x="0" y="1736"/>
                      <a:pt x="241" y="2166"/>
                    </a:cubicBezTo>
                    <a:lnTo>
                      <a:pt x="2987" y="6982"/>
                    </a:lnTo>
                    <a:cubicBezTo>
                      <a:pt x="3308" y="7538"/>
                      <a:pt x="3892" y="7853"/>
                      <a:pt x="4493" y="7853"/>
                    </a:cubicBezTo>
                    <a:cubicBezTo>
                      <a:pt x="4784" y="7853"/>
                      <a:pt x="5078" y="7779"/>
                      <a:pt x="5349" y="7624"/>
                    </a:cubicBezTo>
                    <a:cubicBezTo>
                      <a:pt x="6181" y="7148"/>
                      <a:pt x="6467" y="6093"/>
                      <a:pt x="5991" y="5268"/>
                    </a:cubicBezTo>
                    <a:lnTo>
                      <a:pt x="3245" y="452"/>
                    </a:lnTo>
                    <a:cubicBezTo>
                      <a:pt x="3083" y="163"/>
                      <a:pt x="2784" y="1"/>
                      <a:pt x="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7690529" y="2990391"/>
                <a:ext cx="247933" cy="189889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293" extrusionOk="0">
                    <a:moveTo>
                      <a:pt x="2162" y="1"/>
                    </a:moveTo>
                    <a:cubicBezTo>
                      <a:pt x="2030" y="1"/>
                      <a:pt x="1897" y="37"/>
                      <a:pt x="1778" y="111"/>
                    </a:cubicBezTo>
                    <a:lnTo>
                      <a:pt x="448" y="954"/>
                    </a:lnTo>
                    <a:cubicBezTo>
                      <a:pt x="104" y="1166"/>
                      <a:pt x="0" y="1613"/>
                      <a:pt x="218" y="1957"/>
                    </a:cubicBezTo>
                    <a:cubicBezTo>
                      <a:pt x="355" y="2175"/>
                      <a:pt x="588" y="2293"/>
                      <a:pt x="828" y="2293"/>
                    </a:cubicBezTo>
                    <a:cubicBezTo>
                      <a:pt x="961" y="2293"/>
                      <a:pt x="1095" y="2256"/>
                      <a:pt x="1216" y="2181"/>
                    </a:cubicBezTo>
                    <a:lnTo>
                      <a:pt x="2552" y="1344"/>
                    </a:lnTo>
                    <a:cubicBezTo>
                      <a:pt x="2890" y="1132"/>
                      <a:pt x="2993" y="685"/>
                      <a:pt x="2781" y="341"/>
                    </a:cubicBezTo>
                    <a:cubicBezTo>
                      <a:pt x="2644" y="121"/>
                      <a:pt x="2405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6763295" y="1798240"/>
                <a:ext cx="1336967" cy="1305705"/>
              </a:xfrm>
              <a:custGeom>
                <a:avLst/>
                <a:gdLst/>
                <a:ahLst/>
                <a:cxnLst/>
                <a:rect l="l" t="t" r="r" b="b"/>
                <a:pathLst>
                  <a:path w="16145" h="15767" extrusionOk="0">
                    <a:moveTo>
                      <a:pt x="8134" y="1"/>
                    </a:moveTo>
                    <a:cubicBezTo>
                      <a:pt x="7921" y="1"/>
                      <a:pt x="7708" y="9"/>
                      <a:pt x="7494" y="26"/>
                    </a:cubicBezTo>
                    <a:cubicBezTo>
                      <a:pt x="5315" y="209"/>
                      <a:pt x="3223" y="1327"/>
                      <a:pt x="1887" y="3064"/>
                    </a:cubicBezTo>
                    <a:cubicBezTo>
                      <a:pt x="557" y="4796"/>
                      <a:pt x="1" y="7117"/>
                      <a:pt x="448" y="9262"/>
                    </a:cubicBezTo>
                    <a:cubicBezTo>
                      <a:pt x="586" y="9921"/>
                      <a:pt x="809" y="10563"/>
                      <a:pt x="1102" y="11171"/>
                    </a:cubicBezTo>
                    <a:cubicBezTo>
                      <a:pt x="1887" y="12793"/>
                      <a:pt x="3171" y="14192"/>
                      <a:pt x="4776" y="15012"/>
                    </a:cubicBezTo>
                    <a:cubicBezTo>
                      <a:pt x="5777" y="15524"/>
                      <a:pt x="6867" y="15766"/>
                      <a:pt x="7960" y="15766"/>
                    </a:cubicBezTo>
                    <a:cubicBezTo>
                      <a:pt x="9164" y="15766"/>
                      <a:pt x="10373" y="15473"/>
                      <a:pt x="11473" y="14926"/>
                    </a:cubicBezTo>
                    <a:cubicBezTo>
                      <a:pt x="14018" y="13670"/>
                      <a:pt x="15738" y="11348"/>
                      <a:pt x="15973" y="8551"/>
                    </a:cubicBezTo>
                    <a:cubicBezTo>
                      <a:pt x="15979" y="8470"/>
                      <a:pt x="15984" y="8390"/>
                      <a:pt x="15984" y="8316"/>
                    </a:cubicBezTo>
                    <a:cubicBezTo>
                      <a:pt x="16145" y="5369"/>
                      <a:pt x="14643" y="2348"/>
                      <a:pt x="11989" y="954"/>
                    </a:cubicBezTo>
                    <a:cubicBezTo>
                      <a:pt x="10796" y="326"/>
                      <a:pt x="9476" y="1"/>
                      <a:pt x="81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6692575" y="1755675"/>
                <a:ext cx="1430957" cy="1376841"/>
              </a:xfrm>
              <a:custGeom>
                <a:avLst/>
                <a:gdLst/>
                <a:ahLst/>
                <a:cxnLst/>
                <a:rect l="l" t="t" r="r" b="b"/>
                <a:pathLst>
                  <a:path w="17280" h="16626" extrusionOk="0">
                    <a:moveTo>
                      <a:pt x="9097" y="878"/>
                    </a:moveTo>
                    <a:cubicBezTo>
                      <a:pt x="10055" y="878"/>
                      <a:pt x="11021" y="1064"/>
                      <a:pt x="11942" y="1445"/>
                    </a:cubicBezTo>
                    <a:cubicBezTo>
                      <a:pt x="14723" y="2598"/>
                      <a:pt x="16535" y="5310"/>
                      <a:pt x="16535" y="8314"/>
                    </a:cubicBezTo>
                    <a:cubicBezTo>
                      <a:pt x="16535" y="12424"/>
                      <a:pt x="13204" y="15749"/>
                      <a:pt x="9099" y="15755"/>
                    </a:cubicBezTo>
                    <a:cubicBezTo>
                      <a:pt x="6089" y="15755"/>
                      <a:pt x="3377" y="13938"/>
                      <a:pt x="2225" y="11163"/>
                    </a:cubicBezTo>
                    <a:cubicBezTo>
                      <a:pt x="1078" y="8382"/>
                      <a:pt x="1715" y="5183"/>
                      <a:pt x="3842" y="3056"/>
                    </a:cubicBezTo>
                    <a:cubicBezTo>
                      <a:pt x="5264" y="1634"/>
                      <a:pt x="7163" y="878"/>
                      <a:pt x="9097" y="878"/>
                    </a:cubicBezTo>
                    <a:close/>
                    <a:moveTo>
                      <a:pt x="8972" y="1"/>
                    </a:moveTo>
                    <a:cubicBezTo>
                      <a:pt x="8968" y="1"/>
                      <a:pt x="8965" y="1"/>
                      <a:pt x="8961" y="1"/>
                    </a:cubicBezTo>
                    <a:cubicBezTo>
                      <a:pt x="5602" y="1"/>
                      <a:pt x="2569" y="2025"/>
                      <a:pt x="1285" y="5132"/>
                    </a:cubicBezTo>
                    <a:cubicBezTo>
                      <a:pt x="1" y="8239"/>
                      <a:pt x="712" y="11811"/>
                      <a:pt x="3085" y="14190"/>
                    </a:cubicBezTo>
                    <a:cubicBezTo>
                      <a:pt x="4676" y="15780"/>
                      <a:pt x="6802" y="16625"/>
                      <a:pt x="8963" y="16625"/>
                    </a:cubicBezTo>
                    <a:cubicBezTo>
                      <a:pt x="10035" y="16625"/>
                      <a:pt x="11115" y="16418"/>
                      <a:pt x="12143" y="15990"/>
                    </a:cubicBezTo>
                    <a:cubicBezTo>
                      <a:pt x="15250" y="14706"/>
                      <a:pt x="17274" y="11679"/>
                      <a:pt x="17280" y="8314"/>
                    </a:cubicBezTo>
                    <a:cubicBezTo>
                      <a:pt x="17280" y="3725"/>
                      <a:pt x="13559" y="1"/>
                      <a:pt x="8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6920470" y="1888587"/>
                <a:ext cx="730219" cy="693720"/>
              </a:xfrm>
              <a:custGeom>
                <a:avLst/>
                <a:gdLst/>
                <a:ahLst/>
                <a:cxnLst/>
                <a:rect l="l" t="t" r="r" b="b"/>
                <a:pathLst>
                  <a:path w="8818" h="8377" extrusionOk="0">
                    <a:moveTo>
                      <a:pt x="5729" y="0"/>
                    </a:moveTo>
                    <a:cubicBezTo>
                      <a:pt x="3722" y="0"/>
                      <a:pt x="1875" y="1374"/>
                      <a:pt x="872" y="3125"/>
                    </a:cubicBezTo>
                    <a:cubicBezTo>
                      <a:pt x="264" y="4175"/>
                      <a:pt x="0" y="5442"/>
                      <a:pt x="230" y="6634"/>
                    </a:cubicBezTo>
                    <a:cubicBezTo>
                      <a:pt x="384" y="7474"/>
                      <a:pt x="960" y="8377"/>
                      <a:pt x="1810" y="8377"/>
                    </a:cubicBezTo>
                    <a:cubicBezTo>
                      <a:pt x="1812" y="8377"/>
                      <a:pt x="1815" y="8377"/>
                      <a:pt x="1818" y="8377"/>
                    </a:cubicBezTo>
                    <a:cubicBezTo>
                      <a:pt x="2546" y="8377"/>
                      <a:pt x="3096" y="7712"/>
                      <a:pt x="3389" y="7047"/>
                    </a:cubicBezTo>
                    <a:cubicBezTo>
                      <a:pt x="3687" y="6382"/>
                      <a:pt x="3859" y="5637"/>
                      <a:pt x="4352" y="5103"/>
                    </a:cubicBezTo>
                    <a:cubicBezTo>
                      <a:pt x="4965" y="4427"/>
                      <a:pt x="5934" y="4243"/>
                      <a:pt x="6806" y="3963"/>
                    </a:cubicBezTo>
                    <a:cubicBezTo>
                      <a:pt x="7671" y="3676"/>
                      <a:pt x="8606" y="3114"/>
                      <a:pt x="8715" y="2208"/>
                    </a:cubicBezTo>
                    <a:cubicBezTo>
                      <a:pt x="8818" y="1417"/>
                      <a:pt x="8210" y="672"/>
                      <a:pt x="7476" y="362"/>
                    </a:cubicBezTo>
                    <a:cubicBezTo>
                      <a:pt x="6892" y="113"/>
                      <a:pt x="6304" y="0"/>
                      <a:pt x="5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7136110" y="2689041"/>
                <a:ext cx="242136" cy="242144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2924" extrusionOk="0">
                    <a:moveTo>
                      <a:pt x="1668" y="1"/>
                    </a:moveTo>
                    <a:cubicBezTo>
                      <a:pt x="808" y="7"/>
                      <a:pt x="97" y="683"/>
                      <a:pt x="51" y="1543"/>
                    </a:cubicBezTo>
                    <a:cubicBezTo>
                      <a:pt x="0" y="2431"/>
                      <a:pt x="614" y="2923"/>
                      <a:pt x="1340" y="2923"/>
                    </a:cubicBezTo>
                    <a:cubicBezTo>
                      <a:pt x="1604" y="2923"/>
                      <a:pt x="1882" y="2858"/>
                      <a:pt x="2149" y="2724"/>
                    </a:cubicBezTo>
                    <a:cubicBezTo>
                      <a:pt x="2900" y="2351"/>
                      <a:pt x="2923" y="1635"/>
                      <a:pt x="2740" y="930"/>
                    </a:cubicBezTo>
                    <a:cubicBezTo>
                      <a:pt x="2642" y="563"/>
                      <a:pt x="2304" y="70"/>
                      <a:pt x="1903" y="18"/>
                    </a:cubicBezTo>
                    <a:cubicBezTo>
                      <a:pt x="1828" y="7"/>
                      <a:pt x="1748" y="1"/>
                      <a:pt x="16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7481597" y="2097023"/>
                <a:ext cx="490980" cy="815786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9851" extrusionOk="0">
                    <a:moveTo>
                      <a:pt x="4438" y="1"/>
                    </a:moveTo>
                    <a:cubicBezTo>
                      <a:pt x="4438" y="1"/>
                      <a:pt x="4438" y="1"/>
                      <a:pt x="4439" y="1"/>
                    </a:cubicBezTo>
                    <a:lnTo>
                      <a:pt x="4439" y="1"/>
                    </a:lnTo>
                    <a:cubicBezTo>
                      <a:pt x="4438" y="1"/>
                      <a:pt x="4438" y="1"/>
                      <a:pt x="4438" y="1"/>
                    </a:cubicBezTo>
                    <a:close/>
                    <a:moveTo>
                      <a:pt x="4439" y="1"/>
                    </a:moveTo>
                    <a:lnTo>
                      <a:pt x="4439" y="1"/>
                    </a:lnTo>
                    <a:cubicBezTo>
                      <a:pt x="4491" y="72"/>
                      <a:pt x="3234" y="706"/>
                      <a:pt x="3114" y="786"/>
                    </a:cubicBezTo>
                    <a:cubicBezTo>
                      <a:pt x="3016" y="849"/>
                      <a:pt x="2913" y="918"/>
                      <a:pt x="2873" y="1027"/>
                    </a:cubicBezTo>
                    <a:cubicBezTo>
                      <a:pt x="2816" y="1170"/>
                      <a:pt x="2896" y="1331"/>
                      <a:pt x="2971" y="1474"/>
                    </a:cubicBezTo>
                    <a:cubicBezTo>
                      <a:pt x="3653" y="2839"/>
                      <a:pt x="3710" y="4432"/>
                      <a:pt x="3125" y="5843"/>
                    </a:cubicBezTo>
                    <a:cubicBezTo>
                      <a:pt x="2856" y="6491"/>
                      <a:pt x="2523" y="6880"/>
                      <a:pt x="1899" y="7207"/>
                    </a:cubicBezTo>
                    <a:cubicBezTo>
                      <a:pt x="1770" y="7269"/>
                      <a:pt x="363" y="7726"/>
                      <a:pt x="71" y="7726"/>
                    </a:cubicBezTo>
                    <a:cubicBezTo>
                      <a:pt x="37" y="7726"/>
                      <a:pt x="18" y="7720"/>
                      <a:pt x="18" y="7706"/>
                    </a:cubicBezTo>
                    <a:cubicBezTo>
                      <a:pt x="1" y="8423"/>
                      <a:pt x="18" y="9139"/>
                      <a:pt x="18" y="9850"/>
                    </a:cubicBezTo>
                    <a:cubicBezTo>
                      <a:pt x="22" y="9850"/>
                      <a:pt x="27" y="9850"/>
                      <a:pt x="31" y="9850"/>
                    </a:cubicBezTo>
                    <a:cubicBezTo>
                      <a:pt x="2743" y="9850"/>
                      <a:pt x="4938" y="8080"/>
                      <a:pt x="5619" y="5459"/>
                    </a:cubicBezTo>
                    <a:cubicBezTo>
                      <a:pt x="5700" y="5155"/>
                      <a:pt x="5751" y="4839"/>
                      <a:pt x="5785" y="4524"/>
                    </a:cubicBezTo>
                    <a:cubicBezTo>
                      <a:pt x="5929" y="2902"/>
                      <a:pt x="5447" y="1280"/>
                      <a:pt x="44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7"/>
            <p:cNvGrpSpPr/>
            <p:nvPr/>
          </p:nvGrpSpPr>
          <p:grpSpPr>
            <a:xfrm>
              <a:off x="8078670" y="3034971"/>
              <a:ext cx="345982" cy="1377449"/>
              <a:chOff x="10435175" y="2020625"/>
              <a:chExt cx="400999" cy="1596303"/>
            </a:xfrm>
          </p:grpSpPr>
          <p:sp>
            <p:nvSpPr>
              <p:cNvPr id="532" name="Google Shape;532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2" name="Google Shape;542;p7"/>
            <p:cNvGrpSpPr/>
            <p:nvPr/>
          </p:nvGrpSpPr>
          <p:grpSpPr>
            <a:xfrm>
              <a:off x="7595520" y="3034971"/>
              <a:ext cx="345982" cy="1377449"/>
              <a:chOff x="10435175" y="2020625"/>
              <a:chExt cx="400999" cy="1596303"/>
            </a:xfrm>
          </p:grpSpPr>
          <p:sp>
            <p:nvSpPr>
              <p:cNvPr id="543" name="Google Shape;543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53" name="Google Shape;553;p7"/>
            <p:cNvGrpSpPr/>
            <p:nvPr/>
          </p:nvGrpSpPr>
          <p:grpSpPr>
            <a:xfrm>
              <a:off x="7112370" y="3034971"/>
              <a:ext cx="345982" cy="1377449"/>
              <a:chOff x="10435175" y="2020625"/>
              <a:chExt cx="400999" cy="1596303"/>
            </a:xfrm>
          </p:grpSpPr>
          <p:sp>
            <p:nvSpPr>
              <p:cNvPr id="554" name="Google Shape;554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p7"/>
            <p:cNvGrpSpPr/>
            <p:nvPr/>
          </p:nvGrpSpPr>
          <p:grpSpPr>
            <a:xfrm>
              <a:off x="6668445" y="3034971"/>
              <a:ext cx="345982" cy="1377449"/>
              <a:chOff x="10435175" y="2020625"/>
              <a:chExt cx="400999" cy="1596303"/>
            </a:xfrm>
          </p:grpSpPr>
          <p:sp>
            <p:nvSpPr>
              <p:cNvPr id="565" name="Google Shape;565;p7"/>
              <p:cNvSpPr/>
              <p:nvPr/>
            </p:nvSpPr>
            <p:spPr>
              <a:xfrm>
                <a:off x="10435175" y="2020625"/>
                <a:ext cx="400999" cy="1596303"/>
              </a:xfrm>
              <a:custGeom>
                <a:avLst/>
                <a:gdLst/>
                <a:ahLst/>
                <a:cxnLst/>
                <a:rect l="l" t="t" r="r" b="b"/>
                <a:pathLst>
                  <a:path w="5316" h="21162" extrusionOk="0">
                    <a:moveTo>
                      <a:pt x="1" y="1"/>
                    </a:moveTo>
                    <a:lnTo>
                      <a:pt x="1" y="21161"/>
                    </a:lnTo>
                    <a:lnTo>
                      <a:pt x="5315" y="21161"/>
                    </a:lnTo>
                    <a:lnTo>
                      <a:pt x="53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10495747" y="2110616"/>
                <a:ext cx="283702" cy="872754"/>
              </a:xfrm>
              <a:custGeom>
                <a:avLst/>
                <a:gdLst/>
                <a:ahLst/>
                <a:cxnLst/>
                <a:rect l="l" t="t" r="r" b="b"/>
                <a:pathLst>
                  <a:path w="3761" h="11570" extrusionOk="0">
                    <a:moveTo>
                      <a:pt x="0" y="0"/>
                    </a:moveTo>
                    <a:lnTo>
                      <a:pt x="0" y="11569"/>
                    </a:lnTo>
                    <a:lnTo>
                      <a:pt x="3761" y="11569"/>
                    </a:lnTo>
                    <a:lnTo>
                      <a:pt x="37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7"/>
              <p:cNvSpPr/>
              <p:nvPr/>
            </p:nvSpPr>
            <p:spPr>
              <a:xfrm>
                <a:off x="10536406" y="2194045"/>
                <a:ext cx="204196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1" fill="none" extrusionOk="0">
                    <a:moveTo>
                      <a:pt x="0" y="1"/>
                    </a:moveTo>
                    <a:lnTo>
                      <a:pt x="2706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7"/>
              <p:cNvSpPr/>
              <p:nvPr/>
            </p:nvSpPr>
            <p:spPr>
              <a:xfrm>
                <a:off x="10561902" y="2285318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7"/>
              <p:cNvSpPr/>
              <p:nvPr/>
            </p:nvSpPr>
            <p:spPr>
              <a:xfrm>
                <a:off x="10561902" y="2392583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7"/>
              <p:cNvSpPr/>
              <p:nvPr/>
            </p:nvSpPr>
            <p:spPr>
              <a:xfrm>
                <a:off x="10561902" y="249939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7"/>
              <p:cNvSpPr/>
              <p:nvPr/>
            </p:nvSpPr>
            <p:spPr>
              <a:xfrm>
                <a:off x="10561902" y="2621295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10561902" y="2743722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0"/>
                    </a:moveTo>
                    <a:lnTo>
                      <a:pt x="2070" y="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10561902" y="2881236"/>
                <a:ext cx="156145" cy="75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" fill="none" extrusionOk="0">
                    <a:moveTo>
                      <a:pt x="0" y="1"/>
                    </a:moveTo>
                    <a:lnTo>
                      <a:pt x="2070" y="1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7"/>
              <p:cNvSpPr/>
              <p:nvPr/>
            </p:nvSpPr>
            <p:spPr>
              <a:xfrm>
                <a:off x="10496577" y="3122093"/>
                <a:ext cx="278120" cy="278195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688" fill="none" extrusionOk="0">
                    <a:moveTo>
                      <a:pt x="3033" y="654"/>
                    </a:moveTo>
                    <a:cubicBezTo>
                      <a:pt x="3687" y="1308"/>
                      <a:pt x="3687" y="2374"/>
                      <a:pt x="3033" y="3028"/>
                    </a:cubicBezTo>
                    <a:cubicBezTo>
                      <a:pt x="2374" y="3687"/>
                      <a:pt x="1313" y="3687"/>
                      <a:pt x="660" y="3028"/>
                    </a:cubicBezTo>
                    <a:cubicBezTo>
                      <a:pt x="1" y="2374"/>
                      <a:pt x="1" y="1308"/>
                      <a:pt x="660" y="654"/>
                    </a:cubicBezTo>
                    <a:cubicBezTo>
                      <a:pt x="1313" y="1"/>
                      <a:pt x="2374" y="1"/>
                      <a:pt x="3033" y="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75" name="Google Shape;575;p7"/>
          <p:cNvGrpSpPr/>
          <p:nvPr/>
        </p:nvGrpSpPr>
        <p:grpSpPr>
          <a:xfrm>
            <a:off x="1185591" y="1398125"/>
            <a:ext cx="242876" cy="261375"/>
            <a:chOff x="4166325" y="2029872"/>
            <a:chExt cx="242876" cy="261375"/>
          </a:xfrm>
        </p:grpSpPr>
        <p:sp>
          <p:nvSpPr>
            <p:cNvPr id="576" name="Google Shape;576;p7"/>
            <p:cNvSpPr/>
            <p:nvPr/>
          </p:nvSpPr>
          <p:spPr>
            <a:xfrm>
              <a:off x="4223357" y="2029872"/>
              <a:ext cx="59385" cy="29518"/>
            </a:xfrm>
            <a:custGeom>
              <a:avLst/>
              <a:gdLst/>
              <a:ahLst/>
              <a:cxnLst/>
              <a:rect l="l" t="t" r="r" b="b"/>
              <a:pathLst>
                <a:path w="2549" h="1267" extrusionOk="0">
                  <a:moveTo>
                    <a:pt x="478" y="0"/>
                  </a:moveTo>
                  <a:cubicBezTo>
                    <a:pt x="224" y="0"/>
                    <a:pt x="1" y="224"/>
                    <a:pt x="1" y="477"/>
                  </a:cubicBezTo>
                  <a:lnTo>
                    <a:pt x="1" y="775"/>
                  </a:lnTo>
                  <a:cubicBezTo>
                    <a:pt x="1" y="1043"/>
                    <a:pt x="224" y="1251"/>
                    <a:pt x="478" y="1266"/>
                  </a:cubicBezTo>
                  <a:lnTo>
                    <a:pt x="2057" y="1266"/>
                  </a:lnTo>
                  <a:cubicBezTo>
                    <a:pt x="2325" y="1251"/>
                    <a:pt x="2548" y="1043"/>
                    <a:pt x="2548" y="775"/>
                  </a:cubicBezTo>
                  <a:lnTo>
                    <a:pt x="2548" y="477"/>
                  </a:lnTo>
                  <a:cubicBezTo>
                    <a:pt x="2548" y="224"/>
                    <a:pt x="2325" y="0"/>
                    <a:pt x="20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293133" y="2029872"/>
              <a:ext cx="59013" cy="29518"/>
            </a:xfrm>
            <a:custGeom>
              <a:avLst/>
              <a:gdLst/>
              <a:ahLst/>
              <a:cxnLst/>
              <a:rect l="l" t="t" r="r" b="b"/>
              <a:pathLst>
                <a:path w="2533" h="1267" extrusionOk="0">
                  <a:moveTo>
                    <a:pt x="477" y="0"/>
                  </a:moveTo>
                  <a:cubicBezTo>
                    <a:pt x="209" y="0"/>
                    <a:pt x="0" y="224"/>
                    <a:pt x="0" y="477"/>
                  </a:cubicBezTo>
                  <a:lnTo>
                    <a:pt x="0" y="775"/>
                  </a:lnTo>
                  <a:cubicBezTo>
                    <a:pt x="0" y="1043"/>
                    <a:pt x="209" y="1251"/>
                    <a:pt x="477" y="1266"/>
                  </a:cubicBezTo>
                  <a:lnTo>
                    <a:pt x="2056" y="1266"/>
                  </a:lnTo>
                  <a:cubicBezTo>
                    <a:pt x="2324" y="1251"/>
                    <a:pt x="2533" y="1043"/>
                    <a:pt x="2533" y="775"/>
                  </a:cubicBezTo>
                  <a:lnTo>
                    <a:pt x="2533" y="477"/>
                  </a:lnTo>
                  <a:cubicBezTo>
                    <a:pt x="2533" y="224"/>
                    <a:pt x="2324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4193862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1" y="210"/>
                    <a:pt x="1" y="478"/>
                  </a:cubicBezTo>
                  <a:lnTo>
                    <a:pt x="1" y="776"/>
                  </a:lnTo>
                  <a:cubicBezTo>
                    <a:pt x="1" y="805"/>
                    <a:pt x="1" y="835"/>
                    <a:pt x="1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25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4258420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18" y="865"/>
                  </a:lnTo>
                  <a:cubicBezTo>
                    <a:pt x="2533" y="835"/>
                    <a:pt x="2533" y="805"/>
                    <a:pt x="2518" y="776"/>
                  </a:cubicBezTo>
                  <a:lnTo>
                    <a:pt x="2518" y="478"/>
                  </a:lnTo>
                  <a:cubicBezTo>
                    <a:pt x="2518" y="210"/>
                    <a:pt x="2310" y="1"/>
                    <a:pt x="2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4322628" y="2060742"/>
              <a:ext cx="59036" cy="20176"/>
            </a:xfrm>
            <a:custGeom>
              <a:avLst/>
              <a:gdLst/>
              <a:ahLst/>
              <a:cxnLst/>
              <a:rect l="l" t="t" r="r" b="b"/>
              <a:pathLst>
                <a:path w="2534" h="866" extrusionOk="0">
                  <a:moveTo>
                    <a:pt x="477" y="1"/>
                  </a:moveTo>
                  <a:cubicBezTo>
                    <a:pt x="209" y="1"/>
                    <a:pt x="0" y="210"/>
                    <a:pt x="0" y="478"/>
                  </a:cubicBezTo>
                  <a:lnTo>
                    <a:pt x="0" y="776"/>
                  </a:lnTo>
                  <a:cubicBezTo>
                    <a:pt x="0" y="805"/>
                    <a:pt x="0" y="835"/>
                    <a:pt x="0" y="865"/>
                  </a:cubicBezTo>
                  <a:lnTo>
                    <a:pt x="2533" y="865"/>
                  </a:lnTo>
                  <a:cubicBezTo>
                    <a:pt x="2533" y="835"/>
                    <a:pt x="2533" y="805"/>
                    <a:pt x="2533" y="776"/>
                  </a:cubicBezTo>
                  <a:lnTo>
                    <a:pt x="2533" y="478"/>
                  </a:lnTo>
                  <a:cubicBezTo>
                    <a:pt x="2533" y="210"/>
                    <a:pt x="2310" y="1"/>
                    <a:pt x="2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4166325" y="2096480"/>
              <a:ext cx="242876" cy="194767"/>
            </a:xfrm>
            <a:custGeom>
              <a:avLst/>
              <a:gdLst/>
              <a:ahLst/>
              <a:cxnLst/>
              <a:rect l="l" t="t" r="r" b="b"/>
              <a:pathLst>
                <a:path w="10425" h="8360" extrusionOk="0">
                  <a:moveTo>
                    <a:pt x="944" y="1"/>
                  </a:moveTo>
                  <a:cubicBezTo>
                    <a:pt x="78" y="1"/>
                    <a:pt x="1" y="1299"/>
                    <a:pt x="885" y="1387"/>
                  </a:cubicBezTo>
                  <a:lnTo>
                    <a:pt x="318" y="4635"/>
                  </a:lnTo>
                  <a:cubicBezTo>
                    <a:pt x="37" y="6593"/>
                    <a:pt x="1557" y="8359"/>
                    <a:pt x="3541" y="8359"/>
                  </a:cubicBezTo>
                  <a:cubicBezTo>
                    <a:pt x="3549" y="8359"/>
                    <a:pt x="3558" y="8359"/>
                    <a:pt x="3566" y="8359"/>
                  </a:cubicBezTo>
                  <a:lnTo>
                    <a:pt x="6873" y="8359"/>
                  </a:lnTo>
                  <a:cubicBezTo>
                    <a:pt x="6882" y="8359"/>
                    <a:pt x="6890" y="8359"/>
                    <a:pt x="6898" y="8359"/>
                  </a:cubicBezTo>
                  <a:cubicBezTo>
                    <a:pt x="8882" y="8359"/>
                    <a:pt x="10388" y="6593"/>
                    <a:pt x="10121" y="4635"/>
                  </a:cubicBezTo>
                  <a:lnTo>
                    <a:pt x="9555" y="1387"/>
                  </a:lnTo>
                  <a:cubicBezTo>
                    <a:pt x="10424" y="1299"/>
                    <a:pt x="10361" y="1"/>
                    <a:pt x="9495" y="1"/>
                  </a:cubicBezTo>
                  <a:cubicBezTo>
                    <a:pt x="9485" y="1"/>
                    <a:pt x="9475" y="1"/>
                    <a:pt x="9466" y="1"/>
                  </a:cubicBezTo>
                  <a:lnTo>
                    <a:pt x="974" y="1"/>
                  </a:lnTo>
                  <a:cubicBezTo>
                    <a:pt x="964" y="1"/>
                    <a:pt x="954" y="1"/>
                    <a:pt x="9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p7"/>
          <p:cNvGrpSpPr/>
          <p:nvPr/>
        </p:nvGrpSpPr>
        <p:grpSpPr>
          <a:xfrm>
            <a:off x="1189043" y="3103472"/>
            <a:ext cx="223866" cy="261701"/>
            <a:chOff x="5574193" y="2029872"/>
            <a:chExt cx="223866" cy="261701"/>
          </a:xfrm>
        </p:grpSpPr>
        <p:sp>
          <p:nvSpPr>
            <p:cNvPr id="583" name="Google Shape;583;p7"/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Google Shape;790;p14">
            <a:extLst>
              <a:ext uri="{FF2B5EF4-FFF2-40B4-BE49-F238E27FC236}">
                <a16:creationId xmlns:a16="http://schemas.microsoft.com/office/drawing/2014/main" id="{A53642E7-5C5D-23B2-3200-C9052B67D88E}"/>
              </a:ext>
            </a:extLst>
          </p:cNvPr>
          <p:cNvSpPr/>
          <p:nvPr/>
        </p:nvSpPr>
        <p:spPr>
          <a:xfrm>
            <a:off x="1060304" y="3065270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oogle Shape;817;p14">
            <a:extLst>
              <a:ext uri="{FF2B5EF4-FFF2-40B4-BE49-F238E27FC236}">
                <a16:creationId xmlns:a16="http://schemas.microsoft.com/office/drawing/2014/main" id="{7AA08DE1-7A7D-4A09-C32D-07AC6C731ED2}"/>
              </a:ext>
            </a:extLst>
          </p:cNvPr>
          <p:cNvGrpSpPr/>
          <p:nvPr/>
        </p:nvGrpSpPr>
        <p:grpSpPr>
          <a:xfrm>
            <a:off x="1128181" y="3136682"/>
            <a:ext cx="339253" cy="339253"/>
            <a:chOff x="1492675" y="4992125"/>
            <a:chExt cx="481825" cy="481825"/>
          </a:xfrm>
        </p:grpSpPr>
        <p:sp>
          <p:nvSpPr>
            <p:cNvPr id="5" name="Google Shape;818;p14">
              <a:extLst>
                <a:ext uri="{FF2B5EF4-FFF2-40B4-BE49-F238E27FC236}">
                  <a16:creationId xmlns:a16="http://schemas.microsoft.com/office/drawing/2014/main" id="{9BB4B6A6-69CC-E6E4-67FC-2E456ED1F31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819;p14">
              <a:extLst>
                <a:ext uri="{FF2B5EF4-FFF2-40B4-BE49-F238E27FC236}">
                  <a16:creationId xmlns:a16="http://schemas.microsoft.com/office/drawing/2014/main" id="{50C5E3A7-5CA9-809F-2267-0B42F0AECDF2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582;p7">
            <a:extLst>
              <a:ext uri="{FF2B5EF4-FFF2-40B4-BE49-F238E27FC236}">
                <a16:creationId xmlns:a16="http://schemas.microsoft.com/office/drawing/2014/main" id="{08D6DED5-63DF-3FAB-C54D-28548D8A394F}"/>
              </a:ext>
            </a:extLst>
          </p:cNvPr>
          <p:cNvGrpSpPr/>
          <p:nvPr/>
        </p:nvGrpSpPr>
        <p:grpSpPr>
          <a:xfrm>
            <a:off x="1189043" y="1438536"/>
            <a:ext cx="223866" cy="261701"/>
            <a:chOff x="5574193" y="2029872"/>
            <a:chExt cx="223866" cy="261701"/>
          </a:xfrm>
        </p:grpSpPr>
        <p:sp>
          <p:nvSpPr>
            <p:cNvPr id="10" name="Google Shape;583;p7">
              <a:extLst>
                <a:ext uri="{FF2B5EF4-FFF2-40B4-BE49-F238E27FC236}">
                  <a16:creationId xmlns:a16="http://schemas.microsoft.com/office/drawing/2014/main" id="{8C114A87-572B-8282-BB23-230E18B467B8}"/>
                </a:ext>
              </a:extLst>
            </p:cNvPr>
            <p:cNvSpPr/>
            <p:nvPr/>
          </p:nvSpPr>
          <p:spPr>
            <a:xfrm>
              <a:off x="5664424" y="2120803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058"/>
                  </a:lnTo>
                  <a:cubicBezTo>
                    <a:pt x="328" y="1088"/>
                    <a:pt x="641" y="1177"/>
                    <a:pt x="954" y="1311"/>
                  </a:cubicBezTo>
                  <a:cubicBezTo>
                    <a:pt x="1013" y="1326"/>
                    <a:pt x="1073" y="1356"/>
                    <a:pt x="1133" y="1386"/>
                  </a:cubicBez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84;p7">
              <a:extLst>
                <a:ext uri="{FF2B5EF4-FFF2-40B4-BE49-F238E27FC236}">
                  <a16:creationId xmlns:a16="http://schemas.microsoft.com/office/drawing/2014/main" id="{0277AF08-20A6-6E77-6ABA-66B70AC8C805}"/>
                </a:ext>
              </a:extLst>
            </p:cNvPr>
            <p:cNvSpPr/>
            <p:nvPr/>
          </p:nvSpPr>
          <p:spPr>
            <a:xfrm>
              <a:off x="5729331" y="2215903"/>
              <a:ext cx="68728" cy="32290"/>
            </a:xfrm>
            <a:custGeom>
              <a:avLst/>
              <a:gdLst/>
              <a:ahLst/>
              <a:cxnLst/>
              <a:rect l="l" t="t" r="r" b="b"/>
              <a:pathLst>
                <a:path w="2950" h="1386" extrusionOk="0">
                  <a:moveTo>
                    <a:pt x="179" y="0"/>
                  </a:moveTo>
                  <a:cubicBezTo>
                    <a:pt x="179" y="90"/>
                    <a:pt x="179" y="179"/>
                    <a:pt x="179" y="268"/>
                  </a:cubicBezTo>
                  <a:cubicBezTo>
                    <a:pt x="179" y="641"/>
                    <a:pt x="119" y="1028"/>
                    <a:pt x="0" y="1386"/>
                  </a:cubicBezTo>
                  <a:lnTo>
                    <a:pt x="2950" y="1386"/>
                  </a:lnTo>
                  <a:lnTo>
                    <a:pt x="29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85;p7">
              <a:extLst>
                <a:ext uri="{FF2B5EF4-FFF2-40B4-BE49-F238E27FC236}">
                  <a16:creationId xmlns:a16="http://schemas.microsoft.com/office/drawing/2014/main" id="{068DA27D-27B7-E8DB-3908-900B1D73E9C8}"/>
                </a:ext>
              </a:extLst>
            </p:cNvPr>
            <p:cNvSpPr/>
            <p:nvPr/>
          </p:nvSpPr>
          <p:spPr>
            <a:xfrm>
              <a:off x="5690098" y="2263453"/>
              <a:ext cx="107961" cy="28120"/>
            </a:xfrm>
            <a:custGeom>
              <a:avLst/>
              <a:gdLst/>
              <a:ahLst/>
              <a:cxnLst/>
              <a:rect l="l" t="t" r="r" b="b"/>
              <a:pathLst>
                <a:path w="4634" h="1207" extrusionOk="0">
                  <a:moveTo>
                    <a:pt x="1357" y="0"/>
                  </a:moveTo>
                  <a:cubicBezTo>
                    <a:pt x="1029" y="522"/>
                    <a:pt x="552" y="939"/>
                    <a:pt x="1" y="1207"/>
                  </a:cubicBezTo>
                  <a:lnTo>
                    <a:pt x="3651" y="1207"/>
                  </a:lnTo>
                  <a:cubicBezTo>
                    <a:pt x="4187" y="1207"/>
                    <a:pt x="4634" y="760"/>
                    <a:pt x="4634" y="224"/>
                  </a:cubicBezTo>
                  <a:lnTo>
                    <a:pt x="46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86;p7">
              <a:extLst>
                <a:ext uri="{FF2B5EF4-FFF2-40B4-BE49-F238E27FC236}">
                  <a16:creationId xmlns:a16="http://schemas.microsoft.com/office/drawing/2014/main" id="{8E7F66DF-94D0-72F1-F1E3-BEBF0D8726E1}"/>
                </a:ext>
              </a:extLst>
            </p:cNvPr>
            <p:cNvSpPr/>
            <p:nvPr/>
          </p:nvSpPr>
          <p:spPr>
            <a:xfrm>
              <a:off x="5711625" y="2168353"/>
              <a:ext cx="86434" cy="32290"/>
            </a:xfrm>
            <a:custGeom>
              <a:avLst/>
              <a:gdLst/>
              <a:ahLst/>
              <a:cxnLst/>
              <a:rect l="l" t="t" r="r" b="b"/>
              <a:pathLst>
                <a:path w="3710" h="1386" extrusionOk="0">
                  <a:moveTo>
                    <a:pt x="1" y="0"/>
                  </a:moveTo>
                  <a:cubicBezTo>
                    <a:pt x="388" y="388"/>
                    <a:pt x="656" y="864"/>
                    <a:pt x="805" y="1386"/>
                  </a:cubicBezTo>
                  <a:lnTo>
                    <a:pt x="3710" y="1386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87;p7">
              <a:extLst>
                <a:ext uri="{FF2B5EF4-FFF2-40B4-BE49-F238E27FC236}">
                  <a16:creationId xmlns:a16="http://schemas.microsoft.com/office/drawing/2014/main" id="{731775FB-D358-3CD2-B4E0-46EEC7A66A49}"/>
                </a:ext>
              </a:extLst>
            </p:cNvPr>
            <p:cNvSpPr/>
            <p:nvPr/>
          </p:nvSpPr>
          <p:spPr>
            <a:xfrm>
              <a:off x="5664424" y="2073252"/>
              <a:ext cx="133634" cy="32290"/>
            </a:xfrm>
            <a:custGeom>
              <a:avLst/>
              <a:gdLst/>
              <a:ahLst/>
              <a:cxnLst/>
              <a:rect l="l" t="t" r="r" b="b"/>
              <a:pathLst>
                <a:path w="5736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5736" y="1386"/>
                  </a:lnTo>
                  <a:lnTo>
                    <a:pt x="5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88;p7">
              <a:extLst>
                <a:ext uri="{FF2B5EF4-FFF2-40B4-BE49-F238E27FC236}">
                  <a16:creationId xmlns:a16="http://schemas.microsoft.com/office/drawing/2014/main" id="{DC4F18B0-87B6-AD66-D92B-B2FE9FCCD877}"/>
                </a:ext>
              </a:extLst>
            </p:cNvPr>
            <p:cNvSpPr/>
            <p:nvPr/>
          </p:nvSpPr>
          <p:spPr>
            <a:xfrm>
              <a:off x="5664424" y="2029872"/>
              <a:ext cx="133634" cy="28120"/>
            </a:xfrm>
            <a:custGeom>
              <a:avLst/>
              <a:gdLst/>
              <a:ahLst/>
              <a:cxnLst/>
              <a:rect l="l" t="t" r="r" b="b"/>
              <a:pathLst>
                <a:path w="5736" h="1207" extrusionOk="0">
                  <a:moveTo>
                    <a:pt x="984" y="0"/>
                  </a:moveTo>
                  <a:cubicBezTo>
                    <a:pt x="447" y="0"/>
                    <a:pt x="0" y="447"/>
                    <a:pt x="0" y="983"/>
                  </a:cubicBezTo>
                  <a:lnTo>
                    <a:pt x="0" y="1207"/>
                  </a:lnTo>
                  <a:lnTo>
                    <a:pt x="5736" y="1207"/>
                  </a:lnTo>
                  <a:lnTo>
                    <a:pt x="5736" y="983"/>
                  </a:lnTo>
                  <a:cubicBezTo>
                    <a:pt x="5736" y="447"/>
                    <a:pt x="5289" y="0"/>
                    <a:pt x="4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89;p7">
              <a:extLst>
                <a:ext uri="{FF2B5EF4-FFF2-40B4-BE49-F238E27FC236}">
                  <a16:creationId xmlns:a16="http://schemas.microsoft.com/office/drawing/2014/main" id="{9E2F7339-A0DE-8257-60A7-D8FEF01FBD41}"/>
                </a:ext>
              </a:extLst>
            </p:cNvPr>
            <p:cNvSpPr/>
            <p:nvPr/>
          </p:nvSpPr>
          <p:spPr>
            <a:xfrm>
              <a:off x="5574193" y="2160362"/>
              <a:ext cx="144048" cy="123686"/>
            </a:xfrm>
            <a:custGeom>
              <a:avLst/>
              <a:gdLst/>
              <a:ahLst/>
              <a:cxnLst/>
              <a:rect l="l" t="t" r="r" b="b"/>
              <a:pathLst>
                <a:path w="6183" h="5309" extrusionOk="0">
                  <a:moveTo>
                    <a:pt x="3531" y="1"/>
                  </a:moveTo>
                  <a:cubicBezTo>
                    <a:pt x="1177" y="1"/>
                    <a:pt x="0" y="2861"/>
                    <a:pt x="1669" y="4529"/>
                  </a:cubicBezTo>
                  <a:cubicBezTo>
                    <a:pt x="2207" y="5068"/>
                    <a:pt x="2867" y="5308"/>
                    <a:pt x="3516" y="5308"/>
                  </a:cubicBezTo>
                  <a:cubicBezTo>
                    <a:pt x="4877" y="5308"/>
                    <a:pt x="6183" y="4247"/>
                    <a:pt x="6183" y="2652"/>
                  </a:cubicBezTo>
                  <a:cubicBezTo>
                    <a:pt x="6183" y="1192"/>
                    <a:pt x="5006" y="1"/>
                    <a:pt x="3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790;p14">
            <a:extLst>
              <a:ext uri="{FF2B5EF4-FFF2-40B4-BE49-F238E27FC236}">
                <a16:creationId xmlns:a16="http://schemas.microsoft.com/office/drawing/2014/main" id="{35823918-C454-7C70-D10A-1EB72249BA2D}"/>
              </a:ext>
            </a:extLst>
          </p:cNvPr>
          <p:cNvSpPr/>
          <p:nvPr/>
        </p:nvSpPr>
        <p:spPr>
          <a:xfrm>
            <a:off x="1060304" y="1400334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817;p14">
            <a:extLst>
              <a:ext uri="{FF2B5EF4-FFF2-40B4-BE49-F238E27FC236}">
                <a16:creationId xmlns:a16="http://schemas.microsoft.com/office/drawing/2014/main" id="{0908C8E2-2E96-736B-C08C-AF14CC5044C8}"/>
              </a:ext>
            </a:extLst>
          </p:cNvPr>
          <p:cNvGrpSpPr/>
          <p:nvPr/>
        </p:nvGrpSpPr>
        <p:grpSpPr>
          <a:xfrm>
            <a:off x="1128181" y="1471746"/>
            <a:ext cx="339253" cy="339253"/>
            <a:chOff x="1492675" y="4992125"/>
            <a:chExt cx="481825" cy="481825"/>
          </a:xfrm>
        </p:grpSpPr>
        <p:sp>
          <p:nvSpPr>
            <p:cNvPr id="19" name="Google Shape;818;p14">
              <a:extLst>
                <a:ext uri="{FF2B5EF4-FFF2-40B4-BE49-F238E27FC236}">
                  <a16:creationId xmlns:a16="http://schemas.microsoft.com/office/drawing/2014/main" id="{F0598DCB-92FD-1A71-BBD3-A81DA2AC779A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19;p14">
              <a:extLst>
                <a:ext uri="{FF2B5EF4-FFF2-40B4-BE49-F238E27FC236}">
                  <a16:creationId xmlns:a16="http://schemas.microsoft.com/office/drawing/2014/main" id="{D5995D85-5DB3-EE28-8646-52BF09461A39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13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"/>
          <p:cNvSpPr txBox="1">
            <a:spLocks noGrp="1"/>
          </p:cNvSpPr>
          <p:nvPr>
            <p:ph type="title"/>
          </p:nvPr>
        </p:nvSpPr>
        <p:spPr>
          <a:xfrm>
            <a:off x="3412541" y="211262"/>
            <a:ext cx="2225742" cy="585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Team!</a:t>
            </a:r>
            <a:endParaRPr/>
          </a:p>
        </p:txBody>
      </p:sp>
      <p:sp>
        <p:nvSpPr>
          <p:cNvPr id="344" name="Google Shape;344;p3"/>
          <p:cNvSpPr txBox="1">
            <a:spLocks noGrp="1"/>
          </p:cNvSpPr>
          <p:nvPr>
            <p:ph type="subTitle" idx="4"/>
          </p:nvPr>
        </p:nvSpPr>
        <p:spPr>
          <a:xfrm>
            <a:off x="2629557" y="1963619"/>
            <a:ext cx="1565968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Mark Denina</a:t>
            </a:r>
            <a:endParaRPr/>
          </a:p>
        </p:txBody>
      </p:sp>
      <p:sp>
        <p:nvSpPr>
          <p:cNvPr id="345" name="Google Shape;345;p3"/>
          <p:cNvSpPr txBox="1">
            <a:spLocks noGrp="1"/>
          </p:cNvSpPr>
          <p:nvPr>
            <p:ph type="subTitle" idx="1"/>
          </p:nvPr>
        </p:nvSpPr>
        <p:spPr>
          <a:xfrm>
            <a:off x="2975442" y="2265244"/>
            <a:ext cx="956637" cy="36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@mdenina1</a:t>
            </a:r>
            <a:endParaRPr/>
          </a:p>
        </p:txBody>
      </p:sp>
      <p:sp>
        <p:nvSpPr>
          <p:cNvPr id="346" name="Google Shape;346;p3"/>
          <p:cNvSpPr txBox="1">
            <a:spLocks noGrp="1"/>
          </p:cNvSpPr>
          <p:nvPr>
            <p:ph type="subTitle" idx="3"/>
          </p:nvPr>
        </p:nvSpPr>
        <p:spPr>
          <a:xfrm>
            <a:off x="4939775" y="2256454"/>
            <a:ext cx="1479453" cy="37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@ChicoQuemador1</a:t>
            </a:r>
            <a:endParaRPr/>
          </a:p>
        </p:txBody>
      </p:sp>
      <p:sp>
        <p:nvSpPr>
          <p:cNvPr id="347" name="Google Shape;347;p3"/>
          <p:cNvSpPr txBox="1">
            <a:spLocks noGrp="1"/>
          </p:cNvSpPr>
          <p:nvPr>
            <p:ph type="subTitle" idx="6"/>
          </p:nvPr>
        </p:nvSpPr>
        <p:spPr>
          <a:xfrm>
            <a:off x="4525412" y="2056103"/>
            <a:ext cx="23081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Alexis Cruz Aboytes</a:t>
            </a:r>
            <a:endParaRPr/>
          </a:p>
        </p:txBody>
      </p:sp>
      <p:sp>
        <p:nvSpPr>
          <p:cNvPr id="348" name="Google Shape;348;p3"/>
          <p:cNvSpPr txBox="1"/>
          <p:nvPr/>
        </p:nvSpPr>
        <p:spPr>
          <a:xfrm>
            <a:off x="2785819" y="3921705"/>
            <a:ext cx="357235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</a:pPr>
            <a:r>
              <a:rPr lang="en" sz="1200" b="1" i="0" u="sng" strike="noStrike" cap="none">
                <a:solidFill>
                  <a:srgbClr val="3B2743"/>
                </a:solidFill>
                <a:latin typeface="Bellota Text"/>
                <a:ea typeface="Bellota Text"/>
                <a:cs typeface="Bellota Text"/>
                <a:sym typeface="Bellota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https://github.com/ChicoQuemador1/HanaBudget</a:t>
            </a:r>
            <a:endParaRPr sz="1200" b="1" i="0" u="none" strike="noStrike" cap="none">
              <a:solidFill>
                <a:srgbClr val="3B2743"/>
              </a:solidFill>
              <a:latin typeface="Bellota Text"/>
              <a:ea typeface="Bellota Text"/>
              <a:cs typeface="Bellota Text"/>
              <a:sym typeface="Bellota Tex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1200"/>
              <a:buFont typeface="Bellota Text"/>
              <a:buNone/>
            </a:pPr>
            <a:endParaRPr sz="1200" b="1" i="0" u="none" strike="noStrike" cap="none">
              <a:solidFill>
                <a:srgbClr val="3B2743"/>
              </a:solidFill>
              <a:latin typeface="Bellota Text"/>
              <a:ea typeface="Bellota Text"/>
              <a:cs typeface="Bellota Text"/>
              <a:sym typeface="Bellota Text"/>
            </a:endParaRPr>
          </a:p>
        </p:txBody>
      </p:sp>
      <p:sp>
        <p:nvSpPr>
          <p:cNvPr id="349" name="Google Shape;349;p3"/>
          <p:cNvSpPr txBox="1"/>
          <p:nvPr/>
        </p:nvSpPr>
        <p:spPr>
          <a:xfrm>
            <a:off x="1876804" y="3552373"/>
            <a:ext cx="53903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2743"/>
              </a:buClr>
              <a:buSzPts val="2400"/>
              <a:buFont typeface="Archivo"/>
              <a:buNone/>
            </a:pPr>
            <a:r>
              <a:rPr lang="en" sz="1800" b="0" i="0" u="none" strike="noStrike" cap="none">
                <a:solidFill>
                  <a:srgbClr val="3B2743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Link to repository:</a:t>
            </a:r>
            <a:endParaRPr sz="1800" b="0" i="0" u="none" strike="noStrike" cap="none">
              <a:solidFill>
                <a:srgbClr val="3B2743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350" name="Google Shape;350;p3"/>
          <p:cNvSpPr/>
          <p:nvPr/>
        </p:nvSpPr>
        <p:spPr>
          <a:xfrm>
            <a:off x="5495981" y="1496352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1" name="Google Shape;351;p3"/>
          <p:cNvGrpSpPr/>
          <p:nvPr/>
        </p:nvGrpSpPr>
        <p:grpSpPr>
          <a:xfrm>
            <a:off x="5652281" y="1562386"/>
            <a:ext cx="159039" cy="339253"/>
            <a:chOff x="4584850" y="4399275"/>
            <a:chExt cx="225875" cy="481825"/>
          </a:xfrm>
        </p:grpSpPr>
        <p:sp>
          <p:nvSpPr>
            <p:cNvPr id="352" name="Google Shape;352;p3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3"/>
          <p:cNvSpPr/>
          <p:nvPr/>
        </p:nvSpPr>
        <p:spPr>
          <a:xfrm>
            <a:off x="3176721" y="1486593"/>
            <a:ext cx="471300" cy="4713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3"/>
          <p:cNvGrpSpPr/>
          <p:nvPr/>
        </p:nvGrpSpPr>
        <p:grpSpPr>
          <a:xfrm>
            <a:off x="3333021" y="1552627"/>
            <a:ext cx="159039" cy="339253"/>
            <a:chOff x="4584850" y="4399275"/>
            <a:chExt cx="225875" cy="481825"/>
          </a:xfrm>
        </p:grpSpPr>
        <p:sp>
          <p:nvSpPr>
            <p:cNvPr id="356" name="Google Shape;356;p3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"/>
          <p:cNvSpPr txBox="1">
            <a:spLocks noGrp="1"/>
          </p:cNvSpPr>
          <p:nvPr>
            <p:ph type="title"/>
          </p:nvPr>
        </p:nvSpPr>
        <p:spPr>
          <a:xfrm>
            <a:off x="1415545" y="1118544"/>
            <a:ext cx="405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The Pitch?</a:t>
            </a:r>
            <a:endParaRPr dirty="0"/>
          </a:p>
        </p:txBody>
      </p:sp>
      <p:sp>
        <p:nvSpPr>
          <p:cNvPr id="363" name="Google Shape;363;p2"/>
          <p:cNvSpPr txBox="1">
            <a:spLocks noGrp="1"/>
          </p:cNvSpPr>
          <p:nvPr>
            <p:ph type="subTitle" idx="1"/>
          </p:nvPr>
        </p:nvSpPr>
        <p:spPr>
          <a:xfrm>
            <a:off x="719851" y="1701734"/>
            <a:ext cx="4554208" cy="190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dirty="0"/>
              <a:t>Meet HanaBudget: the friendly and simple expense tracker app. Built with Flutter for a smooth ride on any mobile device and utilizing Atlas by MongoDB for local database management, it ensures your financial data is always at your fingertips, secure, and up-to-date. Whether you’re watching your spending, setting up budget goals, or just curious where your money goes, HanaBudget has your back. It’s your go-to finance buddy in this busy, connected world, helping you stay on top of your money game without breaking a sweat.</a:t>
            </a:r>
            <a:endParaRPr dirty="0"/>
          </a:p>
        </p:txBody>
      </p:sp>
      <p:grpSp>
        <p:nvGrpSpPr>
          <p:cNvPr id="364" name="Google Shape;364;p2"/>
          <p:cNvGrpSpPr/>
          <p:nvPr/>
        </p:nvGrpSpPr>
        <p:grpSpPr>
          <a:xfrm>
            <a:off x="5488488" y="699295"/>
            <a:ext cx="2480497" cy="3744910"/>
            <a:chOff x="6015430" y="649050"/>
            <a:chExt cx="2480497" cy="3744910"/>
          </a:xfrm>
        </p:grpSpPr>
        <p:sp>
          <p:nvSpPr>
            <p:cNvPr id="365" name="Google Shape;365;p2"/>
            <p:cNvSpPr/>
            <p:nvPr/>
          </p:nvSpPr>
          <p:spPr>
            <a:xfrm flipH="1">
              <a:off x="6095175" y="4191578"/>
              <a:ext cx="474627" cy="131871"/>
            </a:xfrm>
            <a:custGeom>
              <a:avLst/>
              <a:gdLst/>
              <a:ahLst/>
              <a:cxnLst/>
              <a:rect l="l" t="t" r="r" b="b"/>
              <a:pathLst>
                <a:path w="8692" h="2415" extrusionOk="0">
                  <a:moveTo>
                    <a:pt x="1210" y="1"/>
                  </a:moveTo>
                  <a:cubicBezTo>
                    <a:pt x="545" y="1"/>
                    <a:pt x="0" y="540"/>
                    <a:pt x="0" y="1211"/>
                  </a:cubicBezTo>
                  <a:cubicBezTo>
                    <a:pt x="0" y="1876"/>
                    <a:pt x="545" y="2415"/>
                    <a:pt x="1210" y="2415"/>
                  </a:cubicBezTo>
                  <a:lnTo>
                    <a:pt x="7482" y="2415"/>
                  </a:lnTo>
                  <a:cubicBezTo>
                    <a:pt x="8152" y="2415"/>
                    <a:pt x="8691" y="1876"/>
                    <a:pt x="8691" y="1211"/>
                  </a:cubicBezTo>
                  <a:cubicBezTo>
                    <a:pt x="8691" y="540"/>
                    <a:pt x="8152" y="1"/>
                    <a:pt x="74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 flipH="1">
              <a:off x="7447179" y="1761598"/>
              <a:ext cx="267223" cy="2632328"/>
            </a:xfrm>
            <a:custGeom>
              <a:avLst/>
              <a:gdLst/>
              <a:ahLst/>
              <a:cxnLst/>
              <a:rect l="l" t="t" r="r" b="b"/>
              <a:pathLst>
                <a:path w="3389" h="33384" extrusionOk="0">
                  <a:moveTo>
                    <a:pt x="0" y="1"/>
                  </a:moveTo>
                  <a:lnTo>
                    <a:pt x="0" y="33361"/>
                  </a:lnTo>
                  <a:lnTo>
                    <a:pt x="3388" y="33384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 flipH="1">
              <a:off x="7064271" y="3515174"/>
              <a:ext cx="267704" cy="878786"/>
            </a:xfrm>
            <a:custGeom>
              <a:avLst/>
              <a:gdLst/>
              <a:ahLst/>
              <a:cxnLst/>
              <a:rect l="l" t="t" r="r" b="b"/>
              <a:pathLst>
                <a:path w="3395" h="37431" extrusionOk="0">
                  <a:moveTo>
                    <a:pt x="0" y="0"/>
                  </a:moveTo>
                  <a:lnTo>
                    <a:pt x="0" y="37408"/>
                  </a:lnTo>
                  <a:lnTo>
                    <a:pt x="3394" y="37431"/>
                  </a:lnTo>
                  <a:lnTo>
                    <a:pt x="3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 flipH="1">
              <a:off x="6359128" y="924374"/>
              <a:ext cx="884697" cy="3469487"/>
            </a:xfrm>
            <a:custGeom>
              <a:avLst/>
              <a:gdLst/>
              <a:ahLst/>
              <a:cxnLst/>
              <a:rect l="l" t="t" r="r" b="b"/>
              <a:pathLst>
                <a:path w="11220" h="50502" extrusionOk="0">
                  <a:moveTo>
                    <a:pt x="5613" y="0"/>
                  </a:moveTo>
                  <a:lnTo>
                    <a:pt x="0" y="9494"/>
                  </a:lnTo>
                  <a:lnTo>
                    <a:pt x="3990" y="9494"/>
                  </a:lnTo>
                  <a:lnTo>
                    <a:pt x="3990" y="50473"/>
                  </a:lnTo>
                  <a:lnTo>
                    <a:pt x="7384" y="50502"/>
                  </a:lnTo>
                  <a:lnTo>
                    <a:pt x="7384" y="9494"/>
                  </a:lnTo>
                  <a:lnTo>
                    <a:pt x="11220" y="9494"/>
                  </a:lnTo>
                  <a:lnTo>
                    <a:pt x="56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 flipH="1">
              <a:off x="6095175" y="3554543"/>
              <a:ext cx="474627" cy="132144"/>
            </a:xfrm>
            <a:custGeom>
              <a:avLst/>
              <a:gdLst/>
              <a:ahLst/>
              <a:cxnLst/>
              <a:rect l="l" t="t" r="r" b="b"/>
              <a:pathLst>
                <a:path w="8692" h="2420" extrusionOk="0">
                  <a:moveTo>
                    <a:pt x="682" y="0"/>
                  </a:moveTo>
                  <a:cubicBezTo>
                    <a:pt x="304" y="0"/>
                    <a:pt x="0" y="304"/>
                    <a:pt x="0" y="683"/>
                  </a:cubicBezTo>
                  <a:lnTo>
                    <a:pt x="0" y="1737"/>
                  </a:lnTo>
                  <a:cubicBezTo>
                    <a:pt x="0" y="2116"/>
                    <a:pt x="304" y="2420"/>
                    <a:pt x="682" y="2420"/>
                  </a:cubicBezTo>
                  <a:lnTo>
                    <a:pt x="8015" y="2420"/>
                  </a:lnTo>
                  <a:cubicBezTo>
                    <a:pt x="8387" y="2420"/>
                    <a:pt x="8691" y="2116"/>
                    <a:pt x="8691" y="1737"/>
                  </a:cubicBezTo>
                  <a:lnTo>
                    <a:pt x="8691" y="683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 flipH="1">
              <a:off x="6095175" y="3767125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1210" y="0"/>
                  </a:moveTo>
                  <a:cubicBezTo>
                    <a:pt x="545" y="0"/>
                    <a:pt x="0" y="539"/>
                    <a:pt x="0" y="1204"/>
                  </a:cubicBezTo>
                  <a:cubicBezTo>
                    <a:pt x="0" y="1875"/>
                    <a:pt x="545" y="2414"/>
                    <a:pt x="1210" y="2414"/>
                  </a:cubicBezTo>
                  <a:lnTo>
                    <a:pt x="7482" y="2414"/>
                  </a:lnTo>
                  <a:cubicBezTo>
                    <a:pt x="8152" y="2414"/>
                    <a:pt x="8691" y="1875"/>
                    <a:pt x="8691" y="1204"/>
                  </a:cubicBezTo>
                  <a:cubicBezTo>
                    <a:pt x="8691" y="539"/>
                    <a:pt x="8152" y="0"/>
                    <a:pt x="7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"/>
            <p:cNvSpPr/>
            <p:nvPr/>
          </p:nvSpPr>
          <p:spPr>
            <a:xfrm flipH="1">
              <a:off x="6095175" y="3979379"/>
              <a:ext cx="474627" cy="131816"/>
            </a:xfrm>
            <a:custGeom>
              <a:avLst/>
              <a:gdLst/>
              <a:ahLst/>
              <a:cxnLst/>
              <a:rect l="l" t="t" r="r" b="b"/>
              <a:pathLst>
                <a:path w="8692" h="2414" extrusionOk="0">
                  <a:moveTo>
                    <a:pt x="682" y="0"/>
                  </a:moveTo>
                  <a:cubicBezTo>
                    <a:pt x="304" y="0"/>
                    <a:pt x="0" y="304"/>
                    <a:pt x="0" y="677"/>
                  </a:cubicBezTo>
                  <a:lnTo>
                    <a:pt x="0" y="1737"/>
                  </a:lnTo>
                  <a:cubicBezTo>
                    <a:pt x="0" y="2110"/>
                    <a:pt x="304" y="2414"/>
                    <a:pt x="682" y="2414"/>
                  </a:cubicBezTo>
                  <a:lnTo>
                    <a:pt x="8015" y="2414"/>
                  </a:lnTo>
                  <a:cubicBezTo>
                    <a:pt x="8387" y="2414"/>
                    <a:pt x="8691" y="2110"/>
                    <a:pt x="8691" y="1737"/>
                  </a:cubicBezTo>
                  <a:lnTo>
                    <a:pt x="8691" y="677"/>
                  </a:lnTo>
                  <a:cubicBezTo>
                    <a:pt x="8691" y="304"/>
                    <a:pt x="8387" y="0"/>
                    <a:pt x="8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2" name="Google Shape;372;p2"/>
            <p:cNvGrpSpPr/>
            <p:nvPr/>
          </p:nvGrpSpPr>
          <p:grpSpPr>
            <a:xfrm>
              <a:off x="7034458" y="2123775"/>
              <a:ext cx="1461469" cy="1588875"/>
              <a:chOff x="7791200" y="755400"/>
              <a:chExt cx="1148231" cy="1248331"/>
            </a:xfrm>
          </p:grpSpPr>
          <p:sp>
            <p:nvSpPr>
              <p:cNvPr id="373" name="Google Shape;373;p2"/>
              <p:cNvSpPr/>
              <p:nvPr/>
            </p:nvSpPr>
            <p:spPr>
              <a:xfrm>
                <a:off x="7791200" y="755400"/>
                <a:ext cx="959956" cy="960002"/>
              </a:xfrm>
              <a:custGeom>
                <a:avLst/>
                <a:gdLst/>
                <a:ahLst/>
                <a:cxnLst/>
                <a:rect l="l" t="t" r="r" b="b"/>
                <a:pathLst>
                  <a:path w="20897" h="20898" extrusionOk="0">
                    <a:moveTo>
                      <a:pt x="10446" y="1"/>
                    </a:moveTo>
                    <a:cubicBezTo>
                      <a:pt x="4678" y="1"/>
                      <a:pt x="0" y="4679"/>
                      <a:pt x="0" y="10452"/>
                    </a:cubicBezTo>
                    <a:cubicBezTo>
                      <a:pt x="0" y="16219"/>
                      <a:pt x="4678" y="20897"/>
                      <a:pt x="10446" y="20897"/>
                    </a:cubicBezTo>
                    <a:cubicBezTo>
                      <a:pt x="16219" y="20897"/>
                      <a:pt x="20897" y="16219"/>
                      <a:pt x="20897" y="10452"/>
                    </a:cubicBezTo>
                    <a:cubicBezTo>
                      <a:pt x="20897" y="4679"/>
                      <a:pt x="16219" y="1"/>
                      <a:pt x="104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7840949" y="843690"/>
                <a:ext cx="860455" cy="783694"/>
              </a:xfrm>
              <a:custGeom>
                <a:avLst/>
                <a:gdLst/>
                <a:ahLst/>
                <a:cxnLst/>
                <a:rect l="l" t="t" r="r" b="b"/>
                <a:pathLst>
                  <a:path w="18731" h="17060" extrusionOk="0">
                    <a:moveTo>
                      <a:pt x="9363" y="1"/>
                    </a:moveTo>
                    <a:cubicBezTo>
                      <a:pt x="7180" y="1"/>
                      <a:pt x="4997" y="833"/>
                      <a:pt x="3331" y="2499"/>
                    </a:cubicBezTo>
                    <a:cubicBezTo>
                      <a:pt x="1" y="5830"/>
                      <a:pt x="1" y="11230"/>
                      <a:pt x="3331" y="14561"/>
                    </a:cubicBezTo>
                    <a:cubicBezTo>
                      <a:pt x="4997" y="16226"/>
                      <a:pt x="7180" y="17059"/>
                      <a:pt x="9363" y="17059"/>
                    </a:cubicBezTo>
                    <a:cubicBezTo>
                      <a:pt x="11545" y="17059"/>
                      <a:pt x="13728" y="16226"/>
                      <a:pt x="15394" y="14561"/>
                    </a:cubicBezTo>
                    <a:cubicBezTo>
                      <a:pt x="18730" y="11230"/>
                      <a:pt x="18730" y="5830"/>
                      <a:pt x="15394" y="2499"/>
                    </a:cubicBezTo>
                    <a:cubicBezTo>
                      <a:pt x="13728" y="833"/>
                      <a:pt x="11545" y="1"/>
                      <a:pt x="9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7976323" y="940524"/>
                <a:ext cx="589700" cy="589700"/>
              </a:xfrm>
              <a:custGeom>
                <a:avLst/>
                <a:gdLst/>
                <a:ahLst/>
                <a:cxnLst/>
                <a:rect l="l" t="t" r="r" b="b"/>
                <a:pathLst>
                  <a:path w="12837" h="12837" extrusionOk="0">
                    <a:moveTo>
                      <a:pt x="6416" y="1"/>
                    </a:moveTo>
                    <a:cubicBezTo>
                      <a:pt x="2873" y="1"/>
                      <a:pt x="0" y="2873"/>
                      <a:pt x="0" y="6422"/>
                    </a:cubicBezTo>
                    <a:cubicBezTo>
                      <a:pt x="0" y="9965"/>
                      <a:pt x="2873" y="12837"/>
                      <a:pt x="6416" y="12837"/>
                    </a:cubicBezTo>
                    <a:cubicBezTo>
                      <a:pt x="9964" y="12837"/>
                      <a:pt x="12837" y="9965"/>
                      <a:pt x="12837" y="6422"/>
                    </a:cubicBezTo>
                    <a:cubicBezTo>
                      <a:pt x="12837" y="2873"/>
                      <a:pt x="9964" y="1"/>
                      <a:pt x="64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8068472" y="1032719"/>
                <a:ext cx="405352" cy="405352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8824" extrusionOk="0">
                    <a:moveTo>
                      <a:pt x="4410" y="0"/>
                    </a:moveTo>
                    <a:cubicBezTo>
                      <a:pt x="1973" y="0"/>
                      <a:pt x="1" y="1978"/>
                      <a:pt x="1" y="4415"/>
                    </a:cubicBezTo>
                    <a:cubicBezTo>
                      <a:pt x="1" y="6851"/>
                      <a:pt x="1973" y="8823"/>
                      <a:pt x="4410" y="8823"/>
                    </a:cubicBezTo>
                    <a:cubicBezTo>
                      <a:pt x="6846" y="8823"/>
                      <a:pt x="8824" y="6851"/>
                      <a:pt x="8824" y="4415"/>
                    </a:cubicBezTo>
                    <a:cubicBezTo>
                      <a:pt x="8824" y="1978"/>
                      <a:pt x="6846" y="0"/>
                      <a:pt x="4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8161723" y="1134560"/>
                <a:ext cx="218111" cy="20134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4383" extrusionOk="0">
                    <a:moveTo>
                      <a:pt x="2367" y="0"/>
                    </a:moveTo>
                    <a:cubicBezTo>
                      <a:pt x="1329" y="0"/>
                      <a:pt x="412" y="743"/>
                      <a:pt x="218" y="1802"/>
                    </a:cubicBezTo>
                    <a:cubicBezTo>
                      <a:pt x="0" y="2989"/>
                      <a:pt x="792" y="4130"/>
                      <a:pt x="1984" y="4348"/>
                    </a:cubicBezTo>
                    <a:cubicBezTo>
                      <a:pt x="2115" y="4371"/>
                      <a:pt x="2245" y="4382"/>
                      <a:pt x="2374" y="4382"/>
                    </a:cubicBezTo>
                    <a:cubicBezTo>
                      <a:pt x="3415" y="4382"/>
                      <a:pt x="4336" y="3643"/>
                      <a:pt x="4529" y="2582"/>
                    </a:cubicBezTo>
                    <a:cubicBezTo>
                      <a:pt x="4747" y="1389"/>
                      <a:pt x="3956" y="249"/>
                      <a:pt x="2764" y="36"/>
                    </a:cubicBezTo>
                    <a:cubicBezTo>
                      <a:pt x="2630" y="12"/>
                      <a:pt x="2498" y="0"/>
                      <a:pt x="2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8271005" y="1235483"/>
                <a:ext cx="538342" cy="627368"/>
              </a:xfrm>
              <a:custGeom>
                <a:avLst/>
                <a:gdLst/>
                <a:ahLst/>
                <a:cxnLst/>
                <a:rect l="l" t="t" r="r" b="b"/>
                <a:pathLst>
                  <a:path w="11719" h="13657" fill="none" extrusionOk="0">
                    <a:moveTo>
                      <a:pt x="1" y="1"/>
                    </a:moveTo>
                    <a:lnTo>
                      <a:pt x="11719" y="13657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8242019" y="1206267"/>
                <a:ext cx="58249" cy="58249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1268" extrusionOk="0">
                    <a:moveTo>
                      <a:pt x="632" y="0"/>
                    </a:moveTo>
                    <a:cubicBezTo>
                      <a:pt x="282" y="0"/>
                      <a:pt x="1" y="281"/>
                      <a:pt x="1" y="637"/>
                    </a:cubicBezTo>
                    <a:cubicBezTo>
                      <a:pt x="1" y="986"/>
                      <a:pt x="282" y="1267"/>
                      <a:pt x="632" y="1267"/>
                    </a:cubicBezTo>
                    <a:cubicBezTo>
                      <a:pt x="987" y="1267"/>
                      <a:pt x="1268" y="986"/>
                      <a:pt x="1268" y="637"/>
                    </a:cubicBezTo>
                    <a:cubicBezTo>
                      <a:pt x="1268" y="281"/>
                      <a:pt x="987" y="0"/>
                      <a:pt x="6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8683146" y="1729025"/>
                <a:ext cx="256285" cy="274706"/>
              </a:xfrm>
              <a:custGeom>
                <a:avLst/>
                <a:gdLst/>
                <a:ahLst/>
                <a:cxnLst/>
                <a:rect l="l" t="t" r="r" b="b"/>
                <a:pathLst>
                  <a:path w="5579" h="5980" extrusionOk="0">
                    <a:moveTo>
                      <a:pt x="213" y="0"/>
                    </a:moveTo>
                    <a:lnTo>
                      <a:pt x="1" y="4730"/>
                    </a:lnTo>
                    <a:lnTo>
                      <a:pt x="1245" y="5980"/>
                    </a:lnTo>
                    <a:lnTo>
                      <a:pt x="2317" y="4845"/>
                    </a:lnTo>
                    <a:lnTo>
                      <a:pt x="2093" y="2190"/>
                    </a:lnTo>
                    <a:lnTo>
                      <a:pt x="2093" y="2190"/>
                    </a:lnTo>
                    <a:lnTo>
                      <a:pt x="4438" y="2454"/>
                    </a:lnTo>
                    <a:lnTo>
                      <a:pt x="5579" y="1199"/>
                    </a:lnTo>
                    <a:lnTo>
                      <a:pt x="42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8735284" y="1865686"/>
                <a:ext cx="45892" cy="94861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065" fill="none" extrusionOk="0">
                    <a:moveTo>
                      <a:pt x="1" y="1"/>
                    </a:moveTo>
                    <a:lnTo>
                      <a:pt x="998" y="2065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8714475" y="1907855"/>
                <a:ext cx="41941" cy="79013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720" fill="none" extrusionOk="0">
                    <a:moveTo>
                      <a:pt x="1" y="0"/>
                    </a:moveTo>
                    <a:lnTo>
                      <a:pt x="912" y="1720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8807725" y="1784837"/>
                <a:ext cx="89073" cy="46167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05" fill="none" extrusionOk="0">
                    <a:moveTo>
                      <a:pt x="0" y="1"/>
                    </a:moveTo>
                    <a:lnTo>
                      <a:pt x="1938" y="1004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8848793" y="1765912"/>
                <a:ext cx="72765" cy="3794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26" fill="none" extrusionOk="0">
                    <a:moveTo>
                      <a:pt x="1" y="0"/>
                    </a:moveTo>
                    <a:lnTo>
                      <a:pt x="1583" y="826"/>
                    </a:lnTo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accent3"/>
                </a:solidFill>
                <a:prstDash val="solid"/>
                <a:miter lim="57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2"/>
            <p:cNvGrpSpPr/>
            <p:nvPr/>
          </p:nvGrpSpPr>
          <p:grpSpPr>
            <a:xfrm>
              <a:off x="7447163" y="649050"/>
              <a:ext cx="558334" cy="497100"/>
              <a:chOff x="4292913" y="-1312775"/>
              <a:chExt cx="558334" cy="497100"/>
            </a:xfrm>
          </p:grpSpPr>
          <p:sp>
            <p:nvSpPr>
              <p:cNvPr id="386" name="Google Shape;386;p2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2"/>
            <p:cNvGrpSpPr/>
            <p:nvPr/>
          </p:nvGrpSpPr>
          <p:grpSpPr>
            <a:xfrm>
              <a:off x="6015430" y="1974274"/>
              <a:ext cx="404178" cy="359900"/>
              <a:chOff x="4292913" y="-1312775"/>
              <a:chExt cx="558334" cy="497100"/>
            </a:xfrm>
          </p:grpSpPr>
          <p:sp>
            <p:nvSpPr>
              <p:cNvPr id="390" name="Google Shape;390;p2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3" name="Google Shape;393;p2"/>
            <p:cNvGrpSpPr/>
            <p:nvPr/>
          </p:nvGrpSpPr>
          <p:grpSpPr>
            <a:xfrm>
              <a:off x="8005505" y="3865337"/>
              <a:ext cx="404178" cy="359900"/>
              <a:chOff x="4292913" y="-1312775"/>
              <a:chExt cx="558334" cy="497100"/>
            </a:xfrm>
          </p:grpSpPr>
          <p:sp>
            <p:nvSpPr>
              <p:cNvPr id="394" name="Google Shape;394;p2"/>
              <p:cNvSpPr/>
              <p:nvPr/>
            </p:nvSpPr>
            <p:spPr>
              <a:xfrm>
                <a:off x="4292913" y="-1312775"/>
                <a:ext cx="558334" cy="497100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7152" extrusionOk="0">
                    <a:moveTo>
                      <a:pt x="4015" y="1"/>
                    </a:moveTo>
                    <a:cubicBezTo>
                      <a:pt x="2520" y="1"/>
                      <a:pt x="1125" y="950"/>
                      <a:pt x="625" y="2450"/>
                    </a:cubicBezTo>
                    <a:cubicBezTo>
                      <a:pt x="0" y="4324"/>
                      <a:pt x="1015" y="6342"/>
                      <a:pt x="2890" y="6967"/>
                    </a:cubicBezTo>
                    <a:cubicBezTo>
                      <a:pt x="3265" y="7092"/>
                      <a:pt x="3646" y="7152"/>
                      <a:pt x="4020" y="7152"/>
                    </a:cubicBezTo>
                    <a:cubicBezTo>
                      <a:pt x="5516" y="7152"/>
                      <a:pt x="6907" y="6202"/>
                      <a:pt x="7407" y="4703"/>
                    </a:cubicBezTo>
                    <a:cubicBezTo>
                      <a:pt x="8032" y="2828"/>
                      <a:pt x="7017" y="810"/>
                      <a:pt x="5143" y="185"/>
                    </a:cubicBezTo>
                    <a:cubicBezTo>
                      <a:pt x="4769" y="60"/>
                      <a:pt x="4389" y="1"/>
                      <a:pt x="40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4333920" y="-1281081"/>
                <a:ext cx="476248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6852" h="6242" extrusionOk="0">
                    <a:moveTo>
                      <a:pt x="3427" y="0"/>
                    </a:moveTo>
                    <a:cubicBezTo>
                      <a:pt x="2628" y="0"/>
                      <a:pt x="1829" y="305"/>
                      <a:pt x="1222" y="916"/>
                    </a:cubicBezTo>
                    <a:cubicBezTo>
                      <a:pt x="1" y="2131"/>
                      <a:pt x="1" y="4109"/>
                      <a:pt x="1222" y="5330"/>
                    </a:cubicBezTo>
                    <a:cubicBezTo>
                      <a:pt x="1829" y="5938"/>
                      <a:pt x="2628" y="6242"/>
                      <a:pt x="3427" y="6242"/>
                    </a:cubicBezTo>
                    <a:cubicBezTo>
                      <a:pt x="4226" y="6242"/>
                      <a:pt x="5026" y="5938"/>
                      <a:pt x="5636" y="5330"/>
                    </a:cubicBezTo>
                    <a:cubicBezTo>
                      <a:pt x="6852" y="4109"/>
                      <a:pt x="6852" y="2131"/>
                      <a:pt x="5636" y="916"/>
                    </a:cubicBezTo>
                    <a:cubicBezTo>
                      <a:pt x="5026" y="305"/>
                      <a:pt x="4226" y="0"/>
                      <a:pt x="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4490932" y="-1206293"/>
                <a:ext cx="179392" cy="290183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4175" extrusionOk="0">
                    <a:moveTo>
                      <a:pt x="1483" y="0"/>
                    </a:moveTo>
                    <a:cubicBezTo>
                      <a:pt x="1480" y="0"/>
                      <a:pt x="1477" y="0"/>
                      <a:pt x="1474" y="1"/>
                    </a:cubicBezTo>
                    <a:lnTo>
                      <a:pt x="964" y="12"/>
                    </a:lnTo>
                    <a:cubicBezTo>
                      <a:pt x="895" y="12"/>
                      <a:pt x="843" y="69"/>
                      <a:pt x="855" y="138"/>
                    </a:cubicBezTo>
                    <a:lnTo>
                      <a:pt x="872" y="316"/>
                    </a:lnTo>
                    <a:cubicBezTo>
                      <a:pt x="367" y="413"/>
                      <a:pt x="41" y="677"/>
                      <a:pt x="64" y="1325"/>
                    </a:cubicBezTo>
                    <a:cubicBezTo>
                      <a:pt x="98" y="2173"/>
                      <a:pt x="1331" y="2351"/>
                      <a:pt x="1474" y="2907"/>
                    </a:cubicBezTo>
                    <a:cubicBezTo>
                      <a:pt x="1515" y="3088"/>
                      <a:pt x="1379" y="3251"/>
                      <a:pt x="1204" y="3251"/>
                    </a:cubicBezTo>
                    <a:cubicBezTo>
                      <a:pt x="1185" y="3251"/>
                      <a:pt x="1166" y="3249"/>
                      <a:pt x="1147" y="3245"/>
                    </a:cubicBezTo>
                    <a:cubicBezTo>
                      <a:pt x="929" y="3211"/>
                      <a:pt x="872" y="3068"/>
                      <a:pt x="855" y="2752"/>
                    </a:cubicBezTo>
                    <a:cubicBezTo>
                      <a:pt x="855" y="2684"/>
                      <a:pt x="797" y="2632"/>
                      <a:pt x="729" y="2632"/>
                    </a:cubicBezTo>
                    <a:lnTo>
                      <a:pt x="138" y="2632"/>
                    </a:lnTo>
                    <a:cubicBezTo>
                      <a:pt x="75" y="2632"/>
                      <a:pt x="18" y="2684"/>
                      <a:pt x="18" y="2752"/>
                    </a:cubicBezTo>
                    <a:cubicBezTo>
                      <a:pt x="0" y="3366"/>
                      <a:pt x="207" y="3784"/>
                      <a:pt x="792" y="3893"/>
                    </a:cubicBezTo>
                    <a:lnTo>
                      <a:pt x="803" y="4048"/>
                    </a:lnTo>
                    <a:cubicBezTo>
                      <a:pt x="815" y="4123"/>
                      <a:pt x="878" y="4174"/>
                      <a:pt x="952" y="4174"/>
                    </a:cubicBezTo>
                    <a:lnTo>
                      <a:pt x="1434" y="4140"/>
                    </a:lnTo>
                    <a:cubicBezTo>
                      <a:pt x="1514" y="4134"/>
                      <a:pt x="1571" y="4065"/>
                      <a:pt x="1566" y="3991"/>
                    </a:cubicBezTo>
                    <a:lnTo>
                      <a:pt x="1560" y="3882"/>
                    </a:lnTo>
                    <a:cubicBezTo>
                      <a:pt x="1600" y="3870"/>
                      <a:pt x="1640" y="3859"/>
                      <a:pt x="1686" y="3847"/>
                    </a:cubicBezTo>
                    <a:cubicBezTo>
                      <a:pt x="2368" y="3624"/>
                      <a:pt x="2580" y="2764"/>
                      <a:pt x="2082" y="2248"/>
                    </a:cubicBezTo>
                    <a:cubicBezTo>
                      <a:pt x="1646" y="1801"/>
                      <a:pt x="912" y="1646"/>
                      <a:pt x="946" y="1227"/>
                    </a:cubicBezTo>
                    <a:cubicBezTo>
                      <a:pt x="958" y="1073"/>
                      <a:pt x="1078" y="952"/>
                      <a:pt x="1227" y="929"/>
                    </a:cubicBezTo>
                    <a:cubicBezTo>
                      <a:pt x="1240" y="928"/>
                      <a:pt x="1253" y="927"/>
                      <a:pt x="1265" y="927"/>
                    </a:cubicBezTo>
                    <a:cubicBezTo>
                      <a:pt x="1434" y="927"/>
                      <a:pt x="1552" y="1071"/>
                      <a:pt x="1525" y="1279"/>
                    </a:cubicBezTo>
                    <a:cubicBezTo>
                      <a:pt x="1514" y="1348"/>
                      <a:pt x="1566" y="1405"/>
                      <a:pt x="1634" y="1405"/>
                    </a:cubicBezTo>
                    <a:lnTo>
                      <a:pt x="2225" y="1422"/>
                    </a:lnTo>
                    <a:cubicBezTo>
                      <a:pt x="2322" y="1422"/>
                      <a:pt x="2397" y="1342"/>
                      <a:pt x="2397" y="1250"/>
                    </a:cubicBezTo>
                    <a:cubicBezTo>
                      <a:pt x="2380" y="660"/>
                      <a:pt x="2110" y="356"/>
                      <a:pt x="1594" y="327"/>
                    </a:cubicBezTo>
                    <a:lnTo>
                      <a:pt x="1589" y="115"/>
                    </a:lnTo>
                    <a:cubicBezTo>
                      <a:pt x="1589" y="50"/>
                      <a:pt x="1542" y="0"/>
                      <a:pt x="1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c09aa5dac_0_0"/>
          <p:cNvSpPr txBox="1">
            <a:spLocks noGrp="1"/>
          </p:cNvSpPr>
          <p:nvPr>
            <p:ph type="subTitle" idx="1"/>
          </p:nvPr>
        </p:nvSpPr>
        <p:spPr>
          <a:xfrm>
            <a:off x="720000" y="2763225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Made simpler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Easy to read/access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Customizable to any user</a:t>
            </a:r>
            <a:endParaRPr sz="1500"/>
          </a:p>
        </p:txBody>
      </p:sp>
      <p:pic>
        <p:nvPicPr>
          <p:cNvPr id="402" name="Google Shape;402;g2bc09aa5dac_0_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057" b="9049"/>
          <a:stretch/>
        </p:blipFill>
        <p:spPr>
          <a:xfrm>
            <a:off x="4148100" y="1117000"/>
            <a:ext cx="1913750" cy="1914150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3" name="Google Shape;403;g2bc09aa5dac_0_0"/>
          <p:cNvSpPr txBox="1">
            <a:spLocks noGrp="1"/>
          </p:cNvSpPr>
          <p:nvPr>
            <p:ph type="subTitle" idx="2"/>
          </p:nvPr>
        </p:nvSpPr>
        <p:spPr>
          <a:xfrm>
            <a:off x="720000" y="1474550"/>
            <a:ext cx="44016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Complex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Limited Customization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Difficult to analyze</a:t>
            </a:r>
            <a:endParaRPr sz="1500"/>
          </a:p>
        </p:txBody>
      </p:sp>
      <p:sp>
        <p:nvSpPr>
          <p:cNvPr id="404" name="Google Shape;404;g2bc09aa5dac_0_0"/>
          <p:cNvSpPr txBox="1">
            <a:spLocks noGrp="1"/>
          </p:cNvSpPr>
          <p:nvPr>
            <p:ph type="subTitle" idx="3"/>
          </p:nvPr>
        </p:nvSpPr>
        <p:spPr>
          <a:xfrm>
            <a:off x="719991" y="1117000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Trackers Today:</a:t>
            </a:r>
            <a:endParaRPr/>
          </a:p>
        </p:txBody>
      </p:sp>
      <p:sp>
        <p:nvSpPr>
          <p:cNvPr id="405" name="Google Shape;405;g2bc09aa5dac_0_0"/>
          <p:cNvSpPr txBox="1">
            <a:spLocks noGrp="1"/>
          </p:cNvSpPr>
          <p:nvPr>
            <p:ph type="subTitle" idx="4"/>
          </p:nvPr>
        </p:nvSpPr>
        <p:spPr>
          <a:xfrm>
            <a:off x="719993" y="2395250"/>
            <a:ext cx="44016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</a:t>
            </a:r>
            <a:endParaRPr/>
          </a:p>
        </p:txBody>
      </p:sp>
      <p:pic>
        <p:nvPicPr>
          <p:cNvPr id="406" name="Google Shape;406;g2bc09aa5da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743" y="2097525"/>
            <a:ext cx="2271759" cy="1812527"/>
          </a:xfrm>
          <a:prstGeom prst="rect">
            <a:avLst/>
          </a:prstGeom>
          <a:noFill/>
          <a:ln w="9525" cap="flat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15753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L</a:t>
            </a:r>
            <a:r>
              <a:rPr lang="en" dirty="0"/>
              <a:t>ayouts</a:t>
            </a:r>
            <a:endParaRPr dirty="0"/>
          </a:p>
        </p:txBody>
      </p:sp>
      <p:cxnSp>
        <p:nvCxnSpPr>
          <p:cNvPr id="466" name="Google Shape;466;p5"/>
          <p:cNvCxnSpPr/>
          <p:nvPr/>
        </p:nvCxnSpPr>
        <p:spPr>
          <a:xfrm>
            <a:off x="636348" y="3995428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7" name="Google Shape;467;p5"/>
          <p:cNvCxnSpPr/>
          <p:nvPr/>
        </p:nvCxnSpPr>
        <p:spPr>
          <a:xfrm>
            <a:off x="2779637" y="4004705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8" name="Google Shape;468;p5"/>
          <p:cNvCxnSpPr/>
          <p:nvPr/>
        </p:nvCxnSpPr>
        <p:spPr>
          <a:xfrm>
            <a:off x="4929711" y="4019964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466;p5">
            <a:extLst>
              <a:ext uri="{FF2B5EF4-FFF2-40B4-BE49-F238E27FC236}">
                <a16:creationId xmlns:a16="http://schemas.microsoft.com/office/drawing/2014/main" id="{8126207C-9882-37A1-6974-37E9CCA296B6}"/>
              </a:ext>
            </a:extLst>
          </p:cNvPr>
          <p:cNvCxnSpPr/>
          <p:nvPr/>
        </p:nvCxnSpPr>
        <p:spPr>
          <a:xfrm>
            <a:off x="7067101" y="4004705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421;g2bc09aa5dac_0_22">
            <a:extLst>
              <a:ext uri="{FF2B5EF4-FFF2-40B4-BE49-F238E27FC236}">
                <a16:creationId xmlns:a16="http://schemas.microsoft.com/office/drawing/2014/main" id="{39573B46-E1C7-0A61-F548-BF9A3D2242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58" y="902651"/>
            <a:ext cx="2017325" cy="29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422;g2bc09aa5dac_0_22">
            <a:extLst>
              <a:ext uri="{FF2B5EF4-FFF2-40B4-BE49-F238E27FC236}">
                <a16:creationId xmlns:a16="http://schemas.microsoft.com/office/drawing/2014/main" id="{0067733B-B31E-47A7-761E-64C6879698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725" y="902651"/>
            <a:ext cx="2017325" cy="3015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423;g2bc09aa5dac_0_22">
            <a:extLst>
              <a:ext uri="{FF2B5EF4-FFF2-40B4-BE49-F238E27FC236}">
                <a16:creationId xmlns:a16="http://schemas.microsoft.com/office/drawing/2014/main" id="{D35A92F3-96B8-8D82-A652-1F40B5E337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799" y="897473"/>
            <a:ext cx="2017325" cy="3020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424;g2bc09aa5dac_0_22">
            <a:extLst>
              <a:ext uri="{FF2B5EF4-FFF2-40B4-BE49-F238E27FC236}">
                <a16:creationId xmlns:a16="http://schemas.microsoft.com/office/drawing/2014/main" id="{9A074D08-5AC1-09FD-470E-6A05EFCE060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2189" y="892666"/>
            <a:ext cx="2017325" cy="3005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66;p5">
            <a:extLst>
              <a:ext uri="{FF2B5EF4-FFF2-40B4-BE49-F238E27FC236}">
                <a16:creationId xmlns:a16="http://schemas.microsoft.com/office/drawing/2014/main" id="{8FE17820-ED08-4B74-C92F-D467FED9C87C}"/>
              </a:ext>
            </a:extLst>
          </p:cNvPr>
          <p:cNvCxnSpPr/>
          <p:nvPr/>
        </p:nvCxnSpPr>
        <p:spPr>
          <a:xfrm>
            <a:off x="720000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66;p5">
            <a:extLst>
              <a:ext uri="{FF2B5EF4-FFF2-40B4-BE49-F238E27FC236}">
                <a16:creationId xmlns:a16="http://schemas.microsoft.com/office/drawing/2014/main" id="{B296B167-05A3-A0EF-5576-18CBAAC5D2E4}"/>
              </a:ext>
            </a:extLst>
          </p:cNvPr>
          <p:cNvCxnSpPr/>
          <p:nvPr/>
        </p:nvCxnSpPr>
        <p:spPr>
          <a:xfrm>
            <a:off x="2779637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66;p5">
            <a:extLst>
              <a:ext uri="{FF2B5EF4-FFF2-40B4-BE49-F238E27FC236}">
                <a16:creationId xmlns:a16="http://schemas.microsoft.com/office/drawing/2014/main" id="{257E2212-0925-25C9-5F53-F91D1018A7DF}"/>
              </a:ext>
            </a:extLst>
          </p:cNvPr>
          <p:cNvCxnSpPr/>
          <p:nvPr/>
        </p:nvCxnSpPr>
        <p:spPr>
          <a:xfrm>
            <a:off x="4929711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6;p5">
            <a:extLst>
              <a:ext uri="{FF2B5EF4-FFF2-40B4-BE49-F238E27FC236}">
                <a16:creationId xmlns:a16="http://schemas.microsoft.com/office/drawing/2014/main" id="{C0360C77-6924-A2FB-6CF4-92E10B589D40}"/>
              </a:ext>
            </a:extLst>
          </p:cNvPr>
          <p:cNvCxnSpPr/>
          <p:nvPr/>
        </p:nvCxnSpPr>
        <p:spPr>
          <a:xfrm>
            <a:off x="7016046" y="780960"/>
            <a:ext cx="144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424052" y="2789497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838396" y="1555025"/>
            <a:ext cx="14733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r>
              <a:rPr lang="en" sz="1600" dirty="0"/>
              <a:t>Home Screen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4336533" y="1066003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" name="Google Shape;411;g2bc09aa5dac_0_11">
            <a:extLst>
              <a:ext uri="{FF2B5EF4-FFF2-40B4-BE49-F238E27FC236}">
                <a16:creationId xmlns:a16="http://schemas.microsoft.com/office/drawing/2014/main" id="{382A514F-9756-6060-F2C4-7C9F8046386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7" y="1169821"/>
            <a:ext cx="4000999" cy="2960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424052" y="2789497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838396" y="1555025"/>
            <a:ext cx="14733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br>
              <a:rPr lang="en" dirty="0"/>
            </a:br>
            <a:r>
              <a:rPr lang="en" sz="1600" dirty="0"/>
              <a:t>Expenses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4336533" y="1066003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D73F3343-2DF0-E7E1-9FB2-71EF9C1BA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9" y="1243825"/>
            <a:ext cx="4024489" cy="26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2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424052" y="2789497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838396" y="1555025"/>
            <a:ext cx="147338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r>
              <a:rPr lang="en" sz="1600" dirty="0"/>
              <a:t>Budget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4336533" y="1066003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oogle Shape;416;g2bc09aa5dac_0_16">
            <a:extLst>
              <a:ext uri="{FF2B5EF4-FFF2-40B4-BE49-F238E27FC236}">
                <a16:creationId xmlns:a16="http://schemas.microsoft.com/office/drawing/2014/main" id="{7314BDA4-4C41-B143-2EED-6D3CF1D1D8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20" y="1213474"/>
            <a:ext cx="4068248" cy="2716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92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9"/>
          <p:cNvSpPr/>
          <p:nvPr/>
        </p:nvSpPr>
        <p:spPr>
          <a:xfrm>
            <a:off x="7878725" y="89050"/>
            <a:ext cx="265500" cy="26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title"/>
          </p:nvPr>
        </p:nvSpPr>
        <p:spPr>
          <a:xfrm>
            <a:off x="4424052" y="2789497"/>
            <a:ext cx="400672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Experience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2"/>
          </p:nvPr>
        </p:nvSpPr>
        <p:spPr>
          <a:xfrm>
            <a:off x="4838396" y="1555025"/>
            <a:ext cx="157051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br>
              <a:rPr lang="en" dirty="0"/>
            </a:br>
            <a:r>
              <a:rPr lang="en" sz="1600" dirty="0"/>
              <a:t>Graphical View</a:t>
            </a:r>
            <a:endParaRPr sz="1600" dirty="0"/>
          </a:p>
        </p:txBody>
      </p:sp>
      <p:cxnSp>
        <p:nvCxnSpPr>
          <p:cNvPr id="491" name="Google Shape;491;p29"/>
          <p:cNvCxnSpPr/>
          <p:nvPr/>
        </p:nvCxnSpPr>
        <p:spPr>
          <a:xfrm>
            <a:off x="4336533" y="1066003"/>
            <a:ext cx="0" cy="31677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29"/>
          <p:cNvGrpSpPr/>
          <p:nvPr/>
        </p:nvGrpSpPr>
        <p:grpSpPr>
          <a:xfrm>
            <a:off x="6605150" y="221800"/>
            <a:ext cx="2361725" cy="2428275"/>
            <a:chOff x="6605150" y="221800"/>
            <a:chExt cx="2361725" cy="2428275"/>
          </a:xfrm>
        </p:grpSpPr>
        <p:sp>
          <p:nvSpPr>
            <p:cNvPr id="493" name="Google Shape;493;p29"/>
            <p:cNvSpPr/>
            <p:nvPr/>
          </p:nvSpPr>
          <p:spPr>
            <a:xfrm>
              <a:off x="8701375" y="2384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9"/>
            <p:cNvSpPr/>
            <p:nvPr/>
          </p:nvSpPr>
          <p:spPr>
            <a:xfrm>
              <a:off x="8430775" y="479575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9"/>
            <p:cNvSpPr/>
            <p:nvPr/>
          </p:nvSpPr>
          <p:spPr>
            <a:xfrm>
              <a:off x="7497725" y="1403500"/>
              <a:ext cx="265500" cy="26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29"/>
            <p:cNvCxnSpPr>
              <a:stCxn id="495" idx="4"/>
              <a:endCxn id="493" idx="2"/>
            </p:cNvCxnSpPr>
            <p:nvPr/>
          </p:nvCxnSpPr>
          <p:spPr>
            <a:xfrm rot="-5400000" flipH="1">
              <a:off x="7741775" y="1557700"/>
              <a:ext cx="848400" cy="10710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29"/>
            <p:cNvCxnSpPr>
              <a:stCxn id="495" idx="6"/>
              <a:endCxn id="494" idx="4"/>
            </p:cNvCxnSpPr>
            <p:nvPr/>
          </p:nvCxnSpPr>
          <p:spPr>
            <a:xfrm rot="10800000" flipH="1">
              <a:off x="7763225" y="745150"/>
              <a:ext cx="800400" cy="7911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29"/>
            <p:cNvCxnSpPr>
              <a:stCxn id="495" idx="0"/>
              <a:endCxn id="487" idx="2"/>
            </p:cNvCxnSpPr>
            <p:nvPr/>
          </p:nvCxnSpPr>
          <p:spPr>
            <a:xfrm rot="-5400000">
              <a:off x="7163825" y="688450"/>
              <a:ext cx="1181700" cy="248400"/>
            </a:xfrm>
            <a:prstGeom prst="bentConnector2">
              <a:avLst/>
            </a:prstGeom>
            <a:noFill/>
            <a:ln w="9525" cap="flat" cmpd="sng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499" name="Google Shape;499;p29"/>
            <p:cNvGrpSpPr/>
            <p:nvPr/>
          </p:nvGrpSpPr>
          <p:grpSpPr>
            <a:xfrm>
              <a:off x="6605150" y="906235"/>
              <a:ext cx="1710010" cy="841790"/>
              <a:chOff x="-2957875" y="2420742"/>
              <a:chExt cx="1048314" cy="516088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-2957875" y="2420742"/>
                <a:ext cx="1048314" cy="516088"/>
              </a:xfrm>
              <a:custGeom>
                <a:avLst/>
                <a:gdLst/>
                <a:ahLst/>
                <a:cxnLst/>
                <a:rect l="l" t="t" r="r" b="b"/>
                <a:pathLst>
                  <a:path w="14290" h="7035" extrusionOk="0">
                    <a:moveTo>
                      <a:pt x="7976" y="1"/>
                    </a:moveTo>
                    <a:cubicBezTo>
                      <a:pt x="6649" y="1"/>
                      <a:pt x="5365" y="987"/>
                      <a:pt x="5277" y="3108"/>
                    </a:cubicBezTo>
                    <a:cubicBezTo>
                      <a:pt x="4808" y="2601"/>
                      <a:pt x="4249" y="2383"/>
                      <a:pt x="3723" y="2383"/>
                    </a:cubicBezTo>
                    <a:cubicBezTo>
                      <a:pt x="2493" y="2383"/>
                      <a:pt x="1449" y="3580"/>
                      <a:pt x="2192" y="5086"/>
                    </a:cubicBezTo>
                    <a:cubicBezTo>
                      <a:pt x="1992" y="4994"/>
                      <a:pt x="1788" y="4950"/>
                      <a:pt x="1591" y="4950"/>
                    </a:cubicBezTo>
                    <a:cubicBezTo>
                      <a:pt x="739" y="4950"/>
                      <a:pt x="0" y="5760"/>
                      <a:pt x="163" y="7035"/>
                    </a:cubicBezTo>
                    <a:lnTo>
                      <a:pt x="13922" y="7035"/>
                    </a:lnTo>
                    <a:cubicBezTo>
                      <a:pt x="14289" y="4630"/>
                      <a:pt x="13132" y="3234"/>
                      <a:pt x="11970" y="3234"/>
                    </a:cubicBezTo>
                    <a:cubicBezTo>
                      <a:pt x="11626" y="3234"/>
                      <a:pt x="11281" y="3357"/>
                      <a:pt x="10975" y="3612"/>
                    </a:cubicBezTo>
                    <a:cubicBezTo>
                      <a:pt x="11052" y="1278"/>
                      <a:pt x="9486" y="1"/>
                      <a:pt x="79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-2506026" y="2567575"/>
                <a:ext cx="295032" cy="294217"/>
              </a:xfrm>
              <a:custGeom>
                <a:avLst/>
                <a:gdLst/>
                <a:ahLst/>
                <a:cxnLst/>
                <a:rect l="l" t="t" r="r" b="b"/>
                <a:pathLst>
                  <a:path w="8939" h="8915" extrusionOk="0">
                    <a:moveTo>
                      <a:pt x="4453" y="3101"/>
                    </a:moveTo>
                    <a:cubicBezTo>
                      <a:pt x="5165" y="3101"/>
                      <a:pt x="5848" y="3655"/>
                      <a:pt x="5848" y="4489"/>
                    </a:cubicBezTo>
                    <a:cubicBezTo>
                      <a:pt x="5848" y="5251"/>
                      <a:pt x="5229" y="5871"/>
                      <a:pt x="4467" y="5871"/>
                    </a:cubicBezTo>
                    <a:cubicBezTo>
                      <a:pt x="3234" y="5871"/>
                      <a:pt x="2615" y="4380"/>
                      <a:pt x="3486" y="3509"/>
                    </a:cubicBezTo>
                    <a:cubicBezTo>
                      <a:pt x="3768" y="3227"/>
                      <a:pt x="4114" y="3101"/>
                      <a:pt x="4453" y="3101"/>
                    </a:cubicBezTo>
                    <a:close/>
                    <a:moveTo>
                      <a:pt x="3922" y="0"/>
                    </a:moveTo>
                    <a:lnTo>
                      <a:pt x="3922" y="1066"/>
                    </a:lnTo>
                    <a:cubicBezTo>
                      <a:pt x="3417" y="1141"/>
                      <a:pt x="2936" y="1336"/>
                      <a:pt x="2512" y="1622"/>
                    </a:cubicBezTo>
                    <a:lnTo>
                      <a:pt x="1652" y="889"/>
                    </a:lnTo>
                    <a:lnTo>
                      <a:pt x="941" y="1663"/>
                    </a:lnTo>
                    <a:lnTo>
                      <a:pt x="1652" y="2459"/>
                    </a:lnTo>
                    <a:cubicBezTo>
                      <a:pt x="1365" y="2861"/>
                      <a:pt x="1164" y="3314"/>
                      <a:pt x="1067" y="3801"/>
                    </a:cubicBezTo>
                    <a:lnTo>
                      <a:pt x="1" y="3864"/>
                    </a:lnTo>
                    <a:lnTo>
                      <a:pt x="1" y="4925"/>
                    </a:lnTo>
                    <a:lnTo>
                      <a:pt x="1038" y="4999"/>
                    </a:lnTo>
                    <a:cubicBezTo>
                      <a:pt x="1113" y="5492"/>
                      <a:pt x="1291" y="5962"/>
                      <a:pt x="1566" y="6381"/>
                    </a:cubicBezTo>
                    <a:lnTo>
                      <a:pt x="929" y="7206"/>
                    </a:lnTo>
                    <a:lnTo>
                      <a:pt x="1818" y="7952"/>
                    </a:lnTo>
                    <a:lnTo>
                      <a:pt x="2431" y="7292"/>
                    </a:lnTo>
                    <a:cubicBezTo>
                      <a:pt x="2873" y="7608"/>
                      <a:pt x="3377" y="7820"/>
                      <a:pt x="3911" y="7906"/>
                    </a:cubicBezTo>
                    <a:lnTo>
                      <a:pt x="3945" y="8915"/>
                    </a:lnTo>
                    <a:lnTo>
                      <a:pt x="5011" y="8915"/>
                    </a:lnTo>
                    <a:lnTo>
                      <a:pt x="5017" y="7906"/>
                    </a:lnTo>
                    <a:cubicBezTo>
                      <a:pt x="5550" y="7820"/>
                      <a:pt x="6055" y="7613"/>
                      <a:pt x="6490" y="7292"/>
                    </a:cubicBezTo>
                    <a:lnTo>
                      <a:pt x="7310" y="7992"/>
                    </a:lnTo>
                    <a:lnTo>
                      <a:pt x="8027" y="7069"/>
                    </a:lnTo>
                    <a:lnTo>
                      <a:pt x="7356" y="6387"/>
                    </a:lnTo>
                    <a:cubicBezTo>
                      <a:pt x="7637" y="5962"/>
                      <a:pt x="7820" y="5481"/>
                      <a:pt x="7889" y="4982"/>
                    </a:cubicBezTo>
                    <a:lnTo>
                      <a:pt x="8938" y="4913"/>
                    </a:lnTo>
                    <a:lnTo>
                      <a:pt x="8938" y="3893"/>
                    </a:lnTo>
                    <a:lnTo>
                      <a:pt x="7866" y="3835"/>
                    </a:lnTo>
                    <a:cubicBezTo>
                      <a:pt x="7775" y="3365"/>
                      <a:pt x="7585" y="2918"/>
                      <a:pt x="7316" y="2523"/>
                    </a:cubicBezTo>
                    <a:lnTo>
                      <a:pt x="7992" y="1663"/>
                    </a:lnTo>
                    <a:lnTo>
                      <a:pt x="7287" y="923"/>
                    </a:lnTo>
                    <a:lnTo>
                      <a:pt x="6393" y="1611"/>
                    </a:lnTo>
                    <a:cubicBezTo>
                      <a:pt x="5980" y="1330"/>
                      <a:pt x="5510" y="1147"/>
                      <a:pt x="5011" y="1066"/>
                    </a:cubicBezTo>
                    <a:lnTo>
                      <a:pt x="50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-2720604" y="2695492"/>
                <a:ext cx="189619" cy="191201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4955" extrusionOk="0">
                    <a:moveTo>
                      <a:pt x="2450" y="1709"/>
                    </a:moveTo>
                    <a:cubicBezTo>
                      <a:pt x="2978" y="1709"/>
                      <a:pt x="3399" y="2261"/>
                      <a:pt x="3171" y="2804"/>
                    </a:cubicBezTo>
                    <a:cubicBezTo>
                      <a:pt x="3042" y="3100"/>
                      <a:pt x="2753" y="3281"/>
                      <a:pt x="2447" y="3281"/>
                    </a:cubicBezTo>
                    <a:cubicBezTo>
                      <a:pt x="2345" y="3281"/>
                      <a:pt x="2240" y="3260"/>
                      <a:pt x="2139" y="3217"/>
                    </a:cubicBezTo>
                    <a:cubicBezTo>
                      <a:pt x="1503" y="2942"/>
                      <a:pt x="1508" y="2030"/>
                      <a:pt x="2156" y="1767"/>
                    </a:cubicBezTo>
                    <a:cubicBezTo>
                      <a:pt x="2256" y="1727"/>
                      <a:pt x="2355" y="1709"/>
                      <a:pt x="2450" y="1709"/>
                    </a:cubicBezTo>
                    <a:close/>
                    <a:moveTo>
                      <a:pt x="1784" y="1"/>
                    </a:moveTo>
                    <a:lnTo>
                      <a:pt x="1239" y="247"/>
                    </a:lnTo>
                    <a:lnTo>
                      <a:pt x="1434" y="821"/>
                    </a:lnTo>
                    <a:cubicBezTo>
                      <a:pt x="1193" y="964"/>
                      <a:pt x="987" y="1159"/>
                      <a:pt x="832" y="1388"/>
                    </a:cubicBezTo>
                    <a:lnTo>
                      <a:pt x="259" y="1188"/>
                    </a:lnTo>
                    <a:lnTo>
                      <a:pt x="24" y="1738"/>
                    </a:lnTo>
                    <a:lnTo>
                      <a:pt x="545" y="2007"/>
                    </a:lnTo>
                    <a:cubicBezTo>
                      <a:pt x="477" y="2283"/>
                      <a:pt x="465" y="2564"/>
                      <a:pt x="511" y="2844"/>
                    </a:cubicBezTo>
                    <a:lnTo>
                      <a:pt x="1" y="3131"/>
                    </a:lnTo>
                    <a:lnTo>
                      <a:pt x="299" y="3716"/>
                    </a:lnTo>
                    <a:lnTo>
                      <a:pt x="763" y="3510"/>
                    </a:lnTo>
                    <a:cubicBezTo>
                      <a:pt x="918" y="3768"/>
                      <a:pt x="1136" y="3991"/>
                      <a:pt x="1400" y="4152"/>
                    </a:cubicBezTo>
                    <a:lnTo>
                      <a:pt x="1187" y="4685"/>
                    </a:lnTo>
                    <a:lnTo>
                      <a:pt x="1744" y="4926"/>
                    </a:lnTo>
                    <a:lnTo>
                      <a:pt x="1973" y="4398"/>
                    </a:lnTo>
                    <a:cubicBezTo>
                      <a:pt x="2131" y="4438"/>
                      <a:pt x="2290" y="4458"/>
                      <a:pt x="2450" y="4458"/>
                    </a:cubicBezTo>
                    <a:cubicBezTo>
                      <a:pt x="2591" y="4458"/>
                      <a:pt x="2733" y="4442"/>
                      <a:pt x="2873" y="4410"/>
                    </a:cubicBezTo>
                    <a:lnTo>
                      <a:pt x="3148" y="4954"/>
                    </a:lnTo>
                    <a:lnTo>
                      <a:pt x="3727" y="4633"/>
                    </a:lnTo>
                    <a:lnTo>
                      <a:pt x="3526" y="4129"/>
                    </a:lnTo>
                    <a:cubicBezTo>
                      <a:pt x="3767" y="3974"/>
                      <a:pt x="3968" y="3762"/>
                      <a:pt x="4117" y="3515"/>
                    </a:cubicBezTo>
                    <a:lnTo>
                      <a:pt x="4685" y="3716"/>
                    </a:lnTo>
                    <a:lnTo>
                      <a:pt x="4914" y="3183"/>
                    </a:lnTo>
                    <a:lnTo>
                      <a:pt x="4363" y="2913"/>
                    </a:lnTo>
                    <a:cubicBezTo>
                      <a:pt x="4421" y="2650"/>
                      <a:pt x="4427" y="2374"/>
                      <a:pt x="4369" y="2111"/>
                    </a:cubicBezTo>
                    <a:lnTo>
                      <a:pt x="4914" y="1813"/>
                    </a:lnTo>
                    <a:lnTo>
                      <a:pt x="4713" y="1268"/>
                    </a:lnTo>
                    <a:lnTo>
                      <a:pt x="4094" y="1428"/>
                    </a:lnTo>
                    <a:cubicBezTo>
                      <a:pt x="3939" y="1193"/>
                      <a:pt x="3733" y="993"/>
                      <a:pt x="3498" y="838"/>
                    </a:cubicBezTo>
                    <a:lnTo>
                      <a:pt x="3727" y="282"/>
                    </a:lnTo>
                    <a:lnTo>
                      <a:pt x="3165" y="41"/>
                    </a:lnTo>
                    <a:lnTo>
                      <a:pt x="2930" y="597"/>
                    </a:lnTo>
                    <a:cubicBezTo>
                      <a:pt x="2774" y="556"/>
                      <a:pt x="2613" y="536"/>
                      <a:pt x="2453" y="536"/>
                    </a:cubicBezTo>
                    <a:cubicBezTo>
                      <a:pt x="2324" y="536"/>
                      <a:pt x="2195" y="549"/>
                      <a:pt x="2070" y="574"/>
                    </a:cubicBezTo>
                    <a:lnTo>
                      <a:pt x="17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EB105EC-AB59-D921-9A5C-3264DE8D3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0" y="1330788"/>
            <a:ext cx="4045593" cy="265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4071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est Calculator App Pitch Deck by Slidesgo">
  <a:themeElements>
    <a:clrScheme name="Simple Light">
      <a:dk1>
        <a:srgbClr val="3B2743"/>
      </a:dk1>
      <a:lt1>
        <a:srgbClr val="FDC672"/>
      </a:lt1>
      <a:dk2>
        <a:srgbClr val="ED9A20"/>
      </a:dk2>
      <a:lt2>
        <a:srgbClr val="C17511"/>
      </a:lt2>
      <a:accent1>
        <a:srgbClr val="595985"/>
      </a:accent1>
      <a:accent2>
        <a:srgbClr val="A93886"/>
      </a:accent2>
      <a:accent3>
        <a:srgbClr val="47163A"/>
      </a:accent3>
      <a:accent4>
        <a:srgbClr val="D9D9D9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358</Words>
  <Application>Microsoft Macintosh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Nunito Light</vt:lpstr>
      <vt:lpstr>Bellota Text</vt:lpstr>
      <vt:lpstr>Archivo</vt:lpstr>
      <vt:lpstr>Archivo Medium</vt:lpstr>
      <vt:lpstr>Interest Calculator App Pitch Deck by Slidesgo</vt:lpstr>
      <vt:lpstr>HanaBudget </vt:lpstr>
      <vt:lpstr>The Team!</vt:lpstr>
      <vt:lpstr>The Pitch?</vt:lpstr>
      <vt:lpstr>PowerPoint Presentation</vt:lpstr>
      <vt:lpstr>Layouts</vt:lpstr>
      <vt:lpstr>User Experience</vt:lpstr>
      <vt:lpstr>User Experience</vt:lpstr>
      <vt:lpstr>User Experience</vt:lpstr>
      <vt:lpstr>User Experience</vt:lpstr>
      <vt:lpstr>Screen to Screen</vt:lpstr>
      <vt:lpstr>Iterative Design – Test Case 1</vt:lpstr>
      <vt:lpstr>Iterative Design – Test 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HanaBudget </dc:title>
  <cp:lastModifiedBy>Alexis Cruz Aboytes</cp:lastModifiedBy>
  <cp:revision>3</cp:revision>
  <dcterms:modified xsi:type="dcterms:W3CDTF">2024-02-24T03:38:33Z</dcterms:modified>
</cp:coreProperties>
</file>