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256" r:id="rId2"/>
    <p:sldId id="259" r:id="rId3"/>
    <p:sldId id="262" r:id="rId4"/>
    <p:sldId id="279" r:id="rId5"/>
    <p:sldId id="257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Archivo" pitchFamily="2" charset="77"/>
      <p:regular r:id="rId27"/>
      <p:bold r:id="rId28"/>
      <p:italic r:id="rId29"/>
      <p:boldItalic r:id="rId30"/>
    </p:embeddedFont>
    <p:embeddedFont>
      <p:font typeface="Archivo Medium" pitchFamily="2" charset="77"/>
      <p:regular r:id="rId31"/>
      <p:bold r:id="rId32"/>
      <p:italic r:id="rId33"/>
      <p:boldItalic r:id="rId34"/>
    </p:embeddedFont>
    <p:embeddedFont>
      <p:font typeface="Bellota Text" pitchFamily="2" charset="77"/>
      <p:regular r:id="rId35"/>
      <p:bold r:id="rId36"/>
      <p:italic r:id="rId37"/>
      <p:boldItalic r:id="rId38"/>
    </p:embeddedFont>
    <p:embeddedFont>
      <p:font typeface="Nunito Light" panose="020F0302020204030204" pitchFamily="3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CF72F5-3605-4A4F-9BA3-52FAABD5DE55}">
  <a:tblStyle styleId="{E2CF72F5-3605-4A4F-9BA3-52FAABD5D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07BB3-D974-443E-8E45-170C100832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41"/>
  </p:normalViewPr>
  <p:slideViewPr>
    <p:cSldViewPr snapToGrid="0">
      <p:cViewPr>
        <p:scale>
          <a:sx n="244" d="100"/>
          <a:sy n="244" d="100"/>
        </p:scale>
        <p:origin x="2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baf5c6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baf5c6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5c26620b4d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5c26620b4d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5c26620b4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5c26620b4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c26620b4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5c26620b4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777250" y="3182300"/>
            <a:ext cx="45288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1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1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11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18" name="Google Shape;118;p11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1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89850"/>
            <a:ext cx="5082900" cy="11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713225" y="3133350"/>
            <a:ext cx="50829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13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898050" y="14054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1898050" y="2991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054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991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6511200" y="14054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6511250" y="2991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11126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34192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57258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11126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34192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57258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50" name="Google Shape;150;p14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4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937625" y="2674900"/>
            <a:ext cx="21753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3484347" y="2674900"/>
            <a:ext cx="21753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3"/>
          </p:nvPr>
        </p:nvSpPr>
        <p:spPr>
          <a:xfrm>
            <a:off x="6031075" y="2674900"/>
            <a:ext cx="21753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4"/>
          </p:nvPr>
        </p:nvSpPr>
        <p:spPr>
          <a:xfrm>
            <a:off x="937625" y="2321651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5"/>
          </p:nvPr>
        </p:nvSpPr>
        <p:spPr>
          <a:xfrm>
            <a:off x="3484350" y="2321651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6"/>
          </p:nvPr>
        </p:nvSpPr>
        <p:spPr>
          <a:xfrm>
            <a:off x="6031075" y="2321651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15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5588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2"/>
          </p:nvPr>
        </p:nvSpPr>
        <p:spPr>
          <a:xfrm>
            <a:off x="5558559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3"/>
          </p:nvPr>
        </p:nvSpPr>
        <p:spPr>
          <a:xfrm>
            <a:off x="1525588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4"/>
          </p:nvPr>
        </p:nvSpPr>
        <p:spPr>
          <a:xfrm>
            <a:off x="5558559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5"/>
          </p:nvPr>
        </p:nvSpPr>
        <p:spPr>
          <a:xfrm>
            <a:off x="1525588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6"/>
          </p:nvPr>
        </p:nvSpPr>
        <p:spPr>
          <a:xfrm>
            <a:off x="1525588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7"/>
          </p:nvPr>
        </p:nvSpPr>
        <p:spPr>
          <a:xfrm>
            <a:off x="5558530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8"/>
          </p:nvPr>
        </p:nvSpPr>
        <p:spPr>
          <a:xfrm>
            <a:off x="5558530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1"/>
          </p:nvPr>
        </p:nvSpPr>
        <p:spPr>
          <a:xfrm>
            <a:off x="723900" y="1747687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2"/>
          </p:nvPr>
        </p:nvSpPr>
        <p:spPr>
          <a:xfrm>
            <a:off x="3355486" y="1747689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3"/>
          </p:nvPr>
        </p:nvSpPr>
        <p:spPr>
          <a:xfrm>
            <a:off x="723900" y="3198864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4"/>
          </p:nvPr>
        </p:nvSpPr>
        <p:spPr>
          <a:xfrm>
            <a:off x="3355487" y="3198862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5"/>
          </p:nvPr>
        </p:nvSpPr>
        <p:spPr>
          <a:xfrm>
            <a:off x="5972600" y="1747689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6"/>
          </p:nvPr>
        </p:nvSpPr>
        <p:spPr>
          <a:xfrm>
            <a:off x="5972601" y="3198862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7"/>
          </p:nvPr>
        </p:nvSpPr>
        <p:spPr>
          <a:xfrm>
            <a:off x="723975" y="1438525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8"/>
          </p:nvPr>
        </p:nvSpPr>
        <p:spPr>
          <a:xfrm>
            <a:off x="3360305" y="1438525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9"/>
          </p:nvPr>
        </p:nvSpPr>
        <p:spPr>
          <a:xfrm>
            <a:off x="5977401" y="1438525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ubTitle" idx="13"/>
          </p:nvPr>
        </p:nvSpPr>
        <p:spPr>
          <a:xfrm>
            <a:off x="723900" y="2886603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4"/>
          </p:nvPr>
        </p:nvSpPr>
        <p:spPr>
          <a:xfrm>
            <a:off x="3360309" y="2886600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5"/>
          </p:nvPr>
        </p:nvSpPr>
        <p:spPr>
          <a:xfrm>
            <a:off x="5977401" y="2886600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08" name="Google Shape;208;p1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09" name="Google Shape;209;p1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" name="Google Shape;215;p17"/>
          <p:cNvSpPr txBox="1">
            <a:spLocks noGrp="1"/>
          </p:cNvSpPr>
          <p:nvPr>
            <p:ph type="title" hasCustomPrompt="1"/>
          </p:nvPr>
        </p:nvSpPr>
        <p:spPr>
          <a:xfrm>
            <a:off x="4717850" y="189049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4717863" y="2775221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title" idx="2" hasCustomPrompt="1"/>
          </p:nvPr>
        </p:nvSpPr>
        <p:spPr>
          <a:xfrm>
            <a:off x="4717863" y="53949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4717863" y="1424512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 idx="4" hasCustomPrompt="1"/>
          </p:nvPr>
        </p:nvSpPr>
        <p:spPr>
          <a:xfrm>
            <a:off x="4717850" y="324123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4717863" y="4125959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24" name="Google Shape;224;p18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25" name="Google Shape;225;p18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1"/>
          </p:nvPr>
        </p:nvSpPr>
        <p:spPr>
          <a:xfrm>
            <a:off x="72006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2"/>
          </p:nvPr>
        </p:nvSpPr>
        <p:spPr>
          <a:xfrm>
            <a:off x="341923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3"/>
          </p:nvPr>
        </p:nvSpPr>
        <p:spPr>
          <a:xfrm>
            <a:off x="6118410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4"/>
          </p:nvPr>
        </p:nvSpPr>
        <p:spPr>
          <a:xfrm>
            <a:off x="720063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5"/>
          </p:nvPr>
        </p:nvSpPr>
        <p:spPr>
          <a:xfrm>
            <a:off x="3419236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6"/>
          </p:nvPr>
        </p:nvSpPr>
        <p:spPr>
          <a:xfrm>
            <a:off x="6118410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 idx="7" hasCustomPrompt="1"/>
          </p:nvPr>
        </p:nvSpPr>
        <p:spPr>
          <a:xfrm>
            <a:off x="3526100" y="1830825"/>
            <a:ext cx="2091600" cy="5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8" hasCustomPrompt="1"/>
          </p:nvPr>
        </p:nvSpPr>
        <p:spPr>
          <a:xfrm>
            <a:off x="827175" y="1830825"/>
            <a:ext cx="2091600" cy="5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 idx="9" hasCustomPrompt="1"/>
          </p:nvPr>
        </p:nvSpPr>
        <p:spPr>
          <a:xfrm>
            <a:off x="6225025" y="1830825"/>
            <a:ext cx="2091600" cy="5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44" name="Google Shape;244;p1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5" name="Google Shape;245;p1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49" name="Google Shape;249;p1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3218820" y="647050"/>
            <a:ext cx="2706300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3218800" y="1672403"/>
            <a:ext cx="27063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2887350" y="3306850"/>
            <a:ext cx="3369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endParaRPr sz="1200" b="1" u="sng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/>
          <p:nvPr/>
        </p:nvSpPr>
        <p:spPr>
          <a:xfrm>
            <a:off x="231175" y="4382575"/>
            <a:ext cx="8681700" cy="603900"/>
          </a:xfrm>
          <a:prstGeom prst="roundRect">
            <a:avLst>
              <a:gd name="adj" fmla="val 23506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0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0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0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" name="Google Shape;264;p20"/>
          <p:cNvSpPr/>
          <p:nvPr/>
        </p:nvSpPr>
        <p:spPr>
          <a:xfrm>
            <a:off x="231175" y="173400"/>
            <a:ext cx="8681700" cy="40950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308425" y="2775850"/>
            <a:ext cx="357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713225" y="1203175"/>
            <a:ext cx="2760600" cy="273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713225" y="321100"/>
            <a:ext cx="7710700" cy="218400"/>
            <a:chOff x="713225" y="4575325"/>
            <a:chExt cx="7710700" cy="218400"/>
          </a:xfrm>
        </p:grpSpPr>
        <p:grpSp>
          <p:nvGrpSpPr>
            <p:cNvPr id="268" name="Google Shape;268;p21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69" name="Google Shape;269;p21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21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73" name="Google Shape;273;p21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4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080075"/>
            <a:ext cx="64227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63" name="Google Shape;63;p6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64" name="Google Shape;64;p6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6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13225" y="1022225"/>
            <a:ext cx="405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713225" y="1822975"/>
            <a:ext cx="405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>
            <a:spLocks noGrp="1"/>
          </p:cNvSpPr>
          <p:nvPr>
            <p:ph type="pic" idx="2"/>
          </p:nvPr>
        </p:nvSpPr>
        <p:spPr>
          <a:xfrm>
            <a:off x="5503125" y="1177950"/>
            <a:ext cx="2787000" cy="278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8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92" name="Google Shape;92;p8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8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99" name="Google Shape;99;p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03" name="Google Shape;103;p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-15900" y="-15900"/>
            <a:ext cx="9159900" cy="51807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dFCs7VUUqzdDZqxuRK689akUbnqFhnPBw_37MVQu3UQ/cop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kBdXs-5yLZXMeL7VuZnd0od8SUDHsBlMuyrHp_xOl6c/copy#gid=1582481585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chnology-concept-landing-page-template_5842254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pik.com/free-vector/icons-big-data-background_3531256.htm/?utm_source=slidesgo_template&amp;utm_medium=referral-link&amp;utm_campaign=sg_resources&amp;utm_content=freepi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top-view-woman-typing-laptop_36300831.htm/?utm_source=slidesgo_template&amp;utm_medium=referral-link&amp;utm_campaign=sg_resources&amp;utm_content=freepik" TargetMode="External"/><Relationship Id="rId7" Type="http://schemas.openxmlformats.org/officeDocument/2006/relationships/hyperlink" Target="https://www.flaticon.com/packs/money-51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vector/flat-design-data-driven-illustration_28924740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flat-design-data-driven-illustration_28924738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businessman-terrace_4115375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coQuemador1/HanaBudg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0B07Gq" TargetMode="External"/><Relationship Id="rId1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3" Type="http://schemas.openxmlformats.org/officeDocument/2006/relationships/slide" Target="slide24.xml"/><Relationship Id="rId7" Type="http://schemas.openxmlformats.org/officeDocument/2006/relationships/hyperlink" Target="https://bit.ly/3A1uf1Q" TargetMode="External"/><Relationship Id="rId12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1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slide" Target="slide21.xml"/><Relationship Id="rId10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slide" Target="slide23.xml"/><Relationship Id="rId9" Type="http://schemas.openxmlformats.org/officeDocument/2006/relationships/hyperlink" Target="http://bit.ly/33VAFh3" TargetMode="External"/><Relationship Id="rId14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5"/>
          <p:cNvCxnSpPr/>
          <p:nvPr/>
        </p:nvCxnSpPr>
        <p:spPr>
          <a:xfrm>
            <a:off x="3714850" y="3038300"/>
            <a:ext cx="4653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5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HanaBudget </a:t>
            </a:r>
            <a:endParaRPr dirty="0"/>
          </a:p>
        </p:txBody>
      </p:sp>
      <p:grpSp>
        <p:nvGrpSpPr>
          <p:cNvPr id="433" name="Google Shape;676;p34">
            <a:extLst>
              <a:ext uri="{FF2B5EF4-FFF2-40B4-BE49-F238E27FC236}">
                <a16:creationId xmlns:a16="http://schemas.microsoft.com/office/drawing/2014/main" id="{714B18E3-0ECF-FF1E-BE12-012DBD2EC5A6}"/>
              </a:ext>
            </a:extLst>
          </p:cNvPr>
          <p:cNvGrpSpPr/>
          <p:nvPr/>
        </p:nvGrpSpPr>
        <p:grpSpPr>
          <a:xfrm>
            <a:off x="701074" y="774540"/>
            <a:ext cx="3328195" cy="3594419"/>
            <a:chOff x="1093161" y="799550"/>
            <a:chExt cx="3328195" cy="3594419"/>
          </a:xfrm>
        </p:grpSpPr>
        <p:sp>
          <p:nvSpPr>
            <p:cNvPr id="434" name="Google Shape;677;p34">
              <a:extLst>
                <a:ext uri="{FF2B5EF4-FFF2-40B4-BE49-F238E27FC236}">
                  <a16:creationId xmlns:a16="http://schemas.microsoft.com/office/drawing/2014/main" id="{91013E62-BE11-42AE-6150-67C5D91423EC}"/>
                </a:ext>
              </a:extLst>
            </p:cNvPr>
            <p:cNvSpPr/>
            <p:nvPr/>
          </p:nvSpPr>
          <p:spPr>
            <a:xfrm>
              <a:off x="3719050" y="799550"/>
              <a:ext cx="609300" cy="60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678;p34">
              <a:extLst>
                <a:ext uri="{FF2B5EF4-FFF2-40B4-BE49-F238E27FC236}">
                  <a16:creationId xmlns:a16="http://schemas.microsoft.com/office/drawing/2014/main" id="{96982D8E-7F1F-5300-5833-039BF4692C9C}"/>
                </a:ext>
              </a:extLst>
            </p:cNvPr>
            <p:cNvGrpSpPr/>
            <p:nvPr/>
          </p:nvGrpSpPr>
          <p:grpSpPr>
            <a:xfrm>
              <a:off x="1325728" y="924374"/>
              <a:ext cx="1355272" cy="3469595"/>
              <a:chOff x="1625403" y="924374"/>
              <a:chExt cx="1355272" cy="3469595"/>
            </a:xfrm>
          </p:grpSpPr>
          <p:sp>
            <p:nvSpPr>
              <p:cNvPr id="487" name="Google Shape;679;p34">
                <a:extLst>
                  <a:ext uri="{FF2B5EF4-FFF2-40B4-BE49-F238E27FC236}">
                    <a16:creationId xmlns:a16="http://schemas.microsoft.com/office/drawing/2014/main" id="{5F41BB00-1BAA-CA8A-BF62-813E4DB8BECA}"/>
                  </a:ext>
                </a:extLst>
              </p:cNvPr>
              <p:cNvSpPr/>
              <p:nvPr/>
            </p:nvSpPr>
            <p:spPr>
              <a:xfrm flipH="1">
                <a:off x="2713452" y="2474500"/>
                <a:ext cx="267223" cy="1919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3384" extrusionOk="0">
                    <a:moveTo>
                      <a:pt x="0" y="1"/>
                    </a:moveTo>
                    <a:lnTo>
                      <a:pt x="0" y="33361"/>
                    </a:lnTo>
                    <a:lnTo>
                      <a:pt x="3388" y="3338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80;p34">
                <a:extLst>
                  <a:ext uri="{FF2B5EF4-FFF2-40B4-BE49-F238E27FC236}">
                    <a16:creationId xmlns:a16="http://schemas.microsoft.com/office/drawing/2014/main" id="{340EB8D4-3C17-EAB5-E938-1FFC2325DCCA}"/>
                  </a:ext>
                </a:extLst>
              </p:cNvPr>
              <p:cNvSpPr/>
              <p:nvPr/>
            </p:nvSpPr>
            <p:spPr>
              <a:xfrm flipH="1">
                <a:off x="2330546" y="2272660"/>
                <a:ext cx="267704" cy="2121308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7431" extrusionOk="0">
                    <a:moveTo>
                      <a:pt x="0" y="0"/>
                    </a:moveTo>
                    <a:lnTo>
                      <a:pt x="0" y="37408"/>
                    </a:lnTo>
                    <a:lnTo>
                      <a:pt x="3394" y="37431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81;p34">
                <a:extLst>
                  <a:ext uri="{FF2B5EF4-FFF2-40B4-BE49-F238E27FC236}">
                    <a16:creationId xmlns:a16="http://schemas.microsoft.com/office/drawing/2014/main" id="{5B81BB80-B2D1-BE10-515E-88B6EB179B1C}"/>
                  </a:ext>
                </a:extLst>
              </p:cNvPr>
              <p:cNvSpPr/>
              <p:nvPr/>
            </p:nvSpPr>
            <p:spPr>
              <a:xfrm flipH="1">
                <a:off x="1625403" y="924374"/>
                <a:ext cx="884697" cy="346948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50502" extrusionOk="0">
                    <a:moveTo>
                      <a:pt x="5613" y="0"/>
                    </a:moveTo>
                    <a:lnTo>
                      <a:pt x="0" y="9494"/>
                    </a:lnTo>
                    <a:lnTo>
                      <a:pt x="3990" y="9494"/>
                    </a:lnTo>
                    <a:lnTo>
                      <a:pt x="3990" y="50473"/>
                    </a:lnTo>
                    <a:lnTo>
                      <a:pt x="7384" y="50502"/>
                    </a:lnTo>
                    <a:lnTo>
                      <a:pt x="7384" y="9494"/>
                    </a:lnTo>
                    <a:lnTo>
                      <a:pt x="11220" y="9494"/>
                    </a:lnTo>
                    <a:lnTo>
                      <a:pt x="5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682;p34">
              <a:extLst>
                <a:ext uri="{FF2B5EF4-FFF2-40B4-BE49-F238E27FC236}">
                  <a16:creationId xmlns:a16="http://schemas.microsoft.com/office/drawing/2014/main" id="{2A90884D-2764-EE26-6585-A2DA0E2BB748}"/>
                </a:ext>
              </a:extLst>
            </p:cNvPr>
            <p:cNvGrpSpPr/>
            <p:nvPr/>
          </p:nvGrpSpPr>
          <p:grpSpPr>
            <a:xfrm>
              <a:off x="1625280" y="2941699"/>
              <a:ext cx="404178" cy="359900"/>
              <a:chOff x="1281705" y="1974274"/>
              <a:chExt cx="404178" cy="359900"/>
            </a:xfrm>
          </p:grpSpPr>
          <p:sp>
            <p:nvSpPr>
              <p:cNvPr id="484" name="Google Shape;683;p34">
                <a:extLst>
                  <a:ext uri="{FF2B5EF4-FFF2-40B4-BE49-F238E27FC236}">
                    <a16:creationId xmlns:a16="http://schemas.microsoft.com/office/drawing/2014/main" id="{810D24AB-2196-4A43-74CA-F4D5F8D6A1D3}"/>
                  </a:ext>
                </a:extLst>
              </p:cNvPr>
              <p:cNvSpPr/>
              <p:nvPr/>
            </p:nvSpPr>
            <p:spPr>
              <a:xfrm>
                <a:off x="1281705" y="1974274"/>
                <a:ext cx="404178" cy="3599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84;p34">
                <a:extLst>
                  <a:ext uri="{FF2B5EF4-FFF2-40B4-BE49-F238E27FC236}">
                    <a16:creationId xmlns:a16="http://schemas.microsoft.com/office/drawing/2014/main" id="{A0141CA4-AC70-5B38-604C-8DF666D5C807}"/>
                  </a:ext>
                </a:extLst>
              </p:cNvPr>
              <p:cNvSpPr/>
              <p:nvPr/>
            </p:nvSpPr>
            <p:spPr>
              <a:xfrm>
                <a:off x="1311391" y="1997221"/>
                <a:ext cx="344756" cy="314108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85;p34">
                <a:extLst>
                  <a:ext uri="{FF2B5EF4-FFF2-40B4-BE49-F238E27FC236}">
                    <a16:creationId xmlns:a16="http://schemas.microsoft.com/office/drawing/2014/main" id="{93054052-4183-ABE4-274C-F7A2938DF8CC}"/>
                  </a:ext>
                </a:extLst>
              </p:cNvPr>
              <p:cNvSpPr/>
              <p:nvPr/>
            </p:nvSpPr>
            <p:spPr>
              <a:xfrm>
                <a:off x="1425052" y="2051367"/>
                <a:ext cx="129862" cy="21009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686;p34">
              <a:extLst>
                <a:ext uri="{FF2B5EF4-FFF2-40B4-BE49-F238E27FC236}">
                  <a16:creationId xmlns:a16="http://schemas.microsoft.com/office/drawing/2014/main" id="{C0B2F59C-33B7-5F3C-49D2-A169971CB161}"/>
                </a:ext>
              </a:extLst>
            </p:cNvPr>
            <p:cNvGrpSpPr/>
            <p:nvPr/>
          </p:nvGrpSpPr>
          <p:grpSpPr>
            <a:xfrm>
              <a:off x="2029462" y="3516739"/>
              <a:ext cx="684156" cy="609214"/>
              <a:chOff x="1281705" y="1974274"/>
              <a:chExt cx="404180" cy="359907"/>
            </a:xfrm>
          </p:grpSpPr>
          <p:sp>
            <p:nvSpPr>
              <p:cNvPr id="481" name="Google Shape;687;p34">
                <a:extLst>
                  <a:ext uri="{FF2B5EF4-FFF2-40B4-BE49-F238E27FC236}">
                    <a16:creationId xmlns:a16="http://schemas.microsoft.com/office/drawing/2014/main" id="{3FB3A38C-69B8-14FC-E335-877704AF4B22}"/>
                  </a:ext>
                </a:extLst>
              </p:cNvPr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88;p34">
                <a:extLst>
                  <a:ext uri="{FF2B5EF4-FFF2-40B4-BE49-F238E27FC236}">
                    <a16:creationId xmlns:a16="http://schemas.microsoft.com/office/drawing/2014/main" id="{E2D6873E-2F69-4130-01ED-12AD3E5163CD}"/>
                  </a:ext>
                </a:extLst>
              </p:cNvPr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89;p34">
                <a:extLst>
                  <a:ext uri="{FF2B5EF4-FFF2-40B4-BE49-F238E27FC236}">
                    <a16:creationId xmlns:a16="http://schemas.microsoft.com/office/drawing/2014/main" id="{ED0FC3C2-D1FC-D469-8FC8-7C1FB517EB55}"/>
                  </a:ext>
                </a:extLst>
              </p:cNvPr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690;p34">
              <a:extLst>
                <a:ext uri="{FF2B5EF4-FFF2-40B4-BE49-F238E27FC236}">
                  <a16:creationId xmlns:a16="http://schemas.microsoft.com/office/drawing/2014/main" id="{69E27B45-AA7D-435A-FD69-0E11A7D1E909}"/>
                </a:ext>
              </a:extLst>
            </p:cNvPr>
            <p:cNvGrpSpPr/>
            <p:nvPr/>
          </p:nvGrpSpPr>
          <p:grpSpPr>
            <a:xfrm>
              <a:off x="1093161" y="3944669"/>
              <a:ext cx="298851" cy="266115"/>
              <a:chOff x="1281705" y="1974274"/>
              <a:chExt cx="404180" cy="359907"/>
            </a:xfrm>
          </p:grpSpPr>
          <p:sp>
            <p:nvSpPr>
              <p:cNvPr id="478" name="Google Shape;691;p34">
                <a:extLst>
                  <a:ext uri="{FF2B5EF4-FFF2-40B4-BE49-F238E27FC236}">
                    <a16:creationId xmlns:a16="http://schemas.microsoft.com/office/drawing/2014/main" id="{6393E4B4-50DE-866C-EDAA-3B86D41D6A09}"/>
                  </a:ext>
                </a:extLst>
              </p:cNvPr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92;p34">
                <a:extLst>
                  <a:ext uri="{FF2B5EF4-FFF2-40B4-BE49-F238E27FC236}">
                    <a16:creationId xmlns:a16="http://schemas.microsoft.com/office/drawing/2014/main" id="{2D42B11C-7EC4-1843-99B2-08764C90B328}"/>
                  </a:ext>
                </a:extLst>
              </p:cNvPr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93;p34">
                <a:extLst>
                  <a:ext uri="{FF2B5EF4-FFF2-40B4-BE49-F238E27FC236}">
                    <a16:creationId xmlns:a16="http://schemas.microsoft.com/office/drawing/2014/main" id="{29C6036D-0226-03B9-A258-734D26A74A61}"/>
                  </a:ext>
                </a:extLst>
              </p:cNvPr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694;p34">
              <a:extLst>
                <a:ext uri="{FF2B5EF4-FFF2-40B4-BE49-F238E27FC236}">
                  <a16:creationId xmlns:a16="http://schemas.microsoft.com/office/drawing/2014/main" id="{4D1BE8D8-341E-5825-EBD5-7F3B635C967E}"/>
                </a:ext>
              </a:extLst>
            </p:cNvPr>
            <p:cNvGrpSpPr/>
            <p:nvPr/>
          </p:nvGrpSpPr>
          <p:grpSpPr>
            <a:xfrm>
              <a:off x="2029455" y="1649735"/>
              <a:ext cx="1050830" cy="517275"/>
              <a:chOff x="-2957875" y="2420742"/>
              <a:chExt cx="1048314" cy="516088"/>
            </a:xfrm>
          </p:grpSpPr>
          <p:sp>
            <p:nvSpPr>
              <p:cNvPr id="475" name="Google Shape;695;p34">
                <a:extLst>
                  <a:ext uri="{FF2B5EF4-FFF2-40B4-BE49-F238E27FC236}">
                    <a16:creationId xmlns:a16="http://schemas.microsoft.com/office/drawing/2014/main" id="{32987885-89D1-0A56-8C6D-769615668058}"/>
                  </a:ext>
                </a:extLst>
              </p:cNvPr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96;p34">
                <a:extLst>
                  <a:ext uri="{FF2B5EF4-FFF2-40B4-BE49-F238E27FC236}">
                    <a16:creationId xmlns:a16="http://schemas.microsoft.com/office/drawing/2014/main" id="{F926A224-9BA8-9E6F-C260-FD54BCB9C05B}"/>
                  </a:ext>
                </a:extLst>
              </p:cNvPr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97;p34">
                <a:extLst>
                  <a:ext uri="{FF2B5EF4-FFF2-40B4-BE49-F238E27FC236}">
                    <a16:creationId xmlns:a16="http://schemas.microsoft.com/office/drawing/2014/main" id="{CF218618-7639-1342-C6E1-D8095A8B54FF}"/>
                  </a:ext>
                </a:extLst>
              </p:cNvPr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698;p34">
              <a:extLst>
                <a:ext uri="{FF2B5EF4-FFF2-40B4-BE49-F238E27FC236}">
                  <a16:creationId xmlns:a16="http://schemas.microsoft.com/office/drawing/2014/main" id="{6E856838-C682-76B2-1777-4BF1242444CD}"/>
                </a:ext>
              </a:extLst>
            </p:cNvPr>
            <p:cNvGrpSpPr/>
            <p:nvPr/>
          </p:nvGrpSpPr>
          <p:grpSpPr>
            <a:xfrm>
              <a:off x="2442483" y="2166997"/>
              <a:ext cx="1978873" cy="2178403"/>
              <a:chOff x="2389258" y="2032447"/>
              <a:chExt cx="1978873" cy="2178403"/>
            </a:xfrm>
          </p:grpSpPr>
          <p:sp>
            <p:nvSpPr>
              <p:cNvPr id="450" name="Google Shape;699;p34">
                <a:extLst>
                  <a:ext uri="{FF2B5EF4-FFF2-40B4-BE49-F238E27FC236}">
                    <a16:creationId xmlns:a16="http://schemas.microsoft.com/office/drawing/2014/main" id="{DC7895C4-2552-EDD0-A744-FAC3197C2AB2}"/>
                  </a:ext>
                </a:extLst>
              </p:cNvPr>
              <p:cNvSpPr/>
              <p:nvPr/>
            </p:nvSpPr>
            <p:spPr>
              <a:xfrm rot="-1724845">
                <a:off x="2739223" y="2230117"/>
                <a:ext cx="1278942" cy="1783062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8937" extrusionOk="0">
                    <a:moveTo>
                      <a:pt x="1" y="1"/>
                    </a:moveTo>
                    <a:lnTo>
                      <a:pt x="1" y="18937"/>
                    </a:lnTo>
                    <a:lnTo>
                      <a:pt x="13582" y="18937"/>
                    </a:lnTo>
                    <a:lnTo>
                      <a:pt x="13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700;p34">
                <a:extLst>
                  <a:ext uri="{FF2B5EF4-FFF2-40B4-BE49-F238E27FC236}">
                    <a16:creationId xmlns:a16="http://schemas.microsoft.com/office/drawing/2014/main" id="{0B53184B-4D82-6D95-8FE7-FF323507DA91}"/>
                  </a:ext>
                </a:extLst>
              </p:cNvPr>
              <p:cNvSpPr/>
              <p:nvPr/>
            </p:nvSpPr>
            <p:spPr>
              <a:xfrm rot="-1724845">
                <a:off x="2718054" y="2866750"/>
                <a:ext cx="328327" cy="28115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6" extrusionOk="0">
                    <a:moveTo>
                      <a:pt x="1971" y="665"/>
                    </a:moveTo>
                    <a:cubicBezTo>
                      <a:pt x="2404" y="665"/>
                      <a:pt x="2821" y="1000"/>
                      <a:pt x="2821" y="1508"/>
                    </a:cubicBezTo>
                    <a:cubicBezTo>
                      <a:pt x="2821" y="1972"/>
                      <a:pt x="2443" y="2351"/>
                      <a:pt x="1979" y="2351"/>
                    </a:cubicBezTo>
                    <a:cubicBezTo>
                      <a:pt x="1228" y="2351"/>
                      <a:pt x="849" y="1445"/>
                      <a:pt x="1382" y="912"/>
                    </a:cubicBezTo>
                    <a:cubicBezTo>
                      <a:pt x="1553" y="741"/>
                      <a:pt x="1764" y="665"/>
                      <a:pt x="1971" y="665"/>
                    </a:cubicBezTo>
                    <a:close/>
                    <a:moveTo>
                      <a:pt x="1996" y="0"/>
                    </a:moveTo>
                    <a:cubicBezTo>
                      <a:pt x="666" y="0"/>
                      <a:pt x="1" y="1605"/>
                      <a:pt x="941" y="2546"/>
                    </a:cubicBezTo>
                    <a:cubicBezTo>
                      <a:pt x="1245" y="2850"/>
                      <a:pt x="1619" y="2986"/>
                      <a:pt x="1985" y="2986"/>
                    </a:cubicBezTo>
                    <a:cubicBezTo>
                      <a:pt x="2752" y="2986"/>
                      <a:pt x="3486" y="2391"/>
                      <a:pt x="3486" y="1491"/>
                    </a:cubicBezTo>
                    <a:cubicBezTo>
                      <a:pt x="3486" y="671"/>
                      <a:pt x="2816" y="0"/>
                      <a:pt x="19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701;p34">
                <a:extLst>
                  <a:ext uri="{FF2B5EF4-FFF2-40B4-BE49-F238E27FC236}">
                    <a16:creationId xmlns:a16="http://schemas.microsoft.com/office/drawing/2014/main" id="{0B2198DE-20AF-5F51-5966-C95FA158C122}"/>
                  </a:ext>
                </a:extLst>
              </p:cNvPr>
              <p:cNvSpPr/>
              <p:nvPr/>
            </p:nvSpPr>
            <p:spPr>
              <a:xfrm rot="-1724845">
                <a:off x="3048191" y="2684861"/>
                <a:ext cx="330399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85" extrusionOk="0">
                    <a:moveTo>
                      <a:pt x="1981" y="633"/>
                    </a:moveTo>
                    <a:cubicBezTo>
                      <a:pt x="2196" y="633"/>
                      <a:pt x="2414" y="717"/>
                      <a:pt x="2586" y="902"/>
                    </a:cubicBezTo>
                    <a:cubicBezTo>
                      <a:pt x="3095" y="1440"/>
                      <a:pt x="2711" y="2319"/>
                      <a:pt x="1978" y="2319"/>
                    </a:cubicBezTo>
                    <a:cubicBezTo>
                      <a:pt x="1969" y="2319"/>
                      <a:pt x="1959" y="2319"/>
                      <a:pt x="1950" y="2318"/>
                    </a:cubicBezTo>
                    <a:cubicBezTo>
                      <a:pt x="1485" y="2301"/>
                      <a:pt x="1118" y="1917"/>
                      <a:pt x="1136" y="1453"/>
                    </a:cubicBezTo>
                    <a:cubicBezTo>
                      <a:pt x="1151" y="955"/>
                      <a:pt x="1559" y="633"/>
                      <a:pt x="1981" y="633"/>
                    </a:cubicBezTo>
                    <a:close/>
                    <a:moveTo>
                      <a:pt x="1981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4" y="2943"/>
                      <a:pt x="1944" y="2983"/>
                    </a:cubicBezTo>
                    <a:cubicBezTo>
                      <a:pt x="1962" y="2984"/>
                      <a:pt x="1979" y="2984"/>
                      <a:pt x="1997" y="2984"/>
                    </a:cubicBezTo>
                    <a:cubicBezTo>
                      <a:pt x="2799" y="2984"/>
                      <a:pt x="3458" y="2347"/>
                      <a:pt x="3480" y="1539"/>
                    </a:cubicBezTo>
                    <a:cubicBezTo>
                      <a:pt x="3508" y="625"/>
                      <a:pt x="2763" y="1"/>
                      <a:pt x="1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702;p34">
                <a:extLst>
                  <a:ext uri="{FF2B5EF4-FFF2-40B4-BE49-F238E27FC236}">
                    <a16:creationId xmlns:a16="http://schemas.microsoft.com/office/drawing/2014/main" id="{5194D068-C6FA-7B4F-C494-09FC759676A9}"/>
                  </a:ext>
                </a:extLst>
              </p:cNvPr>
              <p:cNvSpPr/>
              <p:nvPr/>
            </p:nvSpPr>
            <p:spPr>
              <a:xfrm rot="-1724845">
                <a:off x="3387055" y="2498896"/>
                <a:ext cx="330681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985" extrusionOk="0">
                    <a:moveTo>
                      <a:pt x="1986" y="632"/>
                    </a:moveTo>
                    <a:cubicBezTo>
                      <a:pt x="2200" y="632"/>
                      <a:pt x="2418" y="714"/>
                      <a:pt x="2592" y="897"/>
                    </a:cubicBezTo>
                    <a:cubicBezTo>
                      <a:pt x="3095" y="1440"/>
                      <a:pt x="2710" y="2319"/>
                      <a:pt x="1983" y="2319"/>
                    </a:cubicBezTo>
                    <a:cubicBezTo>
                      <a:pt x="1974" y="2319"/>
                      <a:pt x="1965" y="2319"/>
                      <a:pt x="1955" y="2318"/>
                    </a:cubicBezTo>
                    <a:cubicBezTo>
                      <a:pt x="1485" y="2307"/>
                      <a:pt x="1118" y="1917"/>
                      <a:pt x="1135" y="1453"/>
                    </a:cubicBezTo>
                    <a:cubicBezTo>
                      <a:pt x="1151" y="954"/>
                      <a:pt x="1561" y="632"/>
                      <a:pt x="1986" y="632"/>
                    </a:cubicBezTo>
                    <a:close/>
                    <a:moveTo>
                      <a:pt x="1982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9" y="2943"/>
                      <a:pt x="1944" y="2983"/>
                    </a:cubicBezTo>
                    <a:cubicBezTo>
                      <a:pt x="1961" y="2984"/>
                      <a:pt x="1979" y="2984"/>
                      <a:pt x="1996" y="2984"/>
                    </a:cubicBezTo>
                    <a:cubicBezTo>
                      <a:pt x="2798" y="2984"/>
                      <a:pt x="3458" y="2347"/>
                      <a:pt x="3480" y="1539"/>
                    </a:cubicBezTo>
                    <a:cubicBezTo>
                      <a:pt x="3512" y="625"/>
                      <a:pt x="2766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03;p34">
                <a:extLst>
                  <a:ext uri="{FF2B5EF4-FFF2-40B4-BE49-F238E27FC236}">
                    <a16:creationId xmlns:a16="http://schemas.microsoft.com/office/drawing/2014/main" id="{7039A1CC-E78D-080B-2BD4-8B8E9DB0D2DE}"/>
                  </a:ext>
                </a:extLst>
              </p:cNvPr>
              <p:cNvSpPr/>
              <p:nvPr/>
            </p:nvSpPr>
            <p:spPr>
              <a:xfrm rot="-1724845">
                <a:off x="2610040" y="2674334"/>
                <a:ext cx="126359" cy="108187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149" extrusionOk="0">
                    <a:moveTo>
                      <a:pt x="768" y="0"/>
                    </a:moveTo>
                    <a:cubicBezTo>
                      <a:pt x="252" y="0"/>
                      <a:pt x="0" y="619"/>
                      <a:pt x="361" y="980"/>
                    </a:cubicBezTo>
                    <a:cubicBezTo>
                      <a:pt x="478" y="1097"/>
                      <a:pt x="621" y="1149"/>
                      <a:pt x="762" y="1149"/>
                    </a:cubicBezTo>
                    <a:cubicBezTo>
                      <a:pt x="1057" y="1149"/>
                      <a:pt x="1342" y="919"/>
                      <a:pt x="1342" y="573"/>
                    </a:cubicBezTo>
                    <a:cubicBezTo>
                      <a:pt x="1342" y="258"/>
                      <a:pt x="1084" y="0"/>
                      <a:pt x="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04;p34">
                <a:extLst>
                  <a:ext uri="{FF2B5EF4-FFF2-40B4-BE49-F238E27FC236}">
                    <a16:creationId xmlns:a16="http://schemas.microsoft.com/office/drawing/2014/main" id="{F3542C11-6422-3EEE-C227-392C39B4FAFB}"/>
                  </a:ext>
                </a:extLst>
              </p:cNvPr>
              <p:cNvSpPr/>
              <p:nvPr/>
            </p:nvSpPr>
            <p:spPr>
              <a:xfrm rot="-1724845">
                <a:off x="2502468" y="2427678"/>
                <a:ext cx="98140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87" fill="none" extrusionOk="0">
                    <a:moveTo>
                      <a:pt x="0" y="87"/>
                    </a:moveTo>
                    <a:lnTo>
                      <a:pt x="10423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05;p34">
                <a:extLst>
                  <a:ext uri="{FF2B5EF4-FFF2-40B4-BE49-F238E27FC236}">
                    <a16:creationId xmlns:a16="http://schemas.microsoft.com/office/drawing/2014/main" id="{A09AE188-FF8F-ED54-03AB-5832930F874A}"/>
                  </a:ext>
                </a:extLst>
              </p:cNvPr>
              <p:cNvSpPr/>
              <p:nvPr/>
            </p:nvSpPr>
            <p:spPr>
              <a:xfrm rot="-1724845">
                <a:off x="2712854" y="2462018"/>
                <a:ext cx="743468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" fill="none" extrusionOk="0">
                    <a:moveTo>
                      <a:pt x="1" y="0"/>
                    </a:moveTo>
                    <a:lnTo>
                      <a:pt x="789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06;p34">
                <a:extLst>
                  <a:ext uri="{FF2B5EF4-FFF2-40B4-BE49-F238E27FC236}">
                    <a16:creationId xmlns:a16="http://schemas.microsoft.com/office/drawing/2014/main" id="{F764DE93-413B-A8F1-CE37-8E165AD76D02}"/>
                  </a:ext>
                </a:extLst>
              </p:cNvPr>
              <p:cNvSpPr/>
              <p:nvPr/>
            </p:nvSpPr>
            <p:spPr>
              <a:xfrm rot="-1724845">
                <a:off x="2745246" y="2514637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07;p34">
                <a:extLst>
                  <a:ext uri="{FF2B5EF4-FFF2-40B4-BE49-F238E27FC236}">
                    <a16:creationId xmlns:a16="http://schemas.microsoft.com/office/drawing/2014/main" id="{06005E35-43D2-2551-E9EE-6AB1D4A0AB60}"/>
                  </a:ext>
                </a:extLst>
              </p:cNvPr>
              <p:cNvSpPr/>
              <p:nvPr/>
            </p:nvSpPr>
            <p:spPr>
              <a:xfrm rot="-1724845">
                <a:off x="2774591" y="2568132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08;p34">
                <a:extLst>
                  <a:ext uri="{FF2B5EF4-FFF2-40B4-BE49-F238E27FC236}">
                    <a16:creationId xmlns:a16="http://schemas.microsoft.com/office/drawing/2014/main" id="{C1B8FE42-1FFD-6FBD-CBD7-D09536DD1012}"/>
                  </a:ext>
                </a:extLst>
              </p:cNvPr>
              <p:cNvSpPr/>
              <p:nvPr/>
            </p:nvSpPr>
            <p:spPr>
              <a:xfrm rot="-1724845">
                <a:off x="3219137" y="30864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09;p34">
                <a:extLst>
                  <a:ext uri="{FF2B5EF4-FFF2-40B4-BE49-F238E27FC236}">
                    <a16:creationId xmlns:a16="http://schemas.microsoft.com/office/drawing/2014/main" id="{9FF649BE-019F-6C9B-DA01-DD3612B293E0}"/>
                  </a:ext>
                </a:extLst>
              </p:cNvPr>
              <p:cNvSpPr/>
              <p:nvPr/>
            </p:nvSpPr>
            <p:spPr>
              <a:xfrm rot="-1724845">
                <a:off x="3248436" y="313985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10;p34">
                <a:extLst>
                  <a:ext uri="{FF2B5EF4-FFF2-40B4-BE49-F238E27FC236}">
                    <a16:creationId xmlns:a16="http://schemas.microsoft.com/office/drawing/2014/main" id="{3C8BD9B3-8BE4-31A7-12B3-32DA7AFD3E55}"/>
                  </a:ext>
                </a:extLst>
              </p:cNvPr>
              <p:cNvSpPr/>
              <p:nvPr/>
            </p:nvSpPr>
            <p:spPr>
              <a:xfrm rot="-1724845">
                <a:off x="3278053" y="3193840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11;p34">
                <a:extLst>
                  <a:ext uri="{FF2B5EF4-FFF2-40B4-BE49-F238E27FC236}">
                    <a16:creationId xmlns:a16="http://schemas.microsoft.com/office/drawing/2014/main" id="{FBC53C77-B35B-D837-F2BB-2A00966F7C7A}"/>
                  </a:ext>
                </a:extLst>
              </p:cNvPr>
              <p:cNvSpPr/>
              <p:nvPr/>
            </p:nvSpPr>
            <p:spPr>
              <a:xfrm rot="-1724845">
                <a:off x="3307398" y="324733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12;p34">
                <a:extLst>
                  <a:ext uri="{FF2B5EF4-FFF2-40B4-BE49-F238E27FC236}">
                    <a16:creationId xmlns:a16="http://schemas.microsoft.com/office/drawing/2014/main" id="{EC516C2A-E177-8119-9AE6-099BF4E7CB69}"/>
                  </a:ext>
                </a:extLst>
              </p:cNvPr>
              <p:cNvSpPr/>
              <p:nvPr/>
            </p:nvSpPr>
            <p:spPr>
              <a:xfrm rot="-1724845">
                <a:off x="3356216" y="3336327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13;p34">
                <a:extLst>
                  <a:ext uri="{FF2B5EF4-FFF2-40B4-BE49-F238E27FC236}">
                    <a16:creationId xmlns:a16="http://schemas.microsoft.com/office/drawing/2014/main" id="{D8E77838-82A7-055E-5E44-573B7DDB6B70}"/>
                  </a:ext>
                </a:extLst>
              </p:cNvPr>
              <p:cNvSpPr/>
              <p:nvPr/>
            </p:nvSpPr>
            <p:spPr>
              <a:xfrm rot="-1724845">
                <a:off x="3385515" y="33897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14;p34">
                <a:extLst>
                  <a:ext uri="{FF2B5EF4-FFF2-40B4-BE49-F238E27FC236}">
                    <a16:creationId xmlns:a16="http://schemas.microsoft.com/office/drawing/2014/main" id="{AF1551D4-0523-8E9B-3B4C-2CD1D3441B3D}"/>
                  </a:ext>
                </a:extLst>
              </p:cNvPr>
              <p:cNvSpPr/>
              <p:nvPr/>
            </p:nvSpPr>
            <p:spPr>
              <a:xfrm rot="-1724845">
                <a:off x="3414860" y="344323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15;p34">
                <a:extLst>
                  <a:ext uri="{FF2B5EF4-FFF2-40B4-BE49-F238E27FC236}">
                    <a16:creationId xmlns:a16="http://schemas.microsoft.com/office/drawing/2014/main" id="{D7C87D80-C362-16BE-9727-CBDD78938F0C}"/>
                  </a:ext>
                </a:extLst>
              </p:cNvPr>
              <p:cNvSpPr/>
              <p:nvPr/>
            </p:nvSpPr>
            <p:spPr>
              <a:xfrm rot="-1724845">
                <a:off x="3444477" y="349722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16;p34">
                <a:extLst>
                  <a:ext uri="{FF2B5EF4-FFF2-40B4-BE49-F238E27FC236}">
                    <a16:creationId xmlns:a16="http://schemas.microsoft.com/office/drawing/2014/main" id="{34D6A39C-2AF9-AD3A-63EF-24612DDBF2F1}"/>
                  </a:ext>
                </a:extLst>
              </p:cNvPr>
              <p:cNvSpPr/>
              <p:nvPr/>
            </p:nvSpPr>
            <p:spPr>
              <a:xfrm rot="-1724845">
                <a:off x="3498231" y="359521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17;p34">
                <a:extLst>
                  <a:ext uri="{FF2B5EF4-FFF2-40B4-BE49-F238E27FC236}">
                    <a16:creationId xmlns:a16="http://schemas.microsoft.com/office/drawing/2014/main" id="{EB338B34-E75B-BD81-6F34-00D79384F8E6}"/>
                  </a:ext>
                </a:extLst>
              </p:cNvPr>
              <p:cNvSpPr/>
              <p:nvPr/>
            </p:nvSpPr>
            <p:spPr>
              <a:xfrm rot="-1724845">
                <a:off x="3527530" y="3648626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18;p34">
                <a:extLst>
                  <a:ext uri="{FF2B5EF4-FFF2-40B4-BE49-F238E27FC236}">
                    <a16:creationId xmlns:a16="http://schemas.microsoft.com/office/drawing/2014/main" id="{C413F319-3576-5862-FD4B-27304FB94E18}"/>
                  </a:ext>
                </a:extLst>
              </p:cNvPr>
              <p:cNvSpPr/>
              <p:nvPr/>
            </p:nvSpPr>
            <p:spPr>
              <a:xfrm rot="-1724845">
                <a:off x="3556875" y="370212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19;p34">
                <a:extLst>
                  <a:ext uri="{FF2B5EF4-FFF2-40B4-BE49-F238E27FC236}">
                    <a16:creationId xmlns:a16="http://schemas.microsoft.com/office/drawing/2014/main" id="{9D51A15A-FD6D-02F4-35B8-CB026F636A87}"/>
                  </a:ext>
                </a:extLst>
              </p:cNvPr>
              <p:cNvSpPr/>
              <p:nvPr/>
            </p:nvSpPr>
            <p:spPr>
              <a:xfrm rot="-1724845">
                <a:off x="3586220" y="375561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20;p34">
                <a:extLst>
                  <a:ext uri="{FF2B5EF4-FFF2-40B4-BE49-F238E27FC236}">
                    <a16:creationId xmlns:a16="http://schemas.microsoft.com/office/drawing/2014/main" id="{38C68627-1CA8-204D-D604-8E820FF7877C}"/>
                  </a:ext>
                </a:extLst>
              </p:cNvPr>
              <p:cNvSpPr/>
              <p:nvPr/>
            </p:nvSpPr>
            <p:spPr>
              <a:xfrm rot="-1724845">
                <a:off x="2836764" y="3041135"/>
                <a:ext cx="9814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1" fill="none" extrusionOk="0">
                    <a:moveTo>
                      <a:pt x="0" y="0"/>
                    </a:moveTo>
                    <a:lnTo>
                      <a:pt x="1042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21;p34">
                <a:extLst>
                  <a:ext uri="{FF2B5EF4-FFF2-40B4-BE49-F238E27FC236}">
                    <a16:creationId xmlns:a16="http://schemas.microsoft.com/office/drawing/2014/main" id="{F99A2F0D-0463-1DE8-1A42-FB5E3E613F95}"/>
                  </a:ext>
                </a:extLst>
              </p:cNvPr>
              <p:cNvSpPr/>
              <p:nvPr/>
            </p:nvSpPr>
            <p:spPr>
              <a:xfrm rot="-1724845">
                <a:off x="3034323" y="3295372"/>
                <a:ext cx="161480" cy="15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6" fill="none" extrusionOk="0">
                    <a:moveTo>
                      <a:pt x="1" y="654"/>
                    </a:moveTo>
                    <a:lnTo>
                      <a:pt x="482" y="1645"/>
                    </a:lnTo>
                    <a:lnTo>
                      <a:pt x="1715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22;p34">
                <a:extLst>
                  <a:ext uri="{FF2B5EF4-FFF2-40B4-BE49-F238E27FC236}">
                    <a16:creationId xmlns:a16="http://schemas.microsoft.com/office/drawing/2014/main" id="{57E61D32-6CFB-D706-3D46-A1E0EDB1F601}"/>
                  </a:ext>
                </a:extLst>
              </p:cNvPr>
              <p:cNvSpPr/>
              <p:nvPr/>
            </p:nvSpPr>
            <p:spPr>
              <a:xfrm rot="-1724845">
                <a:off x="3181116" y="3563204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23;p34">
                <a:extLst>
                  <a:ext uri="{FF2B5EF4-FFF2-40B4-BE49-F238E27FC236}">
                    <a16:creationId xmlns:a16="http://schemas.microsoft.com/office/drawing/2014/main" id="{C61FAE2F-A7FA-B5A7-5AC1-4833AF028A0C}"/>
                  </a:ext>
                </a:extLst>
              </p:cNvPr>
              <p:cNvSpPr/>
              <p:nvPr/>
            </p:nvSpPr>
            <p:spPr>
              <a:xfrm rot="-1724845">
                <a:off x="3323131" y="3822091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724;p34">
              <a:extLst>
                <a:ext uri="{FF2B5EF4-FFF2-40B4-BE49-F238E27FC236}">
                  <a16:creationId xmlns:a16="http://schemas.microsoft.com/office/drawing/2014/main" id="{3062BCE7-BDB5-7DC6-C105-48C15C9B190C}"/>
                </a:ext>
              </a:extLst>
            </p:cNvPr>
            <p:cNvGrpSpPr/>
            <p:nvPr/>
          </p:nvGrpSpPr>
          <p:grpSpPr>
            <a:xfrm>
              <a:off x="3893692" y="918198"/>
              <a:ext cx="260020" cy="372008"/>
              <a:chOff x="2745527" y="2029872"/>
              <a:chExt cx="182932" cy="261701"/>
            </a:xfrm>
          </p:grpSpPr>
          <p:sp>
            <p:nvSpPr>
              <p:cNvPr id="446" name="Google Shape;725;p34">
                <a:extLst>
                  <a:ext uri="{FF2B5EF4-FFF2-40B4-BE49-F238E27FC236}">
                    <a16:creationId xmlns:a16="http://schemas.microsoft.com/office/drawing/2014/main" id="{96ED1408-F4B2-34DC-094B-8E86208CD846}"/>
                  </a:ext>
                </a:extLst>
              </p:cNvPr>
              <p:cNvSpPr/>
              <p:nvPr/>
            </p:nvSpPr>
            <p:spPr>
              <a:xfrm>
                <a:off x="2789256" y="2133989"/>
                <a:ext cx="95450" cy="13745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900" extrusionOk="0">
                    <a:moveTo>
                      <a:pt x="1892" y="0"/>
                    </a:moveTo>
                    <a:cubicBezTo>
                      <a:pt x="1594" y="0"/>
                      <a:pt x="1341" y="254"/>
                      <a:pt x="1356" y="552"/>
                    </a:cubicBezTo>
                    <a:lnTo>
                      <a:pt x="1356" y="1222"/>
                    </a:lnTo>
                    <a:cubicBezTo>
                      <a:pt x="1341" y="1431"/>
                      <a:pt x="1460" y="1609"/>
                      <a:pt x="1654" y="1714"/>
                    </a:cubicBezTo>
                    <a:lnTo>
                      <a:pt x="1505" y="5423"/>
                    </a:lnTo>
                    <a:lnTo>
                      <a:pt x="819" y="447"/>
                    </a:lnTo>
                    <a:lnTo>
                      <a:pt x="0" y="1937"/>
                    </a:lnTo>
                    <a:lnTo>
                      <a:pt x="760" y="2265"/>
                    </a:lnTo>
                    <a:cubicBezTo>
                      <a:pt x="909" y="2324"/>
                      <a:pt x="983" y="2488"/>
                      <a:pt x="954" y="2637"/>
                    </a:cubicBezTo>
                    <a:lnTo>
                      <a:pt x="700" y="3799"/>
                    </a:lnTo>
                    <a:lnTo>
                      <a:pt x="1490" y="5438"/>
                    </a:lnTo>
                    <a:lnTo>
                      <a:pt x="1490" y="5468"/>
                    </a:lnTo>
                    <a:cubicBezTo>
                      <a:pt x="1490" y="5706"/>
                      <a:pt x="1684" y="5900"/>
                      <a:pt x="1922" y="5900"/>
                    </a:cubicBezTo>
                    <a:lnTo>
                      <a:pt x="2175" y="5900"/>
                    </a:lnTo>
                    <a:cubicBezTo>
                      <a:pt x="2413" y="5900"/>
                      <a:pt x="2607" y="5706"/>
                      <a:pt x="2607" y="5468"/>
                    </a:cubicBezTo>
                    <a:lnTo>
                      <a:pt x="2607" y="5438"/>
                    </a:lnTo>
                    <a:lnTo>
                      <a:pt x="3397" y="3799"/>
                    </a:lnTo>
                    <a:lnTo>
                      <a:pt x="3143" y="2637"/>
                    </a:lnTo>
                    <a:cubicBezTo>
                      <a:pt x="3114" y="2488"/>
                      <a:pt x="3188" y="2324"/>
                      <a:pt x="3337" y="2265"/>
                    </a:cubicBezTo>
                    <a:lnTo>
                      <a:pt x="4097" y="1937"/>
                    </a:lnTo>
                    <a:lnTo>
                      <a:pt x="3278" y="447"/>
                    </a:lnTo>
                    <a:lnTo>
                      <a:pt x="2607" y="5423"/>
                    </a:lnTo>
                    <a:lnTo>
                      <a:pt x="2458" y="1714"/>
                    </a:lnTo>
                    <a:cubicBezTo>
                      <a:pt x="2637" y="1609"/>
                      <a:pt x="2756" y="1431"/>
                      <a:pt x="2756" y="1222"/>
                    </a:cubicBezTo>
                    <a:lnTo>
                      <a:pt x="2756" y="552"/>
                    </a:lnTo>
                    <a:cubicBezTo>
                      <a:pt x="2756" y="254"/>
                      <a:pt x="2518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726;p34">
                <a:extLst>
                  <a:ext uri="{FF2B5EF4-FFF2-40B4-BE49-F238E27FC236}">
                    <a16:creationId xmlns:a16="http://schemas.microsoft.com/office/drawing/2014/main" id="{2BBBDB64-5647-CFD0-F04D-0719BD1E9E58}"/>
                  </a:ext>
                </a:extLst>
              </p:cNvPr>
              <p:cNvSpPr/>
              <p:nvPr/>
            </p:nvSpPr>
            <p:spPr>
              <a:xfrm>
                <a:off x="2852066" y="2136412"/>
                <a:ext cx="76393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6660" extrusionOk="0">
                    <a:moveTo>
                      <a:pt x="1148" y="1"/>
                    </a:moveTo>
                    <a:lnTo>
                      <a:pt x="2146" y="1848"/>
                    </a:lnTo>
                    <a:cubicBezTo>
                      <a:pt x="2235" y="2012"/>
                      <a:pt x="2176" y="2220"/>
                      <a:pt x="1997" y="2295"/>
                    </a:cubicBezTo>
                    <a:lnTo>
                      <a:pt x="1148" y="2667"/>
                    </a:lnTo>
                    <a:lnTo>
                      <a:pt x="1371" y="3665"/>
                    </a:lnTo>
                    <a:cubicBezTo>
                      <a:pt x="1386" y="3740"/>
                      <a:pt x="1386" y="3814"/>
                      <a:pt x="1341" y="3889"/>
                    </a:cubicBezTo>
                    <a:lnTo>
                      <a:pt x="1" y="6660"/>
                    </a:lnTo>
                    <a:lnTo>
                      <a:pt x="2950" y="6660"/>
                    </a:lnTo>
                    <a:cubicBezTo>
                      <a:pt x="3129" y="6660"/>
                      <a:pt x="3278" y="6511"/>
                      <a:pt x="3278" y="6317"/>
                    </a:cubicBezTo>
                    <a:lnTo>
                      <a:pt x="3248" y="2369"/>
                    </a:lnTo>
                    <a:cubicBezTo>
                      <a:pt x="3248" y="1163"/>
                      <a:pt x="2339" y="150"/>
                      <a:pt x="1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727;p34">
                <a:extLst>
                  <a:ext uri="{FF2B5EF4-FFF2-40B4-BE49-F238E27FC236}">
                    <a16:creationId xmlns:a16="http://schemas.microsoft.com/office/drawing/2014/main" id="{7D55FE47-5DEE-B219-87FA-5AB377E23434}"/>
                  </a:ext>
                </a:extLst>
              </p:cNvPr>
              <p:cNvSpPr/>
              <p:nvPr/>
            </p:nvSpPr>
            <p:spPr>
              <a:xfrm>
                <a:off x="2745527" y="2136412"/>
                <a:ext cx="76369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6660" extrusionOk="0">
                    <a:moveTo>
                      <a:pt x="2130" y="1"/>
                    </a:moveTo>
                    <a:cubicBezTo>
                      <a:pt x="939" y="165"/>
                      <a:pt x="45" y="1178"/>
                      <a:pt x="30" y="2369"/>
                    </a:cubicBezTo>
                    <a:lnTo>
                      <a:pt x="15" y="6317"/>
                    </a:lnTo>
                    <a:cubicBezTo>
                      <a:pt x="0" y="6511"/>
                      <a:pt x="149" y="6660"/>
                      <a:pt x="343" y="6660"/>
                    </a:cubicBezTo>
                    <a:lnTo>
                      <a:pt x="3277" y="6660"/>
                    </a:lnTo>
                    <a:lnTo>
                      <a:pt x="1937" y="3889"/>
                    </a:lnTo>
                    <a:cubicBezTo>
                      <a:pt x="1907" y="3814"/>
                      <a:pt x="1892" y="3740"/>
                      <a:pt x="1907" y="3665"/>
                    </a:cubicBezTo>
                    <a:lnTo>
                      <a:pt x="2130" y="2667"/>
                    </a:lnTo>
                    <a:lnTo>
                      <a:pt x="1296" y="2295"/>
                    </a:lnTo>
                    <a:cubicBezTo>
                      <a:pt x="1207" y="2265"/>
                      <a:pt x="1132" y="2191"/>
                      <a:pt x="1102" y="2101"/>
                    </a:cubicBezTo>
                    <a:cubicBezTo>
                      <a:pt x="1073" y="2012"/>
                      <a:pt x="1088" y="1922"/>
                      <a:pt x="1132" y="1848"/>
                    </a:cubicBez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728;p34">
                <a:extLst>
                  <a:ext uri="{FF2B5EF4-FFF2-40B4-BE49-F238E27FC236}">
                    <a16:creationId xmlns:a16="http://schemas.microsoft.com/office/drawing/2014/main" id="{7678671D-4DFA-584D-3159-71D3A1879818}"/>
                  </a:ext>
                </a:extLst>
              </p:cNvPr>
              <p:cNvSpPr/>
              <p:nvPr/>
            </p:nvSpPr>
            <p:spPr>
              <a:xfrm>
                <a:off x="2770851" y="2029872"/>
                <a:ext cx="132609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164" extrusionOk="0">
                    <a:moveTo>
                      <a:pt x="2846" y="0"/>
                    </a:moveTo>
                    <a:cubicBezTo>
                      <a:pt x="850" y="15"/>
                      <a:pt x="1" y="2533"/>
                      <a:pt x="1580" y="3739"/>
                    </a:cubicBezTo>
                    <a:cubicBezTo>
                      <a:pt x="1758" y="3873"/>
                      <a:pt x="1952" y="3978"/>
                      <a:pt x="2161" y="4052"/>
                    </a:cubicBezTo>
                    <a:cubicBezTo>
                      <a:pt x="2379" y="4127"/>
                      <a:pt x="2606" y="4163"/>
                      <a:pt x="2832" y="4163"/>
                    </a:cubicBezTo>
                    <a:cubicBezTo>
                      <a:pt x="3283" y="4163"/>
                      <a:pt x="3730" y="4017"/>
                      <a:pt x="4097" y="3739"/>
                    </a:cubicBezTo>
                    <a:cubicBezTo>
                      <a:pt x="5691" y="2533"/>
                      <a:pt x="4842" y="0"/>
                      <a:pt x="2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729;p34">
              <a:extLst>
                <a:ext uri="{FF2B5EF4-FFF2-40B4-BE49-F238E27FC236}">
                  <a16:creationId xmlns:a16="http://schemas.microsoft.com/office/drawing/2014/main" id="{5F9DCAAF-DBD7-7BFE-DD46-0E1F7DF1B9A1}"/>
                </a:ext>
              </a:extLst>
            </p:cNvPr>
            <p:cNvSpPr/>
            <p:nvPr/>
          </p:nvSpPr>
          <p:spPr>
            <a:xfrm>
              <a:off x="2488624" y="14245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30;p34">
              <a:extLst>
                <a:ext uri="{FF2B5EF4-FFF2-40B4-BE49-F238E27FC236}">
                  <a16:creationId xmlns:a16="http://schemas.microsoft.com/office/drawing/2014/main" id="{2BBA241F-1EE7-ECC8-C095-ED5E33B15D5C}"/>
                </a:ext>
              </a:extLst>
            </p:cNvPr>
            <p:cNvSpPr/>
            <p:nvPr/>
          </p:nvSpPr>
          <p:spPr>
            <a:xfrm>
              <a:off x="3467174" y="20421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4" name="Google Shape;731;p34">
              <a:extLst>
                <a:ext uri="{FF2B5EF4-FFF2-40B4-BE49-F238E27FC236}">
                  <a16:creationId xmlns:a16="http://schemas.microsoft.com/office/drawing/2014/main" id="{6A3BF667-66A7-5220-296C-0304637EC69A}"/>
                </a:ext>
              </a:extLst>
            </p:cNvPr>
            <p:cNvCxnSpPr>
              <a:stCxn id="434" idx="2"/>
              <a:endCxn id="442" idx="6"/>
            </p:cNvCxnSpPr>
            <p:nvPr/>
          </p:nvCxnSpPr>
          <p:spPr>
            <a:xfrm flipH="1">
              <a:off x="2713750" y="1104200"/>
              <a:ext cx="1005300" cy="4329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732;p34">
              <a:extLst>
                <a:ext uri="{FF2B5EF4-FFF2-40B4-BE49-F238E27FC236}">
                  <a16:creationId xmlns:a16="http://schemas.microsoft.com/office/drawing/2014/main" id="{79567B45-0678-0F8B-A356-77B1402F4E34}"/>
                </a:ext>
              </a:extLst>
            </p:cNvPr>
            <p:cNvCxnSpPr>
              <a:stCxn id="434" idx="4"/>
              <a:endCxn id="443" idx="0"/>
            </p:cNvCxnSpPr>
            <p:nvPr/>
          </p:nvCxnSpPr>
          <p:spPr>
            <a:xfrm rot="5400000">
              <a:off x="3485050" y="1503500"/>
              <a:ext cx="633300" cy="4440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048C01C5-14B9-2F2C-AF26-136DFFD2E8C7}"/>
              </a:ext>
            </a:extLst>
          </p:cNvPr>
          <p:cNvSpPr txBox="1"/>
          <p:nvPr/>
        </p:nvSpPr>
        <p:spPr>
          <a:xfrm>
            <a:off x="4953777" y="3084435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Expense Tracker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recommendations</a:t>
            </a:r>
            <a:endParaRPr/>
          </a:p>
        </p:txBody>
      </p:sp>
      <p:sp>
        <p:nvSpPr>
          <p:cNvPr id="651" name="Google Shape;651;p33"/>
          <p:cNvSpPr txBox="1">
            <a:spLocks noGrp="1"/>
          </p:cNvSpPr>
          <p:nvPr>
            <p:ph type="subTitle" idx="1"/>
          </p:nvPr>
        </p:nvSpPr>
        <p:spPr>
          <a:xfrm>
            <a:off x="723900" y="1747687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652" name="Google Shape;652;p33"/>
          <p:cNvSpPr txBox="1">
            <a:spLocks noGrp="1"/>
          </p:cNvSpPr>
          <p:nvPr>
            <p:ph type="subTitle" idx="2"/>
          </p:nvPr>
        </p:nvSpPr>
        <p:spPr>
          <a:xfrm>
            <a:off x="3355486" y="1747689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3"/>
          </p:nvPr>
        </p:nvSpPr>
        <p:spPr>
          <a:xfrm>
            <a:off x="723900" y="3198864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subTitle" idx="4"/>
          </p:nvPr>
        </p:nvSpPr>
        <p:spPr>
          <a:xfrm>
            <a:off x="3355487" y="3198862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subTitle" idx="7"/>
          </p:nvPr>
        </p:nvSpPr>
        <p:spPr>
          <a:xfrm>
            <a:off x="723975" y="1438525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subTitle" idx="8"/>
          </p:nvPr>
        </p:nvSpPr>
        <p:spPr>
          <a:xfrm>
            <a:off x="3360305" y="1438525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9"/>
          </p:nvPr>
        </p:nvSpPr>
        <p:spPr>
          <a:xfrm>
            <a:off x="5977401" y="1438525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658" name="Google Shape;658;p33"/>
          <p:cNvSpPr txBox="1">
            <a:spLocks noGrp="1"/>
          </p:cNvSpPr>
          <p:nvPr>
            <p:ph type="subTitle" idx="5"/>
          </p:nvPr>
        </p:nvSpPr>
        <p:spPr>
          <a:xfrm>
            <a:off x="5972600" y="1747689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pitch deck should be concise and clear; avoid trying to cram in too much information</a:t>
            </a:r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subTitle" idx="6"/>
          </p:nvPr>
        </p:nvSpPr>
        <p:spPr>
          <a:xfrm>
            <a:off x="5972601" y="3198862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660" name="Google Shape;660;p33"/>
          <p:cNvSpPr txBox="1">
            <a:spLocks noGrp="1"/>
          </p:cNvSpPr>
          <p:nvPr>
            <p:ph type="subTitle" idx="13"/>
          </p:nvPr>
        </p:nvSpPr>
        <p:spPr>
          <a:xfrm>
            <a:off x="723900" y="2886603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memorable </a:t>
            </a:r>
            <a:endParaRPr/>
          </a:p>
        </p:txBody>
      </p:sp>
      <p:sp>
        <p:nvSpPr>
          <p:cNvPr id="661" name="Google Shape;661;p33"/>
          <p:cNvSpPr txBox="1">
            <a:spLocks noGrp="1"/>
          </p:cNvSpPr>
          <p:nvPr>
            <p:ph type="subTitle" idx="14"/>
          </p:nvPr>
        </p:nvSpPr>
        <p:spPr>
          <a:xfrm>
            <a:off x="3360309" y="2886600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662" name="Google Shape;662;p33"/>
          <p:cNvSpPr txBox="1">
            <a:spLocks noGrp="1"/>
          </p:cNvSpPr>
          <p:nvPr>
            <p:ph type="subTitle" idx="15"/>
          </p:nvPr>
        </p:nvSpPr>
        <p:spPr>
          <a:xfrm>
            <a:off x="5977401" y="2886600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 txBox="1">
            <a:spLocks noGrp="1"/>
          </p:cNvSpPr>
          <p:nvPr>
            <p:ph type="subTitle" idx="1"/>
          </p:nvPr>
        </p:nvSpPr>
        <p:spPr>
          <a:xfrm>
            <a:off x="4717863" y="2775221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delivery time per unit</a:t>
            </a:r>
            <a:endParaRPr/>
          </a:p>
        </p:txBody>
      </p:sp>
      <p:sp>
        <p:nvSpPr>
          <p:cNvPr id="668" name="Google Shape;668;p34"/>
          <p:cNvSpPr txBox="1">
            <a:spLocks noGrp="1"/>
          </p:cNvSpPr>
          <p:nvPr>
            <p:ph type="title"/>
          </p:nvPr>
        </p:nvSpPr>
        <p:spPr>
          <a:xfrm>
            <a:off x="4717850" y="189049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669" name="Google Shape;669;p34"/>
          <p:cNvSpPr txBox="1">
            <a:spLocks noGrp="1"/>
          </p:cNvSpPr>
          <p:nvPr>
            <p:ph type="title" idx="2"/>
          </p:nvPr>
        </p:nvSpPr>
        <p:spPr>
          <a:xfrm>
            <a:off x="4717863" y="53949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670" name="Google Shape;670;p34"/>
          <p:cNvSpPr txBox="1">
            <a:spLocks noGrp="1"/>
          </p:cNvSpPr>
          <p:nvPr>
            <p:ph type="subTitle" idx="3"/>
          </p:nvPr>
        </p:nvSpPr>
        <p:spPr>
          <a:xfrm>
            <a:off x="4717863" y="1424512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bought our product</a:t>
            </a:r>
            <a:endParaRPr/>
          </a:p>
        </p:txBody>
      </p:sp>
      <p:sp>
        <p:nvSpPr>
          <p:cNvPr id="671" name="Google Shape;671;p34"/>
          <p:cNvSpPr txBox="1">
            <a:spLocks noGrp="1"/>
          </p:cNvSpPr>
          <p:nvPr>
            <p:ph type="title" idx="4"/>
          </p:nvPr>
        </p:nvSpPr>
        <p:spPr>
          <a:xfrm>
            <a:off x="4717850" y="3241234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672" name="Google Shape;672;p34"/>
          <p:cNvSpPr txBox="1">
            <a:spLocks noGrp="1"/>
          </p:cNvSpPr>
          <p:nvPr>
            <p:ph type="subTitle" idx="5"/>
          </p:nvPr>
        </p:nvSpPr>
        <p:spPr>
          <a:xfrm>
            <a:off x="4717863" y="4125959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distance travelled by logistics team</a:t>
            </a:r>
            <a:endParaRPr/>
          </a:p>
        </p:txBody>
      </p:sp>
      <p:cxnSp>
        <p:nvCxnSpPr>
          <p:cNvPr id="673" name="Google Shape;673;p34"/>
          <p:cNvCxnSpPr/>
          <p:nvPr/>
        </p:nvCxnSpPr>
        <p:spPr>
          <a:xfrm>
            <a:off x="5740413" y="1335613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4"/>
          <p:cNvCxnSpPr/>
          <p:nvPr/>
        </p:nvCxnSpPr>
        <p:spPr>
          <a:xfrm>
            <a:off x="5740413" y="2694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/>
          <p:nvPr/>
        </p:nvCxnSpPr>
        <p:spPr>
          <a:xfrm>
            <a:off x="5740413" y="4040713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6" name="Google Shape;676;p34"/>
          <p:cNvGrpSpPr/>
          <p:nvPr/>
        </p:nvGrpSpPr>
        <p:grpSpPr>
          <a:xfrm>
            <a:off x="933548" y="774538"/>
            <a:ext cx="3328195" cy="3594419"/>
            <a:chOff x="1093161" y="799550"/>
            <a:chExt cx="3328195" cy="3594419"/>
          </a:xfrm>
        </p:grpSpPr>
        <p:sp>
          <p:nvSpPr>
            <p:cNvPr id="677" name="Google Shape;677;p34"/>
            <p:cNvSpPr/>
            <p:nvPr/>
          </p:nvSpPr>
          <p:spPr>
            <a:xfrm>
              <a:off x="3719050" y="799550"/>
              <a:ext cx="609300" cy="60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4"/>
            <p:cNvGrpSpPr/>
            <p:nvPr/>
          </p:nvGrpSpPr>
          <p:grpSpPr>
            <a:xfrm>
              <a:off x="1325728" y="924374"/>
              <a:ext cx="1355272" cy="3469595"/>
              <a:chOff x="1625403" y="924374"/>
              <a:chExt cx="1355272" cy="3469595"/>
            </a:xfrm>
          </p:grpSpPr>
          <p:sp>
            <p:nvSpPr>
              <p:cNvPr id="679" name="Google Shape;679;p34"/>
              <p:cNvSpPr/>
              <p:nvPr/>
            </p:nvSpPr>
            <p:spPr>
              <a:xfrm flipH="1">
                <a:off x="2713452" y="2474500"/>
                <a:ext cx="267223" cy="1919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3384" extrusionOk="0">
                    <a:moveTo>
                      <a:pt x="0" y="1"/>
                    </a:moveTo>
                    <a:lnTo>
                      <a:pt x="0" y="33361"/>
                    </a:lnTo>
                    <a:lnTo>
                      <a:pt x="3388" y="3338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 flipH="1">
                <a:off x="2330546" y="2272660"/>
                <a:ext cx="267704" cy="2121308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7431" extrusionOk="0">
                    <a:moveTo>
                      <a:pt x="0" y="0"/>
                    </a:moveTo>
                    <a:lnTo>
                      <a:pt x="0" y="37408"/>
                    </a:lnTo>
                    <a:lnTo>
                      <a:pt x="3394" y="37431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 flipH="1">
                <a:off x="1625403" y="924374"/>
                <a:ext cx="884697" cy="346948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50502" extrusionOk="0">
                    <a:moveTo>
                      <a:pt x="5613" y="0"/>
                    </a:moveTo>
                    <a:lnTo>
                      <a:pt x="0" y="9494"/>
                    </a:lnTo>
                    <a:lnTo>
                      <a:pt x="3990" y="9494"/>
                    </a:lnTo>
                    <a:lnTo>
                      <a:pt x="3990" y="50473"/>
                    </a:lnTo>
                    <a:lnTo>
                      <a:pt x="7384" y="50502"/>
                    </a:lnTo>
                    <a:lnTo>
                      <a:pt x="7384" y="9494"/>
                    </a:lnTo>
                    <a:lnTo>
                      <a:pt x="11220" y="9494"/>
                    </a:lnTo>
                    <a:lnTo>
                      <a:pt x="5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34"/>
            <p:cNvGrpSpPr/>
            <p:nvPr/>
          </p:nvGrpSpPr>
          <p:grpSpPr>
            <a:xfrm>
              <a:off x="1625280" y="2941699"/>
              <a:ext cx="404178" cy="359900"/>
              <a:chOff x="1281705" y="1974274"/>
              <a:chExt cx="404178" cy="359900"/>
            </a:xfrm>
          </p:grpSpPr>
          <p:sp>
            <p:nvSpPr>
              <p:cNvPr id="683" name="Google Shape;683;p34"/>
              <p:cNvSpPr/>
              <p:nvPr/>
            </p:nvSpPr>
            <p:spPr>
              <a:xfrm>
                <a:off x="1281705" y="1974274"/>
                <a:ext cx="404178" cy="3599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1311391" y="1997221"/>
                <a:ext cx="344756" cy="314108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1425052" y="2051367"/>
                <a:ext cx="129862" cy="21009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4"/>
            <p:cNvGrpSpPr/>
            <p:nvPr/>
          </p:nvGrpSpPr>
          <p:grpSpPr>
            <a:xfrm>
              <a:off x="2029462" y="3516739"/>
              <a:ext cx="684156" cy="609214"/>
              <a:chOff x="1281705" y="1974274"/>
              <a:chExt cx="404180" cy="359907"/>
            </a:xfrm>
          </p:grpSpPr>
          <p:sp>
            <p:nvSpPr>
              <p:cNvPr id="687" name="Google Shape;687;p34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34"/>
            <p:cNvGrpSpPr/>
            <p:nvPr/>
          </p:nvGrpSpPr>
          <p:grpSpPr>
            <a:xfrm>
              <a:off x="1093161" y="3944669"/>
              <a:ext cx="298851" cy="266115"/>
              <a:chOff x="1281705" y="1974274"/>
              <a:chExt cx="404180" cy="359907"/>
            </a:xfrm>
          </p:grpSpPr>
          <p:sp>
            <p:nvSpPr>
              <p:cNvPr id="691" name="Google Shape;691;p34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34"/>
            <p:cNvGrpSpPr/>
            <p:nvPr/>
          </p:nvGrpSpPr>
          <p:grpSpPr>
            <a:xfrm>
              <a:off x="2029455" y="1649735"/>
              <a:ext cx="1050830" cy="517275"/>
              <a:chOff x="-2957875" y="2420742"/>
              <a:chExt cx="1048314" cy="516088"/>
            </a:xfrm>
          </p:grpSpPr>
          <p:sp>
            <p:nvSpPr>
              <p:cNvPr id="695" name="Google Shape;695;p34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34"/>
            <p:cNvGrpSpPr/>
            <p:nvPr/>
          </p:nvGrpSpPr>
          <p:grpSpPr>
            <a:xfrm>
              <a:off x="2442483" y="2166997"/>
              <a:ext cx="1978873" cy="2178403"/>
              <a:chOff x="2389258" y="2032447"/>
              <a:chExt cx="1978873" cy="2178403"/>
            </a:xfrm>
          </p:grpSpPr>
          <p:sp>
            <p:nvSpPr>
              <p:cNvPr id="699" name="Google Shape;699;p34"/>
              <p:cNvSpPr/>
              <p:nvPr/>
            </p:nvSpPr>
            <p:spPr>
              <a:xfrm rot="-1724845">
                <a:off x="2739223" y="2230117"/>
                <a:ext cx="1278942" cy="1783062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8937" extrusionOk="0">
                    <a:moveTo>
                      <a:pt x="1" y="1"/>
                    </a:moveTo>
                    <a:lnTo>
                      <a:pt x="1" y="18937"/>
                    </a:lnTo>
                    <a:lnTo>
                      <a:pt x="13582" y="18937"/>
                    </a:lnTo>
                    <a:lnTo>
                      <a:pt x="13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 rot="-1724845">
                <a:off x="2718054" y="2866750"/>
                <a:ext cx="328327" cy="28115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6" extrusionOk="0">
                    <a:moveTo>
                      <a:pt x="1971" y="665"/>
                    </a:moveTo>
                    <a:cubicBezTo>
                      <a:pt x="2404" y="665"/>
                      <a:pt x="2821" y="1000"/>
                      <a:pt x="2821" y="1508"/>
                    </a:cubicBezTo>
                    <a:cubicBezTo>
                      <a:pt x="2821" y="1972"/>
                      <a:pt x="2443" y="2351"/>
                      <a:pt x="1979" y="2351"/>
                    </a:cubicBezTo>
                    <a:cubicBezTo>
                      <a:pt x="1228" y="2351"/>
                      <a:pt x="849" y="1445"/>
                      <a:pt x="1382" y="912"/>
                    </a:cubicBezTo>
                    <a:cubicBezTo>
                      <a:pt x="1553" y="741"/>
                      <a:pt x="1764" y="665"/>
                      <a:pt x="1971" y="665"/>
                    </a:cubicBezTo>
                    <a:close/>
                    <a:moveTo>
                      <a:pt x="1996" y="0"/>
                    </a:moveTo>
                    <a:cubicBezTo>
                      <a:pt x="666" y="0"/>
                      <a:pt x="1" y="1605"/>
                      <a:pt x="941" y="2546"/>
                    </a:cubicBezTo>
                    <a:cubicBezTo>
                      <a:pt x="1245" y="2850"/>
                      <a:pt x="1619" y="2986"/>
                      <a:pt x="1985" y="2986"/>
                    </a:cubicBezTo>
                    <a:cubicBezTo>
                      <a:pt x="2752" y="2986"/>
                      <a:pt x="3486" y="2391"/>
                      <a:pt x="3486" y="1491"/>
                    </a:cubicBezTo>
                    <a:cubicBezTo>
                      <a:pt x="3486" y="671"/>
                      <a:pt x="2816" y="0"/>
                      <a:pt x="19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 rot="-1724845">
                <a:off x="3048191" y="2684861"/>
                <a:ext cx="330399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85" extrusionOk="0">
                    <a:moveTo>
                      <a:pt x="1981" y="633"/>
                    </a:moveTo>
                    <a:cubicBezTo>
                      <a:pt x="2196" y="633"/>
                      <a:pt x="2414" y="717"/>
                      <a:pt x="2586" y="902"/>
                    </a:cubicBezTo>
                    <a:cubicBezTo>
                      <a:pt x="3095" y="1440"/>
                      <a:pt x="2711" y="2319"/>
                      <a:pt x="1978" y="2319"/>
                    </a:cubicBezTo>
                    <a:cubicBezTo>
                      <a:pt x="1969" y="2319"/>
                      <a:pt x="1959" y="2319"/>
                      <a:pt x="1950" y="2318"/>
                    </a:cubicBezTo>
                    <a:cubicBezTo>
                      <a:pt x="1485" y="2301"/>
                      <a:pt x="1118" y="1917"/>
                      <a:pt x="1136" y="1453"/>
                    </a:cubicBezTo>
                    <a:cubicBezTo>
                      <a:pt x="1151" y="955"/>
                      <a:pt x="1559" y="633"/>
                      <a:pt x="1981" y="633"/>
                    </a:cubicBezTo>
                    <a:close/>
                    <a:moveTo>
                      <a:pt x="1981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4" y="2943"/>
                      <a:pt x="1944" y="2983"/>
                    </a:cubicBezTo>
                    <a:cubicBezTo>
                      <a:pt x="1962" y="2984"/>
                      <a:pt x="1979" y="2984"/>
                      <a:pt x="1997" y="2984"/>
                    </a:cubicBezTo>
                    <a:cubicBezTo>
                      <a:pt x="2799" y="2984"/>
                      <a:pt x="3458" y="2347"/>
                      <a:pt x="3480" y="1539"/>
                    </a:cubicBezTo>
                    <a:cubicBezTo>
                      <a:pt x="3508" y="625"/>
                      <a:pt x="2763" y="1"/>
                      <a:pt x="1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 rot="-1724845">
                <a:off x="3387055" y="2498896"/>
                <a:ext cx="330681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985" extrusionOk="0">
                    <a:moveTo>
                      <a:pt x="1986" y="632"/>
                    </a:moveTo>
                    <a:cubicBezTo>
                      <a:pt x="2200" y="632"/>
                      <a:pt x="2418" y="714"/>
                      <a:pt x="2592" y="897"/>
                    </a:cubicBezTo>
                    <a:cubicBezTo>
                      <a:pt x="3095" y="1440"/>
                      <a:pt x="2710" y="2319"/>
                      <a:pt x="1983" y="2319"/>
                    </a:cubicBezTo>
                    <a:cubicBezTo>
                      <a:pt x="1974" y="2319"/>
                      <a:pt x="1965" y="2319"/>
                      <a:pt x="1955" y="2318"/>
                    </a:cubicBezTo>
                    <a:cubicBezTo>
                      <a:pt x="1485" y="2307"/>
                      <a:pt x="1118" y="1917"/>
                      <a:pt x="1135" y="1453"/>
                    </a:cubicBezTo>
                    <a:cubicBezTo>
                      <a:pt x="1151" y="954"/>
                      <a:pt x="1561" y="632"/>
                      <a:pt x="1986" y="632"/>
                    </a:cubicBezTo>
                    <a:close/>
                    <a:moveTo>
                      <a:pt x="1982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9" y="2943"/>
                      <a:pt x="1944" y="2983"/>
                    </a:cubicBezTo>
                    <a:cubicBezTo>
                      <a:pt x="1961" y="2984"/>
                      <a:pt x="1979" y="2984"/>
                      <a:pt x="1996" y="2984"/>
                    </a:cubicBezTo>
                    <a:cubicBezTo>
                      <a:pt x="2798" y="2984"/>
                      <a:pt x="3458" y="2347"/>
                      <a:pt x="3480" y="1539"/>
                    </a:cubicBezTo>
                    <a:cubicBezTo>
                      <a:pt x="3512" y="625"/>
                      <a:pt x="2766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 rot="-1724845">
                <a:off x="2610040" y="2674334"/>
                <a:ext cx="126359" cy="108187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149" extrusionOk="0">
                    <a:moveTo>
                      <a:pt x="768" y="0"/>
                    </a:moveTo>
                    <a:cubicBezTo>
                      <a:pt x="252" y="0"/>
                      <a:pt x="0" y="619"/>
                      <a:pt x="361" y="980"/>
                    </a:cubicBezTo>
                    <a:cubicBezTo>
                      <a:pt x="478" y="1097"/>
                      <a:pt x="621" y="1149"/>
                      <a:pt x="762" y="1149"/>
                    </a:cubicBezTo>
                    <a:cubicBezTo>
                      <a:pt x="1057" y="1149"/>
                      <a:pt x="1342" y="919"/>
                      <a:pt x="1342" y="573"/>
                    </a:cubicBezTo>
                    <a:cubicBezTo>
                      <a:pt x="1342" y="258"/>
                      <a:pt x="1084" y="0"/>
                      <a:pt x="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 rot="-1724845">
                <a:off x="2502468" y="2427678"/>
                <a:ext cx="98140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87" fill="none" extrusionOk="0">
                    <a:moveTo>
                      <a:pt x="0" y="87"/>
                    </a:moveTo>
                    <a:lnTo>
                      <a:pt x="10423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 rot="-1724845">
                <a:off x="2712854" y="2462018"/>
                <a:ext cx="743468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" fill="none" extrusionOk="0">
                    <a:moveTo>
                      <a:pt x="1" y="0"/>
                    </a:moveTo>
                    <a:lnTo>
                      <a:pt x="789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 rot="-1724845">
                <a:off x="2745246" y="2514637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 rot="-1724845">
                <a:off x="2774591" y="2568132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 rot="-1724845">
                <a:off x="3219137" y="30864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 rot="-1724845">
                <a:off x="3248436" y="313985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 rot="-1724845">
                <a:off x="3278053" y="3193840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 rot="-1724845">
                <a:off x="3307398" y="324733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 rot="-1724845">
                <a:off x="3356216" y="3336327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 rot="-1724845">
                <a:off x="3385515" y="33897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 rot="-1724845">
                <a:off x="3414860" y="344323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 rot="-1724845">
                <a:off x="3444477" y="349722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 rot="-1724845">
                <a:off x="3498231" y="359521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 rot="-1724845">
                <a:off x="3527530" y="3648626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 rot="-1724845">
                <a:off x="3556875" y="370212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 rot="-1724845">
                <a:off x="3586220" y="375561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 rot="-1724845">
                <a:off x="2836764" y="3041135"/>
                <a:ext cx="9814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1" fill="none" extrusionOk="0">
                    <a:moveTo>
                      <a:pt x="0" y="0"/>
                    </a:moveTo>
                    <a:lnTo>
                      <a:pt x="1042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 rot="-1724845">
                <a:off x="3034323" y="3295372"/>
                <a:ext cx="161480" cy="15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6" fill="none" extrusionOk="0">
                    <a:moveTo>
                      <a:pt x="1" y="654"/>
                    </a:moveTo>
                    <a:lnTo>
                      <a:pt x="482" y="1645"/>
                    </a:lnTo>
                    <a:lnTo>
                      <a:pt x="1715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 rot="-1724845">
                <a:off x="3181116" y="3563204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 rot="-1724845">
                <a:off x="3323131" y="3822091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34"/>
            <p:cNvGrpSpPr/>
            <p:nvPr/>
          </p:nvGrpSpPr>
          <p:grpSpPr>
            <a:xfrm>
              <a:off x="3893692" y="918198"/>
              <a:ext cx="260020" cy="372008"/>
              <a:chOff x="2745527" y="2029872"/>
              <a:chExt cx="182932" cy="261701"/>
            </a:xfrm>
          </p:grpSpPr>
          <p:sp>
            <p:nvSpPr>
              <p:cNvPr id="725" name="Google Shape;725;p34"/>
              <p:cNvSpPr/>
              <p:nvPr/>
            </p:nvSpPr>
            <p:spPr>
              <a:xfrm>
                <a:off x="2789256" y="2133989"/>
                <a:ext cx="95450" cy="13745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900" extrusionOk="0">
                    <a:moveTo>
                      <a:pt x="1892" y="0"/>
                    </a:moveTo>
                    <a:cubicBezTo>
                      <a:pt x="1594" y="0"/>
                      <a:pt x="1341" y="254"/>
                      <a:pt x="1356" y="552"/>
                    </a:cubicBezTo>
                    <a:lnTo>
                      <a:pt x="1356" y="1222"/>
                    </a:lnTo>
                    <a:cubicBezTo>
                      <a:pt x="1341" y="1431"/>
                      <a:pt x="1460" y="1609"/>
                      <a:pt x="1654" y="1714"/>
                    </a:cubicBezTo>
                    <a:lnTo>
                      <a:pt x="1505" y="5423"/>
                    </a:lnTo>
                    <a:lnTo>
                      <a:pt x="819" y="447"/>
                    </a:lnTo>
                    <a:lnTo>
                      <a:pt x="0" y="1937"/>
                    </a:lnTo>
                    <a:lnTo>
                      <a:pt x="760" y="2265"/>
                    </a:lnTo>
                    <a:cubicBezTo>
                      <a:pt x="909" y="2324"/>
                      <a:pt x="983" y="2488"/>
                      <a:pt x="954" y="2637"/>
                    </a:cubicBezTo>
                    <a:lnTo>
                      <a:pt x="700" y="3799"/>
                    </a:lnTo>
                    <a:lnTo>
                      <a:pt x="1490" y="5438"/>
                    </a:lnTo>
                    <a:lnTo>
                      <a:pt x="1490" y="5468"/>
                    </a:lnTo>
                    <a:cubicBezTo>
                      <a:pt x="1490" y="5706"/>
                      <a:pt x="1684" y="5900"/>
                      <a:pt x="1922" y="5900"/>
                    </a:cubicBezTo>
                    <a:lnTo>
                      <a:pt x="2175" y="5900"/>
                    </a:lnTo>
                    <a:cubicBezTo>
                      <a:pt x="2413" y="5900"/>
                      <a:pt x="2607" y="5706"/>
                      <a:pt x="2607" y="5468"/>
                    </a:cubicBezTo>
                    <a:lnTo>
                      <a:pt x="2607" y="5438"/>
                    </a:lnTo>
                    <a:lnTo>
                      <a:pt x="3397" y="3799"/>
                    </a:lnTo>
                    <a:lnTo>
                      <a:pt x="3143" y="2637"/>
                    </a:lnTo>
                    <a:cubicBezTo>
                      <a:pt x="3114" y="2488"/>
                      <a:pt x="3188" y="2324"/>
                      <a:pt x="3337" y="2265"/>
                    </a:cubicBezTo>
                    <a:lnTo>
                      <a:pt x="4097" y="1937"/>
                    </a:lnTo>
                    <a:lnTo>
                      <a:pt x="3278" y="447"/>
                    </a:lnTo>
                    <a:lnTo>
                      <a:pt x="2607" y="5423"/>
                    </a:lnTo>
                    <a:lnTo>
                      <a:pt x="2458" y="1714"/>
                    </a:lnTo>
                    <a:cubicBezTo>
                      <a:pt x="2637" y="1609"/>
                      <a:pt x="2756" y="1431"/>
                      <a:pt x="2756" y="1222"/>
                    </a:cubicBezTo>
                    <a:lnTo>
                      <a:pt x="2756" y="552"/>
                    </a:lnTo>
                    <a:cubicBezTo>
                      <a:pt x="2756" y="254"/>
                      <a:pt x="2518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2852066" y="2136412"/>
                <a:ext cx="76393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6660" extrusionOk="0">
                    <a:moveTo>
                      <a:pt x="1148" y="1"/>
                    </a:moveTo>
                    <a:lnTo>
                      <a:pt x="2146" y="1848"/>
                    </a:lnTo>
                    <a:cubicBezTo>
                      <a:pt x="2235" y="2012"/>
                      <a:pt x="2176" y="2220"/>
                      <a:pt x="1997" y="2295"/>
                    </a:cubicBezTo>
                    <a:lnTo>
                      <a:pt x="1148" y="2667"/>
                    </a:lnTo>
                    <a:lnTo>
                      <a:pt x="1371" y="3665"/>
                    </a:lnTo>
                    <a:cubicBezTo>
                      <a:pt x="1386" y="3740"/>
                      <a:pt x="1386" y="3814"/>
                      <a:pt x="1341" y="3889"/>
                    </a:cubicBezTo>
                    <a:lnTo>
                      <a:pt x="1" y="6660"/>
                    </a:lnTo>
                    <a:lnTo>
                      <a:pt x="2950" y="6660"/>
                    </a:lnTo>
                    <a:cubicBezTo>
                      <a:pt x="3129" y="6660"/>
                      <a:pt x="3278" y="6511"/>
                      <a:pt x="3278" y="6317"/>
                    </a:cubicBezTo>
                    <a:lnTo>
                      <a:pt x="3248" y="2369"/>
                    </a:lnTo>
                    <a:cubicBezTo>
                      <a:pt x="3248" y="1163"/>
                      <a:pt x="2339" y="150"/>
                      <a:pt x="1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2745527" y="2136412"/>
                <a:ext cx="76369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6660" extrusionOk="0">
                    <a:moveTo>
                      <a:pt x="2130" y="1"/>
                    </a:moveTo>
                    <a:cubicBezTo>
                      <a:pt x="939" y="165"/>
                      <a:pt x="45" y="1178"/>
                      <a:pt x="30" y="2369"/>
                    </a:cubicBezTo>
                    <a:lnTo>
                      <a:pt x="15" y="6317"/>
                    </a:lnTo>
                    <a:cubicBezTo>
                      <a:pt x="0" y="6511"/>
                      <a:pt x="149" y="6660"/>
                      <a:pt x="343" y="6660"/>
                    </a:cubicBezTo>
                    <a:lnTo>
                      <a:pt x="3277" y="6660"/>
                    </a:lnTo>
                    <a:lnTo>
                      <a:pt x="1937" y="3889"/>
                    </a:lnTo>
                    <a:cubicBezTo>
                      <a:pt x="1907" y="3814"/>
                      <a:pt x="1892" y="3740"/>
                      <a:pt x="1907" y="3665"/>
                    </a:cubicBezTo>
                    <a:lnTo>
                      <a:pt x="2130" y="2667"/>
                    </a:lnTo>
                    <a:lnTo>
                      <a:pt x="1296" y="2295"/>
                    </a:lnTo>
                    <a:cubicBezTo>
                      <a:pt x="1207" y="2265"/>
                      <a:pt x="1132" y="2191"/>
                      <a:pt x="1102" y="2101"/>
                    </a:cubicBezTo>
                    <a:cubicBezTo>
                      <a:pt x="1073" y="2012"/>
                      <a:pt x="1088" y="1922"/>
                      <a:pt x="1132" y="1848"/>
                    </a:cubicBez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2770851" y="2029872"/>
                <a:ext cx="132609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164" extrusionOk="0">
                    <a:moveTo>
                      <a:pt x="2846" y="0"/>
                    </a:moveTo>
                    <a:cubicBezTo>
                      <a:pt x="850" y="15"/>
                      <a:pt x="1" y="2533"/>
                      <a:pt x="1580" y="3739"/>
                    </a:cubicBezTo>
                    <a:cubicBezTo>
                      <a:pt x="1758" y="3873"/>
                      <a:pt x="1952" y="3978"/>
                      <a:pt x="2161" y="4052"/>
                    </a:cubicBezTo>
                    <a:cubicBezTo>
                      <a:pt x="2379" y="4127"/>
                      <a:pt x="2606" y="4163"/>
                      <a:pt x="2832" y="4163"/>
                    </a:cubicBezTo>
                    <a:cubicBezTo>
                      <a:pt x="3283" y="4163"/>
                      <a:pt x="3730" y="4017"/>
                      <a:pt x="4097" y="3739"/>
                    </a:cubicBezTo>
                    <a:cubicBezTo>
                      <a:pt x="5691" y="2533"/>
                      <a:pt x="4842" y="0"/>
                      <a:pt x="2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9" name="Google Shape;729;p34"/>
            <p:cNvSpPr/>
            <p:nvPr/>
          </p:nvSpPr>
          <p:spPr>
            <a:xfrm>
              <a:off x="2488624" y="14245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467174" y="20421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34"/>
            <p:cNvCxnSpPr>
              <a:stCxn id="677" idx="2"/>
              <a:endCxn id="729" idx="6"/>
            </p:cNvCxnSpPr>
            <p:nvPr/>
          </p:nvCxnSpPr>
          <p:spPr>
            <a:xfrm flipH="1">
              <a:off x="2713750" y="1104200"/>
              <a:ext cx="1005300" cy="4329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4"/>
            <p:cNvCxnSpPr>
              <a:stCxn id="677" idx="4"/>
              <a:endCxn id="730" idx="0"/>
            </p:cNvCxnSpPr>
            <p:nvPr/>
          </p:nvCxnSpPr>
          <p:spPr>
            <a:xfrm rot="5400000">
              <a:off x="3485050" y="1503500"/>
              <a:ext cx="633300" cy="4440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5"/>
          <p:cNvSpPr/>
          <p:nvPr/>
        </p:nvSpPr>
        <p:spPr>
          <a:xfrm flipH="1">
            <a:off x="6222538" y="4393896"/>
            <a:ext cx="1568664" cy="54"/>
          </a:xfrm>
          <a:custGeom>
            <a:avLst/>
            <a:gdLst/>
            <a:ahLst/>
            <a:cxnLst/>
            <a:rect l="l" t="t" r="r" b="b"/>
            <a:pathLst>
              <a:path w="28849" h="1" fill="none" extrusionOk="0">
                <a:moveTo>
                  <a:pt x="0" y="1"/>
                </a:moveTo>
                <a:lnTo>
                  <a:pt x="28849" y="1"/>
                </a:lnTo>
              </a:path>
            </a:pathLst>
          </a:custGeom>
          <a:noFill/>
          <a:ln w="5450" cap="rnd" cmpd="sng">
            <a:solidFill>
              <a:schemeClr val="lt1"/>
            </a:solidFill>
            <a:prstDash val="solid"/>
            <a:miter lim="57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78,300,000</a:t>
            </a:r>
            <a:endParaRPr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users analyzed in our market research</a:t>
            </a:r>
            <a:endParaRPr/>
          </a:p>
        </p:txBody>
      </p:sp>
      <p:cxnSp>
        <p:nvCxnSpPr>
          <p:cNvPr id="740" name="Google Shape;740;p35"/>
          <p:cNvCxnSpPr/>
          <p:nvPr/>
        </p:nvCxnSpPr>
        <p:spPr>
          <a:xfrm>
            <a:off x="1116875" y="2940125"/>
            <a:ext cx="427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1" name="Google Shape;741;p35"/>
          <p:cNvGrpSpPr/>
          <p:nvPr/>
        </p:nvGrpSpPr>
        <p:grpSpPr>
          <a:xfrm>
            <a:off x="6015430" y="649050"/>
            <a:ext cx="2480497" cy="3744910"/>
            <a:chOff x="6015430" y="649050"/>
            <a:chExt cx="2480497" cy="3744910"/>
          </a:xfrm>
        </p:grpSpPr>
        <p:sp>
          <p:nvSpPr>
            <p:cNvPr id="742" name="Google Shape;742;p35"/>
            <p:cNvSpPr/>
            <p:nvPr/>
          </p:nvSpPr>
          <p:spPr>
            <a:xfrm flipH="1">
              <a:off x="6095175" y="4191578"/>
              <a:ext cx="474627" cy="131871"/>
            </a:xfrm>
            <a:custGeom>
              <a:avLst/>
              <a:gdLst/>
              <a:ahLst/>
              <a:cxnLst/>
              <a:rect l="l" t="t" r="r" b="b"/>
              <a:pathLst>
                <a:path w="8692" h="2415" extrusionOk="0">
                  <a:moveTo>
                    <a:pt x="1210" y="1"/>
                  </a:moveTo>
                  <a:cubicBezTo>
                    <a:pt x="545" y="1"/>
                    <a:pt x="0" y="540"/>
                    <a:pt x="0" y="1211"/>
                  </a:cubicBezTo>
                  <a:cubicBezTo>
                    <a:pt x="0" y="1876"/>
                    <a:pt x="545" y="2415"/>
                    <a:pt x="1210" y="2415"/>
                  </a:cubicBezTo>
                  <a:lnTo>
                    <a:pt x="7482" y="2415"/>
                  </a:lnTo>
                  <a:cubicBezTo>
                    <a:pt x="8152" y="2415"/>
                    <a:pt x="8691" y="1876"/>
                    <a:pt x="8691" y="1211"/>
                  </a:cubicBezTo>
                  <a:cubicBezTo>
                    <a:pt x="8691" y="540"/>
                    <a:pt x="8152" y="1"/>
                    <a:pt x="7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 flipH="1">
              <a:off x="7447179" y="1761598"/>
              <a:ext cx="267223" cy="2632328"/>
            </a:xfrm>
            <a:custGeom>
              <a:avLst/>
              <a:gdLst/>
              <a:ahLst/>
              <a:cxnLst/>
              <a:rect l="l" t="t" r="r" b="b"/>
              <a:pathLst>
                <a:path w="3389" h="33384" extrusionOk="0">
                  <a:moveTo>
                    <a:pt x="0" y="1"/>
                  </a:moveTo>
                  <a:lnTo>
                    <a:pt x="0" y="33361"/>
                  </a:lnTo>
                  <a:lnTo>
                    <a:pt x="3388" y="33384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 flipH="1">
              <a:off x="7064271" y="3515174"/>
              <a:ext cx="267704" cy="878786"/>
            </a:xfrm>
            <a:custGeom>
              <a:avLst/>
              <a:gdLst/>
              <a:ahLst/>
              <a:cxnLst/>
              <a:rect l="l" t="t" r="r" b="b"/>
              <a:pathLst>
                <a:path w="3395" h="37431" extrusionOk="0">
                  <a:moveTo>
                    <a:pt x="0" y="0"/>
                  </a:moveTo>
                  <a:lnTo>
                    <a:pt x="0" y="37408"/>
                  </a:lnTo>
                  <a:lnTo>
                    <a:pt x="3394" y="37431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 flipH="1">
              <a:off x="6359128" y="924374"/>
              <a:ext cx="884697" cy="3469487"/>
            </a:xfrm>
            <a:custGeom>
              <a:avLst/>
              <a:gdLst/>
              <a:ahLst/>
              <a:cxnLst/>
              <a:rect l="l" t="t" r="r" b="b"/>
              <a:pathLst>
                <a:path w="11220" h="50502" extrusionOk="0">
                  <a:moveTo>
                    <a:pt x="5613" y="0"/>
                  </a:moveTo>
                  <a:lnTo>
                    <a:pt x="0" y="9494"/>
                  </a:lnTo>
                  <a:lnTo>
                    <a:pt x="3990" y="9494"/>
                  </a:lnTo>
                  <a:lnTo>
                    <a:pt x="3990" y="50473"/>
                  </a:lnTo>
                  <a:lnTo>
                    <a:pt x="7384" y="50502"/>
                  </a:lnTo>
                  <a:lnTo>
                    <a:pt x="7384" y="9494"/>
                  </a:lnTo>
                  <a:lnTo>
                    <a:pt x="11220" y="9494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 flipH="1">
              <a:off x="6095175" y="3554543"/>
              <a:ext cx="474627" cy="132144"/>
            </a:xfrm>
            <a:custGeom>
              <a:avLst/>
              <a:gdLst/>
              <a:ahLst/>
              <a:cxnLst/>
              <a:rect l="l" t="t" r="r" b="b"/>
              <a:pathLst>
                <a:path w="8692" h="2420" extrusionOk="0">
                  <a:moveTo>
                    <a:pt x="682" y="0"/>
                  </a:moveTo>
                  <a:cubicBezTo>
                    <a:pt x="304" y="0"/>
                    <a:pt x="0" y="304"/>
                    <a:pt x="0" y="683"/>
                  </a:cubicBezTo>
                  <a:lnTo>
                    <a:pt x="0" y="1737"/>
                  </a:lnTo>
                  <a:cubicBezTo>
                    <a:pt x="0" y="2116"/>
                    <a:pt x="304" y="2420"/>
                    <a:pt x="682" y="2420"/>
                  </a:cubicBezTo>
                  <a:lnTo>
                    <a:pt x="8015" y="2420"/>
                  </a:lnTo>
                  <a:cubicBezTo>
                    <a:pt x="8387" y="2420"/>
                    <a:pt x="8691" y="2116"/>
                    <a:pt x="8691" y="1737"/>
                  </a:cubicBezTo>
                  <a:lnTo>
                    <a:pt x="8691" y="683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 flipH="1">
              <a:off x="6095175" y="3767125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1210" y="0"/>
                  </a:moveTo>
                  <a:cubicBezTo>
                    <a:pt x="545" y="0"/>
                    <a:pt x="0" y="539"/>
                    <a:pt x="0" y="1204"/>
                  </a:cubicBezTo>
                  <a:cubicBezTo>
                    <a:pt x="0" y="1875"/>
                    <a:pt x="545" y="2414"/>
                    <a:pt x="1210" y="2414"/>
                  </a:cubicBezTo>
                  <a:lnTo>
                    <a:pt x="7482" y="2414"/>
                  </a:lnTo>
                  <a:cubicBezTo>
                    <a:pt x="8152" y="2414"/>
                    <a:pt x="8691" y="1875"/>
                    <a:pt x="8691" y="1204"/>
                  </a:cubicBezTo>
                  <a:cubicBezTo>
                    <a:pt x="8691" y="539"/>
                    <a:pt x="8152" y="0"/>
                    <a:pt x="7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 flipH="1">
              <a:off x="6095175" y="3979379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682" y="0"/>
                  </a:moveTo>
                  <a:cubicBezTo>
                    <a:pt x="304" y="0"/>
                    <a:pt x="0" y="304"/>
                    <a:pt x="0" y="677"/>
                  </a:cubicBezTo>
                  <a:lnTo>
                    <a:pt x="0" y="1737"/>
                  </a:lnTo>
                  <a:cubicBezTo>
                    <a:pt x="0" y="2110"/>
                    <a:pt x="304" y="2414"/>
                    <a:pt x="682" y="2414"/>
                  </a:cubicBezTo>
                  <a:lnTo>
                    <a:pt x="8015" y="2414"/>
                  </a:lnTo>
                  <a:cubicBezTo>
                    <a:pt x="8387" y="2414"/>
                    <a:pt x="8691" y="2110"/>
                    <a:pt x="8691" y="1737"/>
                  </a:cubicBezTo>
                  <a:lnTo>
                    <a:pt x="8691" y="677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35"/>
            <p:cNvGrpSpPr/>
            <p:nvPr/>
          </p:nvGrpSpPr>
          <p:grpSpPr>
            <a:xfrm>
              <a:off x="7034458" y="2123775"/>
              <a:ext cx="1461469" cy="1588875"/>
              <a:chOff x="7791200" y="755400"/>
              <a:chExt cx="1148231" cy="1248331"/>
            </a:xfrm>
          </p:grpSpPr>
          <p:sp>
            <p:nvSpPr>
              <p:cNvPr id="750" name="Google Shape;750;p35"/>
              <p:cNvSpPr/>
              <p:nvPr/>
            </p:nvSpPr>
            <p:spPr>
              <a:xfrm>
                <a:off x="7791200" y="755400"/>
                <a:ext cx="959956" cy="960002"/>
              </a:xfrm>
              <a:custGeom>
                <a:avLst/>
                <a:gdLst/>
                <a:ahLst/>
                <a:cxnLst/>
                <a:rect l="l" t="t" r="r" b="b"/>
                <a:pathLst>
                  <a:path w="20897" h="20898" extrusionOk="0">
                    <a:moveTo>
                      <a:pt x="10446" y="1"/>
                    </a:moveTo>
                    <a:cubicBezTo>
                      <a:pt x="4678" y="1"/>
                      <a:pt x="0" y="4679"/>
                      <a:pt x="0" y="10452"/>
                    </a:cubicBezTo>
                    <a:cubicBezTo>
                      <a:pt x="0" y="16219"/>
                      <a:pt x="4678" y="20897"/>
                      <a:pt x="10446" y="20897"/>
                    </a:cubicBezTo>
                    <a:cubicBezTo>
                      <a:pt x="16219" y="20897"/>
                      <a:pt x="20897" y="16219"/>
                      <a:pt x="20897" y="10452"/>
                    </a:cubicBezTo>
                    <a:cubicBezTo>
                      <a:pt x="20897" y="4679"/>
                      <a:pt x="16219" y="1"/>
                      <a:pt x="10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7840949" y="843690"/>
                <a:ext cx="860455" cy="783694"/>
              </a:xfrm>
              <a:custGeom>
                <a:avLst/>
                <a:gdLst/>
                <a:ahLst/>
                <a:cxnLst/>
                <a:rect l="l" t="t" r="r" b="b"/>
                <a:pathLst>
                  <a:path w="18731" h="17060" extrusionOk="0">
                    <a:moveTo>
                      <a:pt x="9363" y="1"/>
                    </a:moveTo>
                    <a:cubicBezTo>
                      <a:pt x="7180" y="1"/>
                      <a:pt x="4997" y="833"/>
                      <a:pt x="3331" y="2499"/>
                    </a:cubicBezTo>
                    <a:cubicBezTo>
                      <a:pt x="1" y="5830"/>
                      <a:pt x="1" y="11230"/>
                      <a:pt x="3331" y="14561"/>
                    </a:cubicBezTo>
                    <a:cubicBezTo>
                      <a:pt x="4997" y="16226"/>
                      <a:pt x="7180" y="17059"/>
                      <a:pt x="9363" y="17059"/>
                    </a:cubicBezTo>
                    <a:cubicBezTo>
                      <a:pt x="11545" y="17059"/>
                      <a:pt x="13728" y="16226"/>
                      <a:pt x="15394" y="14561"/>
                    </a:cubicBezTo>
                    <a:cubicBezTo>
                      <a:pt x="18730" y="11230"/>
                      <a:pt x="18730" y="5830"/>
                      <a:pt x="15394" y="2499"/>
                    </a:cubicBezTo>
                    <a:cubicBezTo>
                      <a:pt x="13728" y="833"/>
                      <a:pt x="11545" y="1"/>
                      <a:pt x="9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7976323" y="940524"/>
                <a:ext cx="589700" cy="58970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12837" extrusionOk="0">
                    <a:moveTo>
                      <a:pt x="6416" y="1"/>
                    </a:moveTo>
                    <a:cubicBezTo>
                      <a:pt x="2873" y="1"/>
                      <a:pt x="0" y="2873"/>
                      <a:pt x="0" y="6422"/>
                    </a:cubicBezTo>
                    <a:cubicBezTo>
                      <a:pt x="0" y="9965"/>
                      <a:pt x="2873" y="12837"/>
                      <a:pt x="6416" y="12837"/>
                    </a:cubicBezTo>
                    <a:cubicBezTo>
                      <a:pt x="9964" y="12837"/>
                      <a:pt x="12837" y="9965"/>
                      <a:pt x="12837" y="6422"/>
                    </a:cubicBezTo>
                    <a:cubicBezTo>
                      <a:pt x="12837" y="2873"/>
                      <a:pt x="9964" y="1"/>
                      <a:pt x="6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8068472" y="1032719"/>
                <a:ext cx="405352" cy="40535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824" extrusionOk="0">
                    <a:moveTo>
                      <a:pt x="4410" y="0"/>
                    </a:moveTo>
                    <a:cubicBezTo>
                      <a:pt x="1973" y="0"/>
                      <a:pt x="1" y="1978"/>
                      <a:pt x="1" y="4415"/>
                    </a:cubicBezTo>
                    <a:cubicBezTo>
                      <a:pt x="1" y="6851"/>
                      <a:pt x="1973" y="8823"/>
                      <a:pt x="4410" y="8823"/>
                    </a:cubicBezTo>
                    <a:cubicBezTo>
                      <a:pt x="6846" y="8823"/>
                      <a:pt x="8824" y="6851"/>
                      <a:pt x="8824" y="4415"/>
                    </a:cubicBezTo>
                    <a:cubicBezTo>
                      <a:pt x="8824" y="1978"/>
                      <a:pt x="6846" y="0"/>
                      <a:pt x="4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8161723" y="1134560"/>
                <a:ext cx="218111" cy="20134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4383" extrusionOk="0">
                    <a:moveTo>
                      <a:pt x="2367" y="0"/>
                    </a:moveTo>
                    <a:cubicBezTo>
                      <a:pt x="1329" y="0"/>
                      <a:pt x="412" y="743"/>
                      <a:pt x="218" y="1802"/>
                    </a:cubicBezTo>
                    <a:cubicBezTo>
                      <a:pt x="0" y="2989"/>
                      <a:pt x="792" y="4130"/>
                      <a:pt x="1984" y="4348"/>
                    </a:cubicBezTo>
                    <a:cubicBezTo>
                      <a:pt x="2115" y="4371"/>
                      <a:pt x="2245" y="4382"/>
                      <a:pt x="2374" y="4382"/>
                    </a:cubicBezTo>
                    <a:cubicBezTo>
                      <a:pt x="3415" y="4382"/>
                      <a:pt x="4336" y="3643"/>
                      <a:pt x="4529" y="2582"/>
                    </a:cubicBezTo>
                    <a:cubicBezTo>
                      <a:pt x="4747" y="1389"/>
                      <a:pt x="3956" y="249"/>
                      <a:pt x="2764" y="36"/>
                    </a:cubicBezTo>
                    <a:cubicBezTo>
                      <a:pt x="2630" y="12"/>
                      <a:pt x="2498" y="0"/>
                      <a:pt x="2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8271005" y="1235483"/>
                <a:ext cx="538342" cy="627368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3657" fill="none" extrusionOk="0">
                    <a:moveTo>
                      <a:pt x="1" y="1"/>
                    </a:moveTo>
                    <a:lnTo>
                      <a:pt x="11719" y="13657"/>
                    </a:lnTo>
                  </a:path>
                </a:pathLst>
              </a:custGeom>
              <a:solidFill>
                <a:schemeClr val="accent2"/>
              </a:solidFill>
              <a:ln w="90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8242019" y="1206267"/>
                <a:ext cx="58249" cy="582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2" y="0"/>
                    </a:moveTo>
                    <a:cubicBezTo>
                      <a:pt x="282" y="0"/>
                      <a:pt x="1" y="281"/>
                      <a:pt x="1" y="637"/>
                    </a:cubicBezTo>
                    <a:cubicBezTo>
                      <a:pt x="1" y="986"/>
                      <a:pt x="282" y="1267"/>
                      <a:pt x="632" y="1267"/>
                    </a:cubicBezTo>
                    <a:cubicBezTo>
                      <a:pt x="987" y="1267"/>
                      <a:pt x="1268" y="986"/>
                      <a:pt x="1268" y="637"/>
                    </a:cubicBezTo>
                    <a:cubicBezTo>
                      <a:pt x="1268" y="281"/>
                      <a:pt x="987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8683146" y="1729025"/>
                <a:ext cx="256285" cy="274706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980" extrusionOk="0">
                    <a:moveTo>
                      <a:pt x="213" y="0"/>
                    </a:moveTo>
                    <a:lnTo>
                      <a:pt x="1" y="4730"/>
                    </a:lnTo>
                    <a:lnTo>
                      <a:pt x="1245" y="5980"/>
                    </a:lnTo>
                    <a:lnTo>
                      <a:pt x="2317" y="4845"/>
                    </a:lnTo>
                    <a:lnTo>
                      <a:pt x="2093" y="2190"/>
                    </a:lnTo>
                    <a:lnTo>
                      <a:pt x="2093" y="2190"/>
                    </a:lnTo>
                    <a:lnTo>
                      <a:pt x="4438" y="2454"/>
                    </a:lnTo>
                    <a:lnTo>
                      <a:pt x="5579" y="1199"/>
                    </a:lnTo>
                    <a:lnTo>
                      <a:pt x="4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8735284" y="1865686"/>
                <a:ext cx="45892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065" fill="none" extrusionOk="0">
                    <a:moveTo>
                      <a:pt x="1" y="1"/>
                    </a:moveTo>
                    <a:lnTo>
                      <a:pt x="998" y="2065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8714475" y="1907855"/>
                <a:ext cx="41941" cy="7901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20" fill="none" extrusionOk="0">
                    <a:moveTo>
                      <a:pt x="1" y="0"/>
                    </a:moveTo>
                    <a:lnTo>
                      <a:pt x="912" y="1720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8807725" y="1784837"/>
                <a:ext cx="89073" cy="46167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05" fill="none" extrusionOk="0">
                    <a:moveTo>
                      <a:pt x="0" y="1"/>
                    </a:moveTo>
                    <a:lnTo>
                      <a:pt x="1938" y="1004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8848793" y="1765912"/>
                <a:ext cx="72765" cy="3794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6" fill="none" extrusionOk="0">
                    <a:moveTo>
                      <a:pt x="1" y="0"/>
                    </a:moveTo>
                    <a:lnTo>
                      <a:pt x="1583" y="826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5"/>
            <p:cNvGrpSpPr/>
            <p:nvPr/>
          </p:nvGrpSpPr>
          <p:grpSpPr>
            <a:xfrm>
              <a:off x="7447163" y="649050"/>
              <a:ext cx="558334" cy="497100"/>
              <a:chOff x="4292913" y="-1312775"/>
              <a:chExt cx="558334" cy="497100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35"/>
            <p:cNvGrpSpPr/>
            <p:nvPr/>
          </p:nvGrpSpPr>
          <p:grpSpPr>
            <a:xfrm>
              <a:off x="6015430" y="1974274"/>
              <a:ext cx="404178" cy="359900"/>
              <a:chOff x="4292913" y="-1312775"/>
              <a:chExt cx="558334" cy="497100"/>
            </a:xfrm>
          </p:grpSpPr>
          <p:sp>
            <p:nvSpPr>
              <p:cNvPr id="767" name="Google Shape;767;p35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5"/>
            <p:cNvGrpSpPr/>
            <p:nvPr/>
          </p:nvGrpSpPr>
          <p:grpSpPr>
            <a:xfrm>
              <a:off x="8005505" y="3865337"/>
              <a:ext cx="404178" cy="359900"/>
              <a:chOff x="4292913" y="-1312775"/>
              <a:chExt cx="558334" cy="497100"/>
            </a:xfrm>
          </p:grpSpPr>
          <p:sp>
            <p:nvSpPr>
              <p:cNvPr id="771" name="Google Shape;771;p35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quarter</a:t>
            </a:r>
            <a:endParaRPr/>
          </a:p>
        </p:txBody>
      </p:sp>
      <p:sp>
        <p:nvSpPr>
          <p:cNvPr id="779" name="Google Shape;779;p36"/>
          <p:cNvSpPr txBox="1">
            <a:spLocks noGrp="1"/>
          </p:cNvSpPr>
          <p:nvPr>
            <p:ph type="title" idx="4294967295"/>
          </p:nvPr>
        </p:nvSpPr>
        <p:spPr>
          <a:xfrm>
            <a:off x="6103600" y="3411985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Q4</a:t>
            </a:r>
            <a:endParaRPr sz="1800"/>
          </a:p>
        </p:txBody>
      </p:sp>
      <p:sp>
        <p:nvSpPr>
          <p:cNvPr id="780" name="Google Shape;780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3768113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- December</a:t>
            </a:r>
            <a:endParaRPr/>
          </a:p>
        </p:txBody>
      </p:sp>
      <p:sp>
        <p:nvSpPr>
          <p:cNvPr id="781" name="Google Shape;781;p36"/>
          <p:cNvSpPr txBox="1">
            <a:spLocks noGrp="1"/>
          </p:cNvSpPr>
          <p:nvPr>
            <p:ph type="title" idx="4294967295"/>
          </p:nvPr>
        </p:nvSpPr>
        <p:spPr>
          <a:xfrm>
            <a:off x="6103600" y="2657661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Q3</a:t>
            </a:r>
            <a:endParaRPr sz="1800"/>
          </a:p>
        </p:txBody>
      </p:sp>
      <p:sp>
        <p:nvSpPr>
          <p:cNvPr id="782" name="Google Shape;782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3013784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- September</a:t>
            </a:r>
            <a:endParaRPr/>
          </a:p>
        </p:txBody>
      </p:sp>
      <p:sp>
        <p:nvSpPr>
          <p:cNvPr id="783" name="Google Shape;783;p36"/>
          <p:cNvSpPr txBox="1">
            <a:spLocks noGrp="1"/>
          </p:cNvSpPr>
          <p:nvPr>
            <p:ph type="title" idx="4294967295"/>
          </p:nvPr>
        </p:nvSpPr>
        <p:spPr>
          <a:xfrm>
            <a:off x="6103600" y="1903337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Q2</a:t>
            </a:r>
            <a:endParaRPr sz="180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2259455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- June</a:t>
            </a:r>
            <a:endParaRPr/>
          </a:p>
        </p:txBody>
      </p:sp>
      <p:sp>
        <p:nvSpPr>
          <p:cNvPr id="785" name="Google Shape;785;p36"/>
          <p:cNvSpPr txBox="1">
            <a:spLocks noGrp="1"/>
          </p:cNvSpPr>
          <p:nvPr>
            <p:ph type="title" idx="4294967295"/>
          </p:nvPr>
        </p:nvSpPr>
        <p:spPr>
          <a:xfrm>
            <a:off x="6103600" y="1148988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</a:t>
            </a:r>
            <a:endParaRPr sz="1800"/>
          </a:p>
        </p:txBody>
      </p:sp>
      <p:sp>
        <p:nvSpPr>
          <p:cNvPr id="786" name="Google Shape;786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1505127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- March</a:t>
            </a:r>
            <a:endParaRPr/>
          </a:p>
        </p:txBody>
      </p:sp>
      <p:sp>
        <p:nvSpPr>
          <p:cNvPr id="787" name="Google Shape;787;p36"/>
          <p:cNvSpPr txBox="1"/>
          <p:nvPr/>
        </p:nvSpPr>
        <p:spPr>
          <a:xfrm>
            <a:off x="981900" y="424875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788" name="Google Shape;788;p36"/>
          <p:cNvSpPr/>
          <p:nvPr/>
        </p:nvSpPr>
        <p:spPr>
          <a:xfrm>
            <a:off x="5879100" y="1284888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879100" y="2039221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5879100" y="2793554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5879100" y="3547888"/>
            <a:ext cx="183300" cy="18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2" name="Google Shape;792;p36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0225" y="1170125"/>
            <a:ext cx="4046236" cy="2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comparison</a:t>
            </a:r>
            <a:endParaRPr/>
          </a:p>
        </p:txBody>
      </p:sp>
      <p:graphicFrame>
        <p:nvGraphicFramePr>
          <p:cNvPr id="798" name="Google Shape;798;p37"/>
          <p:cNvGraphicFramePr/>
          <p:nvPr/>
        </p:nvGraphicFramePr>
        <p:xfrm>
          <a:off x="854700" y="131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{B0B07BB3-D974-443E-8E45-170C10083203}</a:tableStyleId>
              </a:tblPr>
              <a:tblGrid>
                <a:gridCol w="1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Features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Value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Pricing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Trial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Competence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A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Fuel economy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Special offers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$23,000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B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Design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Reliability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$27,000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C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Performance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Repairs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$30,000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D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Safety features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Marketing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$24,000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E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Technology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Customers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$32,000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F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Comfort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Best prices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$15,000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3" name="Google Shape;803;p38"/>
          <p:cNvCxnSpPr>
            <a:stCxn id="804" idx="1"/>
            <a:endCxn id="805" idx="3"/>
          </p:cNvCxnSpPr>
          <p:nvPr/>
        </p:nvCxnSpPr>
        <p:spPr>
          <a:xfrm rot="10800000">
            <a:off x="3558975" y="1621250"/>
            <a:ext cx="202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38"/>
          <p:cNvCxnSpPr>
            <a:stCxn id="807" idx="3"/>
            <a:endCxn id="808" idx="1"/>
          </p:cNvCxnSpPr>
          <p:nvPr/>
        </p:nvCxnSpPr>
        <p:spPr>
          <a:xfrm>
            <a:off x="3558875" y="3893500"/>
            <a:ext cx="202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5" name="Google Shape;805;p38"/>
          <p:cNvSpPr/>
          <p:nvPr/>
        </p:nvSpPr>
        <p:spPr>
          <a:xfrm>
            <a:off x="3087575" y="138560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5584275" y="138560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>
            <a:off x="3087575" y="252172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>
            <a:off x="5584275" y="252172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8"/>
          <p:cNvSpPr/>
          <p:nvPr/>
        </p:nvSpPr>
        <p:spPr>
          <a:xfrm>
            <a:off x="3087575" y="36578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>
            <a:off x="5584275" y="36578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infographic</a:t>
            </a:r>
            <a:endParaRPr/>
          </a:p>
        </p:txBody>
      </p:sp>
      <p:sp>
        <p:nvSpPr>
          <p:cNvPr id="812" name="Google Shape;812;p38"/>
          <p:cNvSpPr txBox="1"/>
          <p:nvPr/>
        </p:nvSpPr>
        <p:spPr>
          <a:xfrm>
            <a:off x="723900" y="120426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Visuals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3" name="Google Shape;813;p38"/>
          <p:cNvSpPr txBox="1"/>
          <p:nvPr/>
        </p:nvSpPr>
        <p:spPr>
          <a:xfrm>
            <a:off x="723900" y="2336474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Price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4" name="Google Shape;814;p38"/>
          <p:cNvSpPr txBox="1"/>
          <p:nvPr/>
        </p:nvSpPr>
        <p:spPr>
          <a:xfrm>
            <a:off x="723900" y="34780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Availability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5" name="Google Shape;815;p38"/>
          <p:cNvSpPr txBox="1"/>
          <p:nvPr/>
        </p:nvSpPr>
        <p:spPr>
          <a:xfrm>
            <a:off x="6662850" y="120426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Features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6" name="Google Shape;816;p38"/>
          <p:cNvSpPr txBox="1"/>
          <p:nvPr/>
        </p:nvSpPr>
        <p:spPr>
          <a:xfrm>
            <a:off x="6662850" y="2336474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Users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6662850" y="34780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Updates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723900" y="152428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Showcase the design of your product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19" name="Google Shape;819;p38"/>
          <p:cNvSpPr txBox="1"/>
          <p:nvPr/>
        </p:nvSpPr>
        <p:spPr>
          <a:xfrm>
            <a:off x="723900" y="2656576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Share the cost and price with investors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0" name="Google Shape;820;p38"/>
          <p:cNvSpPr txBox="1"/>
          <p:nvPr/>
        </p:nvSpPr>
        <p:spPr>
          <a:xfrm>
            <a:off x="723900" y="379813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When is the product expected to be ready?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6662850" y="152428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What makes you product unique?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6662850" y="2656576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Speak about the target audience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6662850" y="379813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Do you plan on updating it?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824" name="Google Shape;824;p38"/>
          <p:cNvGrpSpPr/>
          <p:nvPr/>
        </p:nvGrpSpPr>
        <p:grpSpPr>
          <a:xfrm>
            <a:off x="3146528" y="1446239"/>
            <a:ext cx="354778" cy="339271"/>
            <a:chOff x="5045500" y="842250"/>
            <a:chExt cx="503875" cy="481850"/>
          </a:xfrm>
        </p:grpSpPr>
        <p:sp>
          <p:nvSpPr>
            <p:cNvPr id="825" name="Google Shape;82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3155438" y="2613983"/>
            <a:ext cx="336965" cy="286833"/>
            <a:chOff x="5645200" y="879425"/>
            <a:chExt cx="478575" cy="407375"/>
          </a:xfrm>
        </p:grpSpPr>
        <p:sp>
          <p:nvSpPr>
            <p:cNvPr id="828" name="Google Shape;828;p38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3155452" y="3729262"/>
            <a:ext cx="339253" cy="339253"/>
            <a:chOff x="1492675" y="4992125"/>
            <a:chExt cx="481825" cy="481825"/>
          </a:xfrm>
        </p:grpSpPr>
        <p:sp>
          <p:nvSpPr>
            <p:cNvPr id="835" name="Google Shape;835;p3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5650474" y="1446246"/>
            <a:ext cx="339253" cy="339253"/>
            <a:chOff x="1492675" y="2027925"/>
            <a:chExt cx="481825" cy="481825"/>
          </a:xfrm>
        </p:grpSpPr>
        <p:sp>
          <p:nvSpPr>
            <p:cNvPr id="838" name="Google Shape;838;p38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5740575" y="2587759"/>
            <a:ext cx="159039" cy="339253"/>
            <a:chOff x="4584850" y="4399275"/>
            <a:chExt cx="225875" cy="481825"/>
          </a:xfrm>
        </p:grpSpPr>
        <p:sp>
          <p:nvSpPr>
            <p:cNvPr id="844" name="Google Shape;844;p38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6" name="Google Shape;846;p38"/>
          <p:cNvGrpSpPr/>
          <p:nvPr/>
        </p:nvGrpSpPr>
        <p:grpSpPr>
          <a:xfrm>
            <a:off x="5649251" y="3729302"/>
            <a:ext cx="340573" cy="339271"/>
            <a:chOff x="2085450" y="842250"/>
            <a:chExt cx="483700" cy="481850"/>
          </a:xfrm>
        </p:grpSpPr>
        <p:sp>
          <p:nvSpPr>
            <p:cNvPr id="847" name="Google Shape;847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50" name="Google Shape;850;p38"/>
          <p:cNvSpPr/>
          <p:nvPr/>
        </p:nvSpPr>
        <p:spPr>
          <a:xfrm>
            <a:off x="3868216" y="1407518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38"/>
          <p:cNvGrpSpPr/>
          <p:nvPr/>
        </p:nvGrpSpPr>
        <p:grpSpPr>
          <a:xfrm>
            <a:off x="3796102" y="1253152"/>
            <a:ext cx="1551654" cy="3149588"/>
            <a:chOff x="5186401" y="494525"/>
            <a:chExt cx="1834973" cy="3724678"/>
          </a:xfrm>
        </p:grpSpPr>
        <p:sp>
          <p:nvSpPr>
            <p:cNvPr id="852" name="Google Shape;852;p3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4" name="Google Shape;854;p38"/>
          <p:cNvPicPr preferRelativeResize="0"/>
          <p:nvPr/>
        </p:nvPicPr>
        <p:blipFill rotWithShape="1">
          <a:blip r:embed="rId3">
            <a:alphaModFix/>
          </a:blip>
          <a:srcRect l="38622" r="26498"/>
          <a:stretch/>
        </p:blipFill>
        <p:spPr>
          <a:xfrm>
            <a:off x="3868224" y="1407521"/>
            <a:ext cx="1407611" cy="2685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5" name="Google Shape;855;p38"/>
          <p:cNvCxnSpPr>
            <a:stCxn id="805" idx="2"/>
            <a:endCxn id="809" idx="0"/>
          </p:cNvCxnSpPr>
          <p:nvPr/>
        </p:nvCxnSpPr>
        <p:spPr>
          <a:xfrm>
            <a:off x="3323225" y="185690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38"/>
          <p:cNvCxnSpPr>
            <a:stCxn id="809" idx="2"/>
            <a:endCxn id="807" idx="0"/>
          </p:cNvCxnSpPr>
          <p:nvPr/>
        </p:nvCxnSpPr>
        <p:spPr>
          <a:xfrm>
            <a:off x="3323225" y="29930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8"/>
          <p:cNvCxnSpPr>
            <a:stCxn id="808" idx="0"/>
            <a:endCxn id="810" idx="2"/>
          </p:cNvCxnSpPr>
          <p:nvPr/>
        </p:nvCxnSpPr>
        <p:spPr>
          <a:xfrm rot="10800000">
            <a:off x="5819925" y="29930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38"/>
          <p:cNvCxnSpPr>
            <a:stCxn id="810" idx="0"/>
            <a:endCxn id="804" idx="2"/>
          </p:cNvCxnSpPr>
          <p:nvPr/>
        </p:nvCxnSpPr>
        <p:spPr>
          <a:xfrm rot="10800000">
            <a:off x="5819925" y="18569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" name="Google Shape;843;p38">
            <a:extLst>
              <a:ext uri="{FF2B5EF4-FFF2-40B4-BE49-F238E27FC236}">
                <a16:creationId xmlns:a16="http://schemas.microsoft.com/office/drawing/2014/main" id="{822D9DB3-3DFF-FCAA-CE87-F9A533B1D96E}"/>
              </a:ext>
            </a:extLst>
          </p:cNvPr>
          <p:cNvGrpSpPr/>
          <p:nvPr/>
        </p:nvGrpSpPr>
        <p:grpSpPr>
          <a:xfrm>
            <a:off x="6583330" y="2672907"/>
            <a:ext cx="159039" cy="339253"/>
            <a:chOff x="4584850" y="4399275"/>
            <a:chExt cx="225875" cy="481825"/>
          </a:xfrm>
        </p:grpSpPr>
        <p:sp>
          <p:nvSpPr>
            <p:cNvPr id="3" name="Google Shape;844;p38">
              <a:extLst>
                <a:ext uri="{FF2B5EF4-FFF2-40B4-BE49-F238E27FC236}">
                  <a16:creationId xmlns:a16="http://schemas.microsoft.com/office/drawing/2014/main" id="{DB396E8F-F00E-B58E-3D02-6CA38C68F52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845;p38">
              <a:extLst>
                <a:ext uri="{FF2B5EF4-FFF2-40B4-BE49-F238E27FC236}">
                  <a16:creationId xmlns:a16="http://schemas.microsoft.com/office/drawing/2014/main" id="{E70C227D-7352-5FE0-DDB1-8B545E36E7C3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" name="Google Shape;810;p38">
            <a:extLst>
              <a:ext uri="{FF2B5EF4-FFF2-40B4-BE49-F238E27FC236}">
                <a16:creationId xmlns:a16="http://schemas.microsoft.com/office/drawing/2014/main" id="{85AA3BED-5248-0E9E-FAF0-DB8172B7EB68}"/>
              </a:ext>
            </a:extLst>
          </p:cNvPr>
          <p:cNvSpPr/>
          <p:nvPr/>
        </p:nvSpPr>
        <p:spPr>
          <a:xfrm flipV="1">
            <a:off x="7305750" y="3508432"/>
            <a:ext cx="471300" cy="11011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10;p38">
            <a:extLst>
              <a:ext uri="{FF2B5EF4-FFF2-40B4-BE49-F238E27FC236}">
                <a16:creationId xmlns:a16="http://schemas.microsoft.com/office/drawing/2014/main" id="{4355F19A-C04B-BCA1-5DCF-80113A842E47}"/>
              </a:ext>
            </a:extLst>
          </p:cNvPr>
          <p:cNvSpPr/>
          <p:nvPr/>
        </p:nvSpPr>
        <p:spPr>
          <a:xfrm>
            <a:off x="6528013" y="1628318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843;p38">
            <a:extLst>
              <a:ext uri="{FF2B5EF4-FFF2-40B4-BE49-F238E27FC236}">
                <a16:creationId xmlns:a16="http://schemas.microsoft.com/office/drawing/2014/main" id="{440B1509-CBE8-3B96-FEE7-D324CEF97730}"/>
              </a:ext>
            </a:extLst>
          </p:cNvPr>
          <p:cNvGrpSpPr/>
          <p:nvPr/>
        </p:nvGrpSpPr>
        <p:grpSpPr>
          <a:xfrm>
            <a:off x="6684313" y="1694352"/>
            <a:ext cx="159039" cy="339253"/>
            <a:chOff x="4584850" y="4399275"/>
            <a:chExt cx="225875" cy="481825"/>
          </a:xfrm>
        </p:grpSpPr>
        <p:sp>
          <p:nvSpPr>
            <p:cNvPr id="8" name="Google Shape;844;p38">
              <a:extLst>
                <a:ext uri="{FF2B5EF4-FFF2-40B4-BE49-F238E27FC236}">
                  <a16:creationId xmlns:a16="http://schemas.microsoft.com/office/drawing/2014/main" id="{5B1B0AA7-F59D-108C-C3C4-4EB877EF7F0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845;p38">
              <a:extLst>
                <a:ext uri="{FF2B5EF4-FFF2-40B4-BE49-F238E27FC236}">
                  <a16:creationId xmlns:a16="http://schemas.microsoft.com/office/drawing/2014/main" id="{B45398EF-63D2-46DB-63D8-D9437A6ED061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810;p38">
            <a:extLst>
              <a:ext uri="{FF2B5EF4-FFF2-40B4-BE49-F238E27FC236}">
                <a16:creationId xmlns:a16="http://schemas.microsoft.com/office/drawing/2014/main" id="{15039436-73C2-2724-951E-DB2BC7E3D085}"/>
              </a:ext>
            </a:extLst>
          </p:cNvPr>
          <p:cNvSpPr/>
          <p:nvPr/>
        </p:nvSpPr>
        <p:spPr>
          <a:xfrm>
            <a:off x="6680413" y="1780718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843;p38">
            <a:extLst>
              <a:ext uri="{FF2B5EF4-FFF2-40B4-BE49-F238E27FC236}">
                <a16:creationId xmlns:a16="http://schemas.microsoft.com/office/drawing/2014/main" id="{82938ACC-B4EA-DA74-071D-68B7F862A511}"/>
              </a:ext>
            </a:extLst>
          </p:cNvPr>
          <p:cNvGrpSpPr/>
          <p:nvPr/>
        </p:nvGrpSpPr>
        <p:grpSpPr>
          <a:xfrm>
            <a:off x="6836713" y="1846752"/>
            <a:ext cx="159039" cy="339253"/>
            <a:chOff x="4584850" y="4399275"/>
            <a:chExt cx="225875" cy="481825"/>
          </a:xfrm>
        </p:grpSpPr>
        <p:sp>
          <p:nvSpPr>
            <p:cNvPr id="12" name="Google Shape;844;p38">
              <a:extLst>
                <a:ext uri="{FF2B5EF4-FFF2-40B4-BE49-F238E27FC236}">
                  <a16:creationId xmlns:a16="http://schemas.microsoft.com/office/drawing/2014/main" id="{F19E52BB-F09C-1565-B951-C57E44A1A7E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845;p38">
              <a:extLst>
                <a:ext uri="{FF2B5EF4-FFF2-40B4-BE49-F238E27FC236}">
                  <a16:creationId xmlns:a16="http://schemas.microsoft.com/office/drawing/2014/main" id="{2DEA07D8-155E-AB13-4FED-4DFADB09AC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your presentation</a:t>
            </a:r>
            <a:endParaRPr/>
          </a:p>
        </p:txBody>
      </p:sp>
      <p:sp>
        <p:nvSpPr>
          <p:cNvPr id="864" name="Google Shape;864;p39"/>
          <p:cNvSpPr txBox="1"/>
          <p:nvPr/>
        </p:nvSpPr>
        <p:spPr>
          <a:xfrm flipH="1">
            <a:off x="6966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Provide a brief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overview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of the pitch deck's content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 flipH="1">
            <a:off x="26605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Engage the audience with a compelling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introduction</a:t>
            </a:r>
            <a:endParaRPr sz="1200" b="1" i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 flipH="1">
            <a:off x="46244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Identify the customer's pain points and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challenges</a:t>
            </a:r>
            <a:endParaRPr sz="1200" b="1" i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 flipH="1">
            <a:off x="65883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Describe how your product or service can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solve the problem</a:t>
            </a:r>
            <a:endParaRPr sz="1200" b="1" i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8" name="Google Shape;868;p39"/>
          <p:cNvSpPr txBox="1"/>
          <p:nvPr/>
        </p:nvSpPr>
        <p:spPr>
          <a:xfrm flipH="1">
            <a:off x="6966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Highlight the unique value proposition and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benefits 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of your specific solution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 flipH="1">
            <a:off x="26605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Analyze the target market size and competition briefly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 flipH="1">
            <a:off x="46244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Explain your financial needs and briefly outline your funding allocation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 flipH="1">
            <a:off x="65883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End with a clear and concise call to action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72" name="Google Shape;872;p39"/>
          <p:cNvSpPr txBox="1"/>
          <p:nvPr/>
        </p:nvSpPr>
        <p:spPr>
          <a:xfrm>
            <a:off x="12436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01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3" name="Google Shape;873;p39"/>
          <p:cNvSpPr txBox="1"/>
          <p:nvPr/>
        </p:nvSpPr>
        <p:spPr>
          <a:xfrm>
            <a:off x="32075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02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51714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03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5" name="Google Shape;875;p39"/>
          <p:cNvSpPr txBox="1"/>
          <p:nvPr/>
        </p:nvSpPr>
        <p:spPr>
          <a:xfrm>
            <a:off x="71353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04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6" name="Google Shape;876;p39"/>
          <p:cNvSpPr txBox="1"/>
          <p:nvPr/>
        </p:nvSpPr>
        <p:spPr>
          <a:xfrm>
            <a:off x="12436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05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7" name="Google Shape;877;p39"/>
          <p:cNvSpPr txBox="1"/>
          <p:nvPr/>
        </p:nvSpPr>
        <p:spPr>
          <a:xfrm>
            <a:off x="32075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06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8" name="Google Shape;878;p39"/>
          <p:cNvSpPr txBox="1"/>
          <p:nvPr/>
        </p:nvSpPr>
        <p:spPr>
          <a:xfrm>
            <a:off x="51714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07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9" name="Google Shape;879;p39"/>
          <p:cNvSpPr txBox="1"/>
          <p:nvPr/>
        </p:nvSpPr>
        <p:spPr>
          <a:xfrm>
            <a:off x="71353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08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cxnSp>
        <p:nvCxnSpPr>
          <p:cNvPr id="880" name="Google Shape;880;p39"/>
          <p:cNvCxnSpPr>
            <a:stCxn id="872" idx="3"/>
            <a:endCxn id="873" idx="1"/>
          </p:cNvCxnSpPr>
          <p:nvPr/>
        </p:nvCxnSpPr>
        <p:spPr>
          <a:xfrm>
            <a:off x="1978375" y="157818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39"/>
          <p:cNvCxnSpPr>
            <a:stCxn id="873" idx="3"/>
            <a:endCxn id="874" idx="1"/>
          </p:cNvCxnSpPr>
          <p:nvPr/>
        </p:nvCxnSpPr>
        <p:spPr>
          <a:xfrm>
            <a:off x="3942275" y="157818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9"/>
          <p:cNvCxnSpPr>
            <a:stCxn id="874" idx="3"/>
            <a:endCxn id="875" idx="1"/>
          </p:cNvCxnSpPr>
          <p:nvPr/>
        </p:nvCxnSpPr>
        <p:spPr>
          <a:xfrm>
            <a:off x="5906175" y="157818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9"/>
          <p:cNvCxnSpPr>
            <a:stCxn id="875" idx="3"/>
            <a:endCxn id="876" idx="1"/>
          </p:cNvCxnSpPr>
          <p:nvPr/>
        </p:nvCxnSpPr>
        <p:spPr>
          <a:xfrm flipH="1">
            <a:off x="1243675" y="1578183"/>
            <a:ext cx="6626400" cy="1696800"/>
          </a:xfrm>
          <a:prstGeom prst="bentConnector5">
            <a:avLst>
              <a:gd name="adj1" fmla="val -8437"/>
              <a:gd name="adj2" fmla="val 70089"/>
              <a:gd name="adj3" fmla="val 1035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9"/>
          <p:cNvCxnSpPr>
            <a:endCxn id="877" idx="1"/>
          </p:cNvCxnSpPr>
          <p:nvPr/>
        </p:nvCxnSpPr>
        <p:spPr>
          <a:xfrm>
            <a:off x="1978475" y="327493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39"/>
          <p:cNvCxnSpPr>
            <a:stCxn id="877" idx="3"/>
            <a:endCxn id="878" idx="1"/>
          </p:cNvCxnSpPr>
          <p:nvPr/>
        </p:nvCxnSpPr>
        <p:spPr>
          <a:xfrm>
            <a:off x="3942275" y="327493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39"/>
          <p:cNvCxnSpPr>
            <a:stCxn id="878" idx="3"/>
            <a:endCxn id="879" idx="1"/>
          </p:cNvCxnSpPr>
          <p:nvPr/>
        </p:nvCxnSpPr>
        <p:spPr>
          <a:xfrm>
            <a:off x="5906175" y="327493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</a:t>
            </a:r>
            <a:endParaRPr/>
          </a:p>
        </p:txBody>
      </p:sp>
      <p:cxnSp>
        <p:nvCxnSpPr>
          <p:cNvPr id="892" name="Google Shape;892;p40"/>
          <p:cNvCxnSpPr>
            <a:stCxn id="893" idx="2"/>
            <a:endCxn id="894" idx="0"/>
          </p:cNvCxnSpPr>
          <p:nvPr/>
        </p:nvCxnSpPr>
        <p:spPr>
          <a:xfrm rot="-5400000" flipH="1">
            <a:off x="5096525" y="1064600"/>
            <a:ext cx="429900" cy="1546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5" name="Google Shape;895;p40"/>
          <p:cNvCxnSpPr>
            <a:stCxn id="896" idx="0"/>
            <a:endCxn id="893" idx="2"/>
          </p:cNvCxnSpPr>
          <p:nvPr/>
        </p:nvCxnSpPr>
        <p:spPr>
          <a:xfrm rot="-5400000">
            <a:off x="3550425" y="1064714"/>
            <a:ext cx="429900" cy="1546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7" name="Google Shape;897;p40"/>
          <p:cNvCxnSpPr>
            <a:stCxn id="896" idx="2"/>
            <a:endCxn id="898" idx="0"/>
          </p:cNvCxnSpPr>
          <p:nvPr/>
        </p:nvCxnSpPr>
        <p:spPr>
          <a:xfrm rot="-5400000" flipH="1">
            <a:off x="3156825" y="2378114"/>
            <a:ext cx="408900" cy="7380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9" name="Google Shape;899;p40"/>
          <p:cNvCxnSpPr>
            <a:stCxn id="900" idx="0"/>
            <a:endCxn id="896" idx="2"/>
          </p:cNvCxnSpPr>
          <p:nvPr/>
        </p:nvCxnSpPr>
        <p:spPr>
          <a:xfrm rot="-5400000">
            <a:off x="2418700" y="2378000"/>
            <a:ext cx="408900" cy="738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1" name="Google Shape;901;p40"/>
          <p:cNvCxnSpPr>
            <a:stCxn id="902" idx="0"/>
            <a:endCxn id="900" idx="2"/>
          </p:cNvCxnSpPr>
          <p:nvPr/>
        </p:nvCxnSpPr>
        <p:spPr>
          <a:xfrm rot="-5400000">
            <a:off x="1684275" y="3340272"/>
            <a:ext cx="468600" cy="6708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3" name="Google Shape;903;p40"/>
          <p:cNvCxnSpPr>
            <a:stCxn id="904" idx="0"/>
            <a:endCxn id="900" idx="2"/>
          </p:cNvCxnSpPr>
          <p:nvPr/>
        </p:nvCxnSpPr>
        <p:spPr>
          <a:xfrm rot="5400000" flipH="1">
            <a:off x="2422519" y="3272922"/>
            <a:ext cx="468600" cy="8055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5" name="Google Shape;905;p40"/>
          <p:cNvCxnSpPr>
            <a:stCxn id="906" idx="0"/>
            <a:endCxn id="907" idx="2"/>
          </p:cNvCxnSpPr>
          <p:nvPr/>
        </p:nvCxnSpPr>
        <p:spPr>
          <a:xfrm rot="-5400000">
            <a:off x="5111900" y="2937522"/>
            <a:ext cx="468600" cy="14763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8" name="Google Shape;908;p40"/>
          <p:cNvCxnSpPr>
            <a:stCxn id="909" idx="0"/>
            <a:endCxn id="907" idx="2"/>
          </p:cNvCxnSpPr>
          <p:nvPr/>
        </p:nvCxnSpPr>
        <p:spPr>
          <a:xfrm rot="-5400000">
            <a:off x="5850444" y="3675372"/>
            <a:ext cx="468600" cy="6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10" name="Google Shape;910;p40"/>
          <p:cNvCxnSpPr>
            <a:stCxn id="911" idx="0"/>
            <a:endCxn id="907" idx="2"/>
          </p:cNvCxnSpPr>
          <p:nvPr/>
        </p:nvCxnSpPr>
        <p:spPr>
          <a:xfrm rot="5400000" flipH="1">
            <a:off x="6588387" y="2937522"/>
            <a:ext cx="468600" cy="14763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93" name="Google Shape;893;p40"/>
          <p:cNvSpPr txBox="1"/>
          <p:nvPr/>
        </p:nvSpPr>
        <p:spPr>
          <a:xfrm>
            <a:off x="3865625" y="1132850"/>
            <a:ext cx="1345500" cy="4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John Doe</a:t>
            </a:r>
            <a:endParaRPr sz="1000" b="1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5"/>
                </a:solidFill>
                <a:latin typeface="Bellota Text"/>
                <a:ea typeface="Bellota Text"/>
                <a:cs typeface="Bellota Text"/>
                <a:sym typeface="Bellota Text"/>
              </a:rPr>
              <a:t>CEO</a:t>
            </a:r>
            <a:endParaRPr sz="1000" b="1">
              <a:solidFill>
                <a:schemeClr val="accent5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320575" y="2052764"/>
            <a:ext cx="13434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Jane Smith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Department Head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5412750" y="2052764"/>
            <a:ext cx="13434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Mark Willson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Department Head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7" name="Google Shape;907;p40"/>
          <p:cNvSpPr txBox="1"/>
          <p:nvPr/>
        </p:nvSpPr>
        <p:spPr>
          <a:xfrm>
            <a:off x="5496153" y="2951600"/>
            <a:ext cx="11766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Sarah Williams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Manager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142096" y="2951600"/>
            <a:ext cx="11766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Richard Taylor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Manager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1665700" y="2951600"/>
            <a:ext cx="11766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Emma Miller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Manager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5496144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William Young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6" name="Google Shape;906;p40"/>
          <p:cNvSpPr txBox="1"/>
          <p:nvPr/>
        </p:nvSpPr>
        <p:spPr>
          <a:xfrm>
            <a:off x="4019750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James Scott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4" name="Google Shape;904;p40"/>
          <p:cNvSpPr txBox="1"/>
          <p:nvPr/>
        </p:nvSpPr>
        <p:spPr>
          <a:xfrm>
            <a:off x="2471269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Michelle García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994875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Brian Clark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11" name="Google Shape;911;p40"/>
          <p:cNvSpPr txBox="1"/>
          <p:nvPr/>
        </p:nvSpPr>
        <p:spPr>
          <a:xfrm>
            <a:off x="6972537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Alan Turner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912" name="Google Shape;912;p40"/>
          <p:cNvCxnSpPr>
            <a:stCxn id="894" idx="2"/>
            <a:endCxn id="907" idx="0"/>
          </p:cNvCxnSpPr>
          <p:nvPr/>
        </p:nvCxnSpPr>
        <p:spPr>
          <a:xfrm>
            <a:off x="6084450" y="2542664"/>
            <a:ext cx="0" cy="40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1"/>
          <p:cNvSpPr/>
          <p:nvPr/>
        </p:nvSpPr>
        <p:spPr>
          <a:xfrm>
            <a:off x="950975" y="1168625"/>
            <a:ext cx="1844100" cy="184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3815750" y="1334475"/>
            <a:ext cx="1512300" cy="151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6668300" y="1488100"/>
            <a:ext cx="1205100" cy="120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 overview</a:t>
            </a:r>
            <a:endParaRPr/>
          </a:p>
        </p:txBody>
      </p:sp>
      <p:sp>
        <p:nvSpPr>
          <p:cNvPr id="921" name="Google Shape;921;p41"/>
          <p:cNvSpPr txBox="1">
            <a:spLocks noGrp="1"/>
          </p:cNvSpPr>
          <p:nvPr>
            <p:ph type="subTitle" idx="1"/>
          </p:nvPr>
        </p:nvSpPr>
        <p:spPr>
          <a:xfrm>
            <a:off x="72006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the total size of the market, which represents the entire potential customer base for the product or service</a:t>
            </a:r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subTitle" idx="2"/>
          </p:nvPr>
        </p:nvSpPr>
        <p:spPr>
          <a:xfrm>
            <a:off x="341923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target market for the product or service. This could be based on factors such as geography, or specific needs</a:t>
            </a:r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subTitle" idx="3"/>
          </p:nvPr>
        </p:nvSpPr>
        <p:spPr>
          <a:xfrm>
            <a:off x="6118410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 the current market size, which represents the portion of the target market that the company has successfully captured</a:t>
            </a:r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subTitle" idx="4"/>
          </p:nvPr>
        </p:nvSpPr>
        <p:spPr>
          <a:xfrm>
            <a:off x="720063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circle</a:t>
            </a:r>
            <a:endParaRPr/>
          </a:p>
        </p:txBody>
      </p:sp>
      <p:sp>
        <p:nvSpPr>
          <p:cNvPr id="925" name="Google Shape;925;p41"/>
          <p:cNvSpPr txBox="1">
            <a:spLocks noGrp="1"/>
          </p:cNvSpPr>
          <p:nvPr>
            <p:ph type="subTitle" idx="5"/>
          </p:nvPr>
        </p:nvSpPr>
        <p:spPr>
          <a:xfrm>
            <a:off x="3419236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circle</a:t>
            </a:r>
            <a:endParaRPr/>
          </a:p>
        </p:txBody>
      </p:sp>
      <p:sp>
        <p:nvSpPr>
          <p:cNvPr id="926" name="Google Shape;926;p41"/>
          <p:cNvSpPr txBox="1">
            <a:spLocks noGrp="1"/>
          </p:cNvSpPr>
          <p:nvPr>
            <p:ph type="subTitle" idx="6"/>
          </p:nvPr>
        </p:nvSpPr>
        <p:spPr>
          <a:xfrm>
            <a:off x="6118410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circle</a:t>
            </a:r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title" idx="7"/>
          </p:nvPr>
        </p:nvSpPr>
        <p:spPr>
          <a:xfrm>
            <a:off x="3526100" y="1830825"/>
            <a:ext cx="20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 k</a:t>
            </a:r>
            <a:endParaRPr/>
          </a:p>
        </p:txBody>
      </p:sp>
      <p:sp>
        <p:nvSpPr>
          <p:cNvPr id="928" name="Google Shape;928;p41"/>
          <p:cNvSpPr txBox="1">
            <a:spLocks noGrp="1"/>
          </p:cNvSpPr>
          <p:nvPr>
            <p:ph type="title" idx="8"/>
          </p:nvPr>
        </p:nvSpPr>
        <p:spPr>
          <a:xfrm>
            <a:off x="827175" y="1830825"/>
            <a:ext cx="20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265 k</a:t>
            </a:r>
            <a:endParaRPr/>
          </a:p>
        </p:txBody>
      </p:sp>
      <p:sp>
        <p:nvSpPr>
          <p:cNvPr id="929" name="Google Shape;929;p41"/>
          <p:cNvSpPr txBox="1">
            <a:spLocks noGrp="1"/>
          </p:cNvSpPr>
          <p:nvPr>
            <p:ph type="title" idx="9"/>
          </p:nvPr>
        </p:nvSpPr>
        <p:spPr>
          <a:xfrm>
            <a:off x="6225025" y="1830825"/>
            <a:ext cx="20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 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</a:t>
            </a:r>
            <a:endParaRPr/>
          </a:p>
        </p:txBody>
      </p:sp>
      <p:graphicFrame>
        <p:nvGraphicFramePr>
          <p:cNvPr id="935" name="Google Shape;935;p42"/>
          <p:cNvGraphicFramePr/>
          <p:nvPr/>
        </p:nvGraphicFramePr>
        <p:xfrm>
          <a:off x="726875" y="128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{B0B07BB3-D974-443E-8E45-170C10083203}</a:tableStyleId>
              </a:tblPr>
              <a:tblGrid>
                <a:gridCol w="12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1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2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3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4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Initiative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% Done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Objective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Jan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Feb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Mar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Apr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May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Jun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Jul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Aug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Sep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Oct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Nov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Dec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Understanding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Analyze and understand the needs of your target audience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Conduct research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Research existing products in the industry 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Brainstorm ideas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60%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Generate ideas based on user feedback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Develop a prototype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40%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Create a basic version of the product to show investors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Test for usability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80%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Put the prototype through rigorous testing processes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415545" y="1118544"/>
            <a:ext cx="405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Pitch?</a:t>
            </a:r>
            <a:endParaRPr dirty="0"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1"/>
          </p:nvPr>
        </p:nvSpPr>
        <p:spPr>
          <a:xfrm>
            <a:off x="719851" y="1701734"/>
            <a:ext cx="4554208" cy="190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Meet </a:t>
            </a:r>
            <a:r>
              <a:rPr lang="en-US" dirty="0" err="1"/>
              <a:t>HanaBudget</a:t>
            </a:r>
            <a:r>
              <a:rPr lang="en-US" dirty="0"/>
              <a:t>: the friendly and simple expense tracker app. Built with Flutter for a smooth ride on any mobile device and utilizing Atlas MongoDB for local database management, it ensures your financial data is always at your fingertips, secure, and up-to-date. Whether you’re watching your spending, setting up budget goals, or just curious where your money goes, </a:t>
            </a:r>
            <a:r>
              <a:rPr lang="en-US" dirty="0" err="1"/>
              <a:t>HanaBudget</a:t>
            </a:r>
            <a:r>
              <a:rPr lang="en-US" dirty="0"/>
              <a:t> has your back. It’s your go-to finance buddy in this busy, connected world, helping you stay on top of your money game without breaking a sweat.</a:t>
            </a:r>
            <a:endParaRPr dirty="0"/>
          </a:p>
        </p:txBody>
      </p:sp>
      <p:grpSp>
        <p:nvGrpSpPr>
          <p:cNvPr id="4" name="Google Shape;741;p35">
            <a:extLst>
              <a:ext uri="{FF2B5EF4-FFF2-40B4-BE49-F238E27FC236}">
                <a16:creationId xmlns:a16="http://schemas.microsoft.com/office/drawing/2014/main" id="{30A5E0A0-38F4-67E4-2A7B-80A7A802C36F}"/>
              </a:ext>
            </a:extLst>
          </p:cNvPr>
          <p:cNvGrpSpPr/>
          <p:nvPr/>
        </p:nvGrpSpPr>
        <p:grpSpPr>
          <a:xfrm>
            <a:off x="5488488" y="699295"/>
            <a:ext cx="2480497" cy="3744910"/>
            <a:chOff x="6015430" y="649050"/>
            <a:chExt cx="2480497" cy="3744910"/>
          </a:xfrm>
        </p:grpSpPr>
        <p:sp>
          <p:nvSpPr>
            <p:cNvPr id="5" name="Google Shape;742;p35">
              <a:extLst>
                <a:ext uri="{FF2B5EF4-FFF2-40B4-BE49-F238E27FC236}">
                  <a16:creationId xmlns:a16="http://schemas.microsoft.com/office/drawing/2014/main" id="{24076E5A-51C6-B405-381F-45106FD6E07A}"/>
                </a:ext>
              </a:extLst>
            </p:cNvPr>
            <p:cNvSpPr/>
            <p:nvPr/>
          </p:nvSpPr>
          <p:spPr>
            <a:xfrm flipH="1">
              <a:off x="6095175" y="4191578"/>
              <a:ext cx="474627" cy="131871"/>
            </a:xfrm>
            <a:custGeom>
              <a:avLst/>
              <a:gdLst/>
              <a:ahLst/>
              <a:cxnLst/>
              <a:rect l="l" t="t" r="r" b="b"/>
              <a:pathLst>
                <a:path w="8692" h="2415" extrusionOk="0">
                  <a:moveTo>
                    <a:pt x="1210" y="1"/>
                  </a:moveTo>
                  <a:cubicBezTo>
                    <a:pt x="545" y="1"/>
                    <a:pt x="0" y="540"/>
                    <a:pt x="0" y="1211"/>
                  </a:cubicBezTo>
                  <a:cubicBezTo>
                    <a:pt x="0" y="1876"/>
                    <a:pt x="545" y="2415"/>
                    <a:pt x="1210" y="2415"/>
                  </a:cubicBezTo>
                  <a:lnTo>
                    <a:pt x="7482" y="2415"/>
                  </a:lnTo>
                  <a:cubicBezTo>
                    <a:pt x="8152" y="2415"/>
                    <a:pt x="8691" y="1876"/>
                    <a:pt x="8691" y="1211"/>
                  </a:cubicBezTo>
                  <a:cubicBezTo>
                    <a:pt x="8691" y="540"/>
                    <a:pt x="8152" y="1"/>
                    <a:pt x="7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3;p35">
              <a:extLst>
                <a:ext uri="{FF2B5EF4-FFF2-40B4-BE49-F238E27FC236}">
                  <a16:creationId xmlns:a16="http://schemas.microsoft.com/office/drawing/2014/main" id="{CBBB6D95-6047-FEEB-5C12-697236D878D6}"/>
                </a:ext>
              </a:extLst>
            </p:cNvPr>
            <p:cNvSpPr/>
            <p:nvPr/>
          </p:nvSpPr>
          <p:spPr>
            <a:xfrm flipH="1">
              <a:off x="7447179" y="1761598"/>
              <a:ext cx="267223" cy="2632328"/>
            </a:xfrm>
            <a:custGeom>
              <a:avLst/>
              <a:gdLst/>
              <a:ahLst/>
              <a:cxnLst/>
              <a:rect l="l" t="t" r="r" b="b"/>
              <a:pathLst>
                <a:path w="3389" h="33384" extrusionOk="0">
                  <a:moveTo>
                    <a:pt x="0" y="1"/>
                  </a:moveTo>
                  <a:lnTo>
                    <a:pt x="0" y="33361"/>
                  </a:lnTo>
                  <a:lnTo>
                    <a:pt x="3388" y="33384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4;p35">
              <a:extLst>
                <a:ext uri="{FF2B5EF4-FFF2-40B4-BE49-F238E27FC236}">
                  <a16:creationId xmlns:a16="http://schemas.microsoft.com/office/drawing/2014/main" id="{28519DB4-99C3-081E-2A3A-0EF4CBB3991E}"/>
                </a:ext>
              </a:extLst>
            </p:cNvPr>
            <p:cNvSpPr/>
            <p:nvPr/>
          </p:nvSpPr>
          <p:spPr>
            <a:xfrm flipH="1">
              <a:off x="7064271" y="3515174"/>
              <a:ext cx="267704" cy="878786"/>
            </a:xfrm>
            <a:custGeom>
              <a:avLst/>
              <a:gdLst/>
              <a:ahLst/>
              <a:cxnLst/>
              <a:rect l="l" t="t" r="r" b="b"/>
              <a:pathLst>
                <a:path w="3395" h="37431" extrusionOk="0">
                  <a:moveTo>
                    <a:pt x="0" y="0"/>
                  </a:moveTo>
                  <a:lnTo>
                    <a:pt x="0" y="37408"/>
                  </a:lnTo>
                  <a:lnTo>
                    <a:pt x="3394" y="37431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5;p35">
              <a:extLst>
                <a:ext uri="{FF2B5EF4-FFF2-40B4-BE49-F238E27FC236}">
                  <a16:creationId xmlns:a16="http://schemas.microsoft.com/office/drawing/2014/main" id="{37CF4ABF-7389-3794-144A-BC97BB188C5A}"/>
                </a:ext>
              </a:extLst>
            </p:cNvPr>
            <p:cNvSpPr/>
            <p:nvPr/>
          </p:nvSpPr>
          <p:spPr>
            <a:xfrm flipH="1">
              <a:off x="6359128" y="924374"/>
              <a:ext cx="884697" cy="3469487"/>
            </a:xfrm>
            <a:custGeom>
              <a:avLst/>
              <a:gdLst/>
              <a:ahLst/>
              <a:cxnLst/>
              <a:rect l="l" t="t" r="r" b="b"/>
              <a:pathLst>
                <a:path w="11220" h="50502" extrusionOk="0">
                  <a:moveTo>
                    <a:pt x="5613" y="0"/>
                  </a:moveTo>
                  <a:lnTo>
                    <a:pt x="0" y="9494"/>
                  </a:lnTo>
                  <a:lnTo>
                    <a:pt x="3990" y="9494"/>
                  </a:lnTo>
                  <a:lnTo>
                    <a:pt x="3990" y="50473"/>
                  </a:lnTo>
                  <a:lnTo>
                    <a:pt x="7384" y="50502"/>
                  </a:lnTo>
                  <a:lnTo>
                    <a:pt x="7384" y="9494"/>
                  </a:lnTo>
                  <a:lnTo>
                    <a:pt x="11220" y="9494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6;p35">
              <a:extLst>
                <a:ext uri="{FF2B5EF4-FFF2-40B4-BE49-F238E27FC236}">
                  <a16:creationId xmlns:a16="http://schemas.microsoft.com/office/drawing/2014/main" id="{F9EB4FE8-F0B1-48A6-4C6B-B6C718DA5BC7}"/>
                </a:ext>
              </a:extLst>
            </p:cNvPr>
            <p:cNvSpPr/>
            <p:nvPr/>
          </p:nvSpPr>
          <p:spPr>
            <a:xfrm flipH="1">
              <a:off x="6095175" y="3554543"/>
              <a:ext cx="474627" cy="132144"/>
            </a:xfrm>
            <a:custGeom>
              <a:avLst/>
              <a:gdLst/>
              <a:ahLst/>
              <a:cxnLst/>
              <a:rect l="l" t="t" r="r" b="b"/>
              <a:pathLst>
                <a:path w="8692" h="2420" extrusionOk="0">
                  <a:moveTo>
                    <a:pt x="682" y="0"/>
                  </a:moveTo>
                  <a:cubicBezTo>
                    <a:pt x="304" y="0"/>
                    <a:pt x="0" y="304"/>
                    <a:pt x="0" y="683"/>
                  </a:cubicBezTo>
                  <a:lnTo>
                    <a:pt x="0" y="1737"/>
                  </a:lnTo>
                  <a:cubicBezTo>
                    <a:pt x="0" y="2116"/>
                    <a:pt x="304" y="2420"/>
                    <a:pt x="682" y="2420"/>
                  </a:cubicBezTo>
                  <a:lnTo>
                    <a:pt x="8015" y="2420"/>
                  </a:lnTo>
                  <a:cubicBezTo>
                    <a:pt x="8387" y="2420"/>
                    <a:pt x="8691" y="2116"/>
                    <a:pt x="8691" y="1737"/>
                  </a:cubicBezTo>
                  <a:lnTo>
                    <a:pt x="8691" y="683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7;p35">
              <a:extLst>
                <a:ext uri="{FF2B5EF4-FFF2-40B4-BE49-F238E27FC236}">
                  <a16:creationId xmlns:a16="http://schemas.microsoft.com/office/drawing/2014/main" id="{C13FD3C4-69FC-FDDD-1743-9515679F3C09}"/>
                </a:ext>
              </a:extLst>
            </p:cNvPr>
            <p:cNvSpPr/>
            <p:nvPr/>
          </p:nvSpPr>
          <p:spPr>
            <a:xfrm flipH="1">
              <a:off x="6095175" y="3767125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1210" y="0"/>
                  </a:moveTo>
                  <a:cubicBezTo>
                    <a:pt x="545" y="0"/>
                    <a:pt x="0" y="539"/>
                    <a:pt x="0" y="1204"/>
                  </a:cubicBezTo>
                  <a:cubicBezTo>
                    <a:pt x="0" y="1875"/>
                    <a:pt x="545" y="2414"/>
                    <a:pt x="1210" y="2414"/>
                  </a:cubicBezTo>
                  <a:lnTo>
                    <a:pt x="7482" y="2414"/>
                  </a:lnTo>
                  <a:cubicBezTo>
                    <a:pt x="8152" y="2414"/>
                    <a:pt x="8691" y="1875"/>
                    <a:pt x="8691" y="1204"/>
                  </a:cubicBezTo>
                  <a:cubicBezTo>
                    <a:pt x="8691" y="539"/>
                    <a:pt x="8152" y="0"/>
                    <a:pt x="7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8;p35">
              <a:extLst>
                <a:ext uri="{FF2B5EF4-FFF2-40B4-BE49-F238E27FC236}">
                  <a16:creationId xmlns:a16="http://schemas.microsoft.com/office/drawing/2014/main" id="{D7218CA6-8D93-CDC9-5EBD-5CEF9CC8804C}"/>
                </a:ext>
              </a:extLst>
            </p:cNvPr>
            <p:cNvSpPr/>
            <p:nvPr/>
          </p:nvSpPr>
          <p:spPr>
            <a:xfrm flipH="1">
              <a:off x="6095175" y="3979379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682" y="0"/>
                  </a:moveTo>
                  <a:cubicBezTo>
                    <a:pt x="304" y="0"/>
                    <a:pt x="0" y="304"/>
                    <a:pt x="0" y="677"/>
                  </a:cubicBezTo>
                  <a:lnTo>
                    <a:pt x="0" y="1737"/>
                  </a:lnTo>
                  <a:cubicBezTo>
                    <a:pt x="0" y="2110"/>
                    <a:pt x="304" y="2414"/>
                    <a:pt x="682" y="2414"/>
                  </a:cubicBezTo>
                  <a:lnTo>
                    <a:pt x="8015" y="2414"/>
                  </a:lnTo>
                  <a:cubicBezTo>
                    <a:pt x="8387" y="2414"/>
                    <a:pt x="8691" y="2110"/>
                    <a:pt x="8691" y="1737"/>
                  </a:cubicBezTo>
                  <a:lnTo>
                    <a:pt x="8691" y="677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749;p35">
              <a:extLst>
                <a:ext uri="{FF2B5EF4-FFF2-40B4-BE49-F238E27FC236}">
                  <a16:creationId xmlns:a16="http://schemas.microsoft.com/office/drawing/2014/main" id="{DD7BC7F8-48EB-045C-2818-AFCA8C1A2631}"/>
                </a:ext>
              </a:extLst>
            </p:cNvPr>
            <p:cNvGrpSpPr/>
            <p:nvPr/>
          </p:nvGrpSpPr>
          <p:grpSpPr>
            <a:xfrm>
              <a:off x="7034458" y="2123775"/>
              <a:ext cx="1461469" cy="1588875"/>
              <a:chOff x="7791200" y="755400"/>
              <a:chExt cx="1148231" cy="1248331"/>
            </a:xfrm>
          </p:grpSpPr>
          <p:sp>
            <p:nvSpPr>
              <p:cNvPr id="25" name="Google Shape;750;p35">
                <a:extLst>
                  <a:ext uri="{FF2B5EF4-FFF2-40B4-BE49-F238E27FC236}">
                    <a16:creationId xmlns:a16="http://schemas.microsoft.com/office/drawing/2014/main" id="{E4366FE3-F16F-8E7E-390D-2D2C03454089}"/>
                  </a:ext>
                </a:extLst>
              </p:cNvPr>
              <p:cNvSpPr/>
              <p:nvPr/>
            </p:nvSpPr>
            <p:spPr>
              <a:xfrm>
                <a:off x="7791200" y="755400"/>
                <a:ext cx="959956" cy="960002"/>
              </a:xfrm>
              <a:custGeom>
                <a:avLst/>
                <a:gdLst/>
                <a:ahLst/>
                <a:cxnLst/>
                <a:rect l="l" t="t" r="r" b="b"/>
                <a:pathLst>
                  <a:path w="20897" h="20898" extrusionOk="0">
                    <a:moveTo>
                      <a:pt x="10446" y="1"/>
                    </a:moveTo>
                    <a:cubicBezTo>
                      <a:pt x="4678" y="1"/>
                      <a:pt x="0" y="4679"/>
                      <a:pt x="0" y="10452"/>
                    </a:cubicBezTo>
                    <a:cubicBezTo>
                      <a:pt x="0" y="16219"/>
                      <a:pt x="4678" y="20897"/>
                      <a:pt x="10446" y="20897"/>
                    </a:cubicBezTo>
                    <a:cubicBezTo>
                      <a:pt x="16219" y="20897"/>
                      <a:pt x="20897" y="16219"/>
                      <a:pt x="20897" y="10452"/>
                    </a:cubicBezTo>
                    <a:cubicBezTo>
                      <a:pt x="20897" y="4679"/>
                      <a:pt x="16219" y="1"/>
                      <a:pt x="10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51;p35">
                <a:extLst>
                  <a:ext uri="{FF2B5EF4-FFF2-40B4-BE49-F238E27FC236}">
                    <a16:creationId xmlns:a16="http://schemas.microsoft.com/office/drawing/2014/main" id="{A182328C-A80E-BFDE-16D1-153198E3F1A6}"/>
                  </a:ext>
                </a:extLst>
              </p:cNvPr>
              <p:cNvSpPr/>
              <p:nvPr/>
            </p:nvSpPr>
            <p:spPr>
              <a:xfrm>
                <a:off x="7840949" y="843690"/>
                <a:ext cx="860455" cy="783694"/>
              </a:xfrm>
              <a:custGeom>
                <a:avLst/>
                <a:gdLst/>
                <a:ahLst/>
                <a:cxnLst/>
                <a:rect l="l" t="t" r="r" b="b"/>
                <a:pathLst>
                  <a:path w="18731" h="17060" extrusionOk="0">
                    <a:moveTo>
                      <a:pt x="9363" y="1"/>
                    </a:moveTo>
                    <a:cubicBezTo>
                      <a:pt x="7180" y="1"/>
                      <a:pt x="4997" y="833"/>
                      <a:pt x="3331" y="2499"/>
                    </a:cubicBezTo>
                    <a:cubicBezTo>
                      <a:pt x="1" y="5830"/>
                      <a:pt x="1" y="11230"/>
                      <a:pt x="3331" y="14561"/>
                    </a:cubicBezTo>
                    <a:cubicBezTo>
                      <a:pt x="4997" y="16226"/>
                      <a:pt x="7180" y="17059"/>
                      <a:pt x="9363" y="17059"/>
                    </a:cubicBezTo>
                    <a:cubicBezTo>
                      <a:pt x="11545" y="17059"/>
                      <a:pt x="13728" y="16226"/>
                      <a:pt x="15394" y="14561"/>
                    </a:cubicBezTo>
                    <a:cubicBezTo>
                      <a:pt x="18730" y="11230"/>
                      <a:pt x="18730" y="5830"/>
                      <a:pt x="15394" y="2499"/>
                    </a:cubicBezTo>
                    <a:cubicBezTo>
                      <a:pt x="13728" y="833"/>
                      <a:pt x="11545" y="1"/>
                      <a:pt x="9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52;p35">
                <a:extLst>
                  <a:ext uri="{FF2B5EF4-FFF2-40B4-BE49-F238E27FC236}">
                    <a16:creationId xmlns:a16="http://schemas.microsoft.com/office/drawing/2014/main" id="{F2CC5E04-8A0A-57A5-A273-F1552C9F13D9}"/>
                  </a:ext>
                </a:extLst>
              </p:cNvPr>
              <p:cNvSpPr/>
              <p:nvPr/>
            </p:nvSpPr>
            <p:spPr>
              <a:xfrm>
                <a:off x="7976323" y="940524"/>
                <a:ext cx="589700" cy="58970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12837" extrusionOk="0">
                    <a:moveTo>
                      <a:pt x="6416" y="1"/>
                    </a:moveTo>
                    <a:cubicBezTo>
                      <a:pt x="2873" y="1"/>
                      <a:pt x="0" y="2873"/>
                      <a:pt x="0" y="6422"/>
                    </a:cubicBezTo>
                    <a:cubicBezTo>
                      <a:pt x="0" y="9965"/>
                      <a:pt x="2873" y="12837"/>
                      <a:pt x="6416" y="12837"/>
                    </a:cubicBezTo>
                    <a:cubicBezTo>
                      <a:pt x="9964" y="12837"/>
                      <a:pt x="12837" y="9965"/>
                      <a:pt x="12837" y="6422"/>
                    </a:cubicBezTo>
                    <a:cubicBezTo>
                      <a:pt x="12837" y="2873"/>
                      <a:pt x="9964" y="1"/>
                      <a:pt x="6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53;p35">
                <a:extLst>
                  <a:ext uri="{FF2B5EF4-FFF2-40B4-BE49-F238E27FC236}">
                    <a16:creationId xmlns:a16="http://schemas.microsoft.com/office/drawing/2014/main" id="{330678D9-9616-76D7-D44F-A21EA9DA740D}"/>
                  </a:ext>
                </a:extLst>
              </p:cNvPr>
              <p:cNvSpPr/>
              <p:nvPr/>
            </p:nvSpPr>
            <p:spPr>
              <a:xfrm>
                <a:off x="8068472" y="1032719"/>
                <a:ext cx="405352" cy="40535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824" extrusionOk="0">
                    <a:moveTo>
                      <a:pt x="4410" y="0"/>
                    </a:moveTo>
                    <a:cubicBezTo>
                      <a:pt x="1973" y="0"/>
                      <a:pt x="1" y="1978"/>
                      <a:pt x="1" y="4415"/>
                    </a:cubicBezTo>
                    <a:cubicBezTo>
                      <a:pt x="1" y="6851"/>
                      <a:pt x="1973" y="8823"/>
                      <a:pt x="4410" y="8823"/>
                    </a:cubicBezTo>
                    <a:cubicBezTo>
                      <a:pt x="6846" y="8823"/>
                      <a:pt x="8824" y="6851"/>
                      <a:pt x="8824" y="4415"/>
                    </a:cubicBezTo>
                    <a:cubicBezTo>
                      <a:pt x="8824" y="1978"/>
                      <a:pt x="6846" y="0"/>
                      <a:pt x="4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54;p35">
                <a:extLst>
                  <a:ext uri="{FF2B5EF4-FFF2-40B4-BE49-F238E27FC236}">
                    <a16:creationId xmlns:a16="http://schemas.microsoft.com/office/drawing/2014/main" id="{14353F90-1208-0F0B-8B0D-2E731F7DA925}"/>
                  </a:ext>
                </a:extLst>
              </p:cNvPr>
              <p:cNvSpPr/>
              <p:nvPr/>
            </p:nvSpPr>
            <p:spPr>
              <a:xfrm>
                <a:off x="8161723" y="1134560"/>
                <a:ext cx="218111" cy="20134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4383" extrusionOk="0">
                    <a:moveTo>
                      <a:pt x="2367" y="0"/>
                    </a:moveTo>
                    <a:cubicBezTo>
                      <a:pt x="1329" y="0"/>
                      <a:pt x="412" y="743"/>
                      <a:pt x="218" y="1802"/>
                    </a:cubicBezTo>
                    <a:cubicBezTo>
                      <a:pt x="0" y="2989"/>
                      <a:pt x="792" y="4130"/>
                      <a:pt x="1984" y="4348"/>
                    </a:cubicBezTo>
                    <a:cubicBezTo>
                      <a:pt x="2115" y="4371"/>
                      <a:pt x="2245" y="4382"/>
                      <a:pt x="2374" y="4382"/>
                    </a:cubicBezTo>
                    <a:cubicBezTo>
                      <a:pt x="3415" y="4382"/>
                      <a:pt x="4336" y="3643"/>
                      <a:pt x="4529" y="2582"/>
                    </a:cubicBezTo>
                    <a:cubicBezTo>
                      <a:pt x="4747" y="1389"/>
                      <a:pt x="3956" y="249"/>
                      <a:pt x="2764" y="36"/>
                    </a:cubicBezTo>
                    <a:cubicBezTo>
                      <a:pt x="2630" y="12"/>
                      <a:pt x="2498" y="0"/>
                      <a:pt x="2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55;p35">
                <a:extLst>
                  <a:ext uri="{FF2B5EF4-FFF2-40B4-BE49-F238E27FC236}">
                    <a16:creationId xmlns:a16="http://schemas.microsoft.com/office/drawing/2014/main" id="{6EE7DA32-5A38-F4A5-E31F-90CF78693CD9}"/>
                  </a:ext>
                </a:extLst>
              </p:cNvPr>
              <p:cNvSpPr/>
              <p:nvPr/>
            </p:nvSpPr>
            <p:spPr>
              <a:xfrm>
                <a:off x="8271005" y="1235483"/>
                <a:ext cx="538342" cy="627368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3657" fill="none" extrusionOk="0">
                    <a:moveTo>
                      <a:pt x="1" y="1"/>
                    </a:moveTo>
                    <a:lnTo>
                      <a:pt x="11719" y="13657"/>
                    </a:lnTo>
                  </a:path>
                </a:pathLst>
              </a:custGeom>
              <a:solidFill>
                <a:schemeClr val="accent2"/>
              </a:solidFill>
              <a:ln w="90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56;p35">
                <a:extLst>
                  <a:ext uri="{FF2B5EF4-FFF2-40B4-BE49-F238E27FC236}">
                    <a16:creationId xmlns:a16="http://schemas.microsoft.com/office/drawing/2014/main" id="{33D6579C-3096-C0E0-4992-9271D1515553}"/>
                  </a:ext>
                </a:extLst>
              </p:cNvPr>
              <p:cNvSpPr/>
              <p:nvPr/>
            </p:nvSpPr>
            <p:spPr>
              <a:xfrm>
                <a:off x="8242019" y="1206267"/>
                <a:ext cx="58249" cy="582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2" y="0"/>
                    </a:moveTo>
                    <a:cubicBezTo>
                      <a:pt x="282" y="0"/>
                      <a:pt x="1" y="281"/>
                      <a:pt x="1" y="637"/>
                    </a:cubicBezTo>
                    <a:cubicBezTo>
                      <a:pt x="1" y="986"/>
                      <a:pt x="282" y="1267"/>
                      <a:pt x="632" y="1267"/>
                    </a:cubicBezTo>
                    <a:cubicBezTo>
                      <a:pt x="987" y="1267"/>
                      <a:pt x="1268" y="986"/>
                      <a:pt x="1268" y="637"/>
                    </a:cubicBezTo>
                    <a:cubicBezTo>
                      <a:pt x="1268" y="281"/>
                      <a:pt x="987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57;p35">
                <a:extLst>
                  <a:ext uri="{FF2B5EF4-FFF2-40B4-BE49-F238E27FC236}">
                    <a16:creationId xmlns:a16="http://schemas.microsoft.com/office/drawing/2014/main" id="{F7112629-28A2-8063-8FEE-3459FA54A13B}"/>
                  </a:ext>
                </a:extLst>
              </p:cNvPr>
              <p:cNvSpPr/>
              <p:nvPr/>
            </p:nvSpPr>
            <p:spPr>
              <a:xfrm>
                <a:off x="8683146" y="1729025"/>
                <a:ext cx="256285" cy="274706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980" extrusionOk="0">
                    <a:moveTo>
                      <a:pt x="213" y="0"/>
                    </a:moveTo>
                    <a:lnTo>
                      <a:pt x="1" y="4730"/>
                    </a:lnTo>
                    <a:lnTo>
                      <a:pt x="1245" y="5980"/>
                    </a:lnTo>
                    <a:lnTo>
                      <a:pt x="2317" y="4845"/>
                    </a:lnTo>
                    <a:lnTo>
                      <a:pt x="2093" y="2190"/>
                    </a:lnTo>
                    <a:lnTo>
                      <a:pt x="2093" y="2190"/>
                    </a:lnTo>
                    <a:lnTo>
                      <a:pt x="4438" y="2454"/>
                    </a:lnTo>
                    <a:lnTo>
                      <a:pt x="5579" y="1199"/>
                    </a:lnTo>
                    <a:lnTo>
                      <a:pt x="4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58;p35">
                <a:extLst>
                  <a:ext uri="{FF2B5EF4-FFF2-40B4-BE49-F238E27FC236}">
                    <a16:creationId xmlns:a16="http://schemas.microsoft.com/office/drawing/2014/main" id="{9768A00F-774D-EA65-5DEE-0A1122FCBD54}"/>
                  </a:ext>
                </a:extLst>
              </p:cNvPr>
              <p:cNvSpPr/>
              <p:nvPr/>
            </p:nvSpPr>
            <p:spPr>
              <a:xfrm>
                <a:off x="8735284" y="1865686"/>
                <a:ext cx="45892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065" fill="none" extrusionOk="0">
                    <a:moveTo>
                      <a:pt x="1" y="1"/>
                    </a:moveTo>
                    <a:lnTo>
                      <a:pt x="998" y="2065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59;p35">
                <a:extLst>
                  <a:ext uri="{FF2B5EF4-FFF2-40B4-BE49-F238E27FC236}">
                    <a16:creationId xmlns:a16="http://schemas.microsoft.com/office/drawing/2014/main" id="{6C2988EC-70AB-8D04-BA10-2D00FA394C82}"/>
                  </a:ext>
                </a:extLst>
              </p:cNvPr>
              <p:cNvSpPr/>
              <p:nvPr/>
            </p:nvSpPr>
            <p:spPr>
              <a:xfrm>
                <a:off x="8714475" y="1907855"/>
                <a:ext cx="41941" cy="7901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20" fill="none" extrusionOk="0">
                    <a:moveTo>
                      <a:pt x="1" y="0"/>
                    </a:moveTo>
                    <a:lnTo>
                      <a:pt x="912" y="1720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60;p35">
                <a:extLst>
                  <a:ext uri="{FF2B5EF4-FFF2-40B4-BE49-F238E27FC236}">
                    <a16:creationId xmlns:a16="http://schemas.microsoft.com/office/drawing/2014/main" id="{FE15EDE3-EB41-38D4-69C8-5208450C36DA}"/>
                  </a:ext>
                </a:extLst>
              </p:cNvPr>
              <p:cNvSpPr/>
              <p:nvPr/>
            </p:nvSpPr>
            <p:spPr>
              <a:xfrm>
                <a:off x="8807725" y="1784837"/>
                <a:ext cx="89073" cy="46167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05" fill="none" extrusionOk="0">
                    <a:moveTo>
                      <a:pt x="0" y="1"/>
                    </a:moveTo>
                    <a:lnTo>
                      <a:pt x="1938" y="1004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61;p35">
                <a:extLst>
                  <a:ext uri="{FF2B5EF4-FFF2-40B4-BE49-F238E27FC236}">
                    <a16:creationId xmlns:a16="http://schemas.microsoft.com/office/drawing/2014/main" id="{914291D5-04DD-43EF-AB22-893AED0BA721}"/>
                  </a:ext>
                </a:extLst>
              </p:cNvPr>
              <p:cNvSpPr/>
              <p:nvPr/>
            </p:nvSpPr>
            <p:spPr>
              <a:xfrm>
                <a:off x="8848793" y="1765912"/>
                <a:ext cx="72765" cy="3794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6" fill="none" extrusionOk="0">
                    <a:moveTo>
                      <a:pt x="1" y="0"/>
                    </a:moveTo>
                    <a:lnTo>
                      <a:pt x="1583" y="826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62;p35">
              <a:extLst>
                <a:ext uri="{FF2B5EF4-FFF2-40B4-BE49-F238E27FC236}">
                  <a16:creationId xmlns:a16="http://schemas.microsoft.com/office/drawing/2014/main" id="{107B2F4D-D169-65EC-3C99-4B5F3A3571EC}"/>
                </a:ext>
              </a:extLst>
            </p:cNvPr>
            <p:cNvGrpSpPr/>
            <p:nvPr/>
          </p:nvGrpSpPr>
          <p:grpSpPr>
            <a:xfrm>
              <a:off x="7447163" y="649050"/>
              <a:ext cx="558334" cy="497100"/>
              <a:chOff x="4292913" y="-1312775"/>
              <a:chExt cx="558334" cy="497100"/>
            </a:xfrm>
          </p:grpSpPr>
          <p:sp>
            <p:nvSpPr>
              <p:cNvPr id="22" name="Google Shape;763;p35">
                <a:extLst>
                  <a:ext uri="{FF2B5EF4-FFF2-40B4-BE49-F238E27FC236}">
                    <a16:creationId xmlns:a16="http://schemas.microsoft.com/office/drawing/2014/main" id="{7866B4E5-6CE9-7ECF-CBDE-48B71EE53372}"/>
                  </a:ext>
                </a:extLst>
              </p:cNvPr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64;p35">
                <a:extLst>
                  <a:ext uri="{FF2B5EF4-FFF2-40B4-BE49-F238E27FC236}">
                    <a16:creationId xmlns:a16="http://schemas.microsoft.com/office/drawing/2014/main" id="{1700AB00-EA46-4337-72BD-47A8AA998F61}"/>
                  </a:ext>
                </a:extLst>
              </p:cNvPr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5;p35">
                <a:extLst>
                  <a:ext uri="{FF2B5EF4-FFF2-40B4-BE49-F238E27FC236}">
                    <a16:creationId xmlns:a16="http://schemas.microsoft.com/office/drawing/2014/main" id="{0A7673EA-2C23-A984-C3CB-EA872C3B71EC}"/>
                  </a:ext>
                </a:extLst>
              </p:cNvPr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66;p35">
              <a:extLst>
                <a:ext uri="{FF2B5EF4-FFF2-40B4-BE49-F238E27FC236}">
                  <a16:creationId xmlns:a16="http://schemas.microsoft.com/office/drawing/2014/main" id="{71861288-057B-79B0-5988-5C847D8FEE8B}"/>
                </a:ext>
              </a:extLst>
            </p:cNvPr>
            <p:cNvGrpSpPr/>
            <p:nvPr/>
          </p:nvGrpSpPr>
          <p:grpSpPr>
            <a:xfrm>
              <a:off x="6015430" y="1974274"/>
              <a:ext cx="404178" cy="359900"/>
              <a:chOff x="4292913" y="-1312775"/>
              <a:chExt cx="558334" cy="497100"/>
            </a:xfrm>
          </p:grpSpPr>
          <p:sp>
            <p:nvSpPr>
              <p:cNvPr id="19" name="Google Shape;767;p35">
                <a:extLst>
                  <a:ext uri="{FF2B5EF4-FFF2-40B4-BE49-F238E27FC236}">
                    <a16:creationId xmlns:a16="http://schemas.microsoft.com/office/drawing/2014/main" id="{9228C2A6-C663-B5FB-27BF-95BDBA58346A}"/>
                  </a:ext>
                </a:extLst>
              </p:cNvPr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68;p35">
                <a:extLst>
                  <a:ext uri="{FF2B5EF4-FFF2-40B4-BE49-F238E27FC236}">
                    <a16:creationId xmlns:a16="http://schemas.microsoft.com/office/drawing/2014/main" id="{DB034466-8CD1-FF84-7736-26C3FF252F48}"/>
                  </a:ext>
                </a:extLst>
              </p:cNvPr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69;p35">
                <a:extLst>
                  <a:ext uri="{FF2B5EF4-FFF2-40B4-BE49-F238E27FC236}">
                    <a16:creationId xmlns:a16="http://schemas.microsoft.com/office/drawing/2014/main" id="{8C97B6A0-A9F7-3064-9FA1-962CDB247877}"/>
                  </a:ext>
                </a:extLst>
              </p:cNvPr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70;p35">
              <a:extLst>
                <a:ext uri="{FF2B5EF4-FFF2-40B4-BE49-F238E27FC236}">
                  <a16:creationId xmlns:a16="http://schemas.microsoft.com/office/drawing/2014/main" id="{0EE81482-AF3B-D9D8-FFCA-FC0BC25E540C}"/>
                </a:ext>
              </a:extLst>
            </p:cNvPr>
            <p:cNvGrpSpPr/>
            <p:nvPr/>
          </p:nvGrpSpPr>
          <p:grpSpPr>
            <a:xfrm>
              <a:off x="8005505" y="3865337"/>
              <a:ext cx="404178" cy="359900"/>
              <a:chOff x="4292913" y="-1312775"/>
              <a:chExt cx="558334" cy="497100"/>
            </a:xfrm>
          </p:grpSpPr>
          <p:sp>
            <p:nvSpPr>
              <p:cNvPr id="16" name="Google Shape;771;p35">
                <a:extLst>
                  <a:ext uri="{FF2B5EF4-FFF2-40B4-BE49-F238E27FC236}">
                    <a16:creationId xmlns:a16="http://schemas.microsoft.com/office/drawing/2014/main" id="{20B69D01-EFF5-0D42-D49B-49CC7198638A}"/>
                  </a:ext>
                </a:extLst>
              </p:cNvPr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72;p35">
                <a:extLst>
                  <a:ext uri="{FF2B5EF4-FFF2-40B4-BE49-F238E27FC236}">
                    <a16:creationId xmlns:a16="http://schemas.microsoft.com/office/drawing/2014/main" id="{8C3D1054-72C6-EA64-0D5B-9FAC75093B9F}"/>
                  </a:ext>
                </a:extLst>
              </p:cNvPr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73;p35">
                <a:extLst>
                  <a:ext uri="{FF2B5EF4-FFF2-40B4-BE49-F238E27FC236}">
                    <a16:creationId xmlns:a16="http://schemas.microsoft.com/office/drawing/2014/main" id="{1DF2B823-986C-178A-961F-1264B390FB31}"/>
                  </a:ext>
                </a:extLst>
              </p:cNvPr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dashboard</a:t>
            </a:r>
            <a:endParaRPr/>
          </a:p>
        </p:txBody>
      </p:sp>
      <p:graphicFrame>
        <p:nvGraphicFramePr>
          <p:cNvPr id="941" name="Google Shape;941;p43"/>
          <p:cNvGraphicFramePr/>
          <p:nvPr/>
        </p:nvGraphicFramePr>
        <p:xfrm>
          <a:off x="4607313" y="2059800"/>
          <a:ext cx="3649975" cy="1989525"/>
        </p:xfrm>
        <a:graphic>
          <a:graphicData uri="http://schemas.openxmlformats.org/drawingml/2006/table">
            <a:tbl>
              <a:tblPr>
                <a:noFill/>
                <a:tableStyleId>{E2CF72F5-3605-4A4F-9BA3-52FAABD5DE55}</a:tableStyleId>
              </a:tblPr>
              <a:tblGrid>
                <a:gridCol w="10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Product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Units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Revenue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Returns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1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2,000,000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40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2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50,750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3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250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1,500,000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300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4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2,000,000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40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5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50,750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2" name="Google Shape;942;p43"/>
          <p:cNvSpPr txBox="1"/>
          <p:nvPr/>
        </p:nvSpPr>
        <p:spPr>
          <a:xfrm>
            <a:off x="1779150" y="114962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$4,000,000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43" name="Google Shape;943;p43"/>
          <p:cNvSpPr txBox="1"/>
          <p:nvPr/>
        </p:nvSpPr>
        <p:spPr>
          <a:xfrm>
            <a:off x="3826041" y="114962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$100,000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44" name="Google Shape;944;p43"/>
          <p:cNvSpPr txBox="1"/>
          <p:nvPr/>
        </p:nvSpPr>
        <p:spPr>
          <a:xfrm>
            <a:off x="5872932" y="114962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$5,000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45" name="Google Shape;945;p43"/>
          <p:cNvSpPr txBox="1"/>
          <p:nvPr/>
        </p:nvSpPr>
        <p:spPr>
          <a:xfrm>
            <a:off x="1779150" y="1549825"/>
            <a:ext cx="1491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Revenue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46" name="Google Shape;946;p43"/>
          <p:cNvSpPr txBox="1"/>
          <p:nvPr/>
        </p:nvSpPr>
        <p:spPr>
          <a:xfrm>
            <a:off x="3826041" y="1549825"/>
            <a:ext cx="1491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General costs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47" name="Google Shape;947;p43"/>
          <p:cNvSpPr txBox="1"/>
          <p:nvPr/>
        </p:nvSpPr>
        <p:spPr>
          <a:xfrm>
            <a:off x="5872932" y="1549825"/>
            <a:ext cx="1491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Profit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48" name="Google Shape;948;p43"/>
          <p:cNvSpPr txBox="1"/>
          <p:nvPr/>
        </p:nvSpPr>
        <p:spPr>
          <a:xfrm>
            <a:off x="981900" y="424875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949" name="Google Shape;949;p4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700" y="1977025"/>
            <a:ext cx="3485250" cy="21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/>
          <p:nvPr/>
        </p:nvSpPr>
        <p:spPr>
          <a:xfrm>
            <a:off x="3393675" y="2653450"/>
            <a:ext cx="2356800" cy="591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/>
          </p:nvPr>
        </p:nvSpPr>
        <p:spPr>
          <a:xfrm>
            <a:off x="3218820" y="647050"/>
            <a:ext cx="2706300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1"/>
          </p:nvPr>
        </p:nvSpPr>
        <p:spPr>
          <a:xfrm>
            <a:off x="3218800" y="1672403"/>
            <a:ext cx="27063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Do you have any questions?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957" name="Google Shape;957;p44"/>
          <p:cNvSpPr txBox="1"/>
          <p:nvPr/>
        </p:nvSpPr>
        <p:spPr>
          <a:xfrm>
            <a:off x="3218850" y="4076850"/>
            <a:ext cx="2706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958" name="Google Shape;958;p44"/>
          <p:cNvGrpSpPr/>
          <p:nvPr/>
        </p:nvGrpSpPr>
        <p:grpSpPr>
          <a:xfrm>
            <a:off x="3551407" y="2749476"/>
            <a:ext cx="399937" cy="399916"/>
            <a:chOff x="266768" y="1721375"/>
            <a:chExt cx="397907" cy="397887"/>
          </a:xfrm>
        </p:grpSpPr>
        <p:sp>
          <p:nvSpPr>
            <p:cNvPr id="959" name="Google Shape;959;p4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44"/>
          <p:cNvGrpSpPr/>
          <p:nvPr/>
        </p:nvGrpSpPr>
        <p:grpSpPr>
          <a:xfrm>
            <a:off x="4644751" y="2749476"/>
            <a:ext cx="399916" cy="399916"/>
            <a:chOff x="1379798" y="1723250"/>
            <a:chExt cx="397887" cy="397887"/>
          </a:xfrm>
        </p:grpSpPr>
        <p:sp>
          <p:nvSpPr>
            <p:cNvPr id="962" name="Google Shape;962;p4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4"/>
          <p:cNvGrpSpPr/>
          <p:nvPr/>
        </p:nvGrpSpPr>
        <p:grpSpPr>
          <a:xfrm>
            <a:off x="4098101" y="2749476"/>
            <a:ext cx="399895" cy="399916"/>
            <a:chOff x="864491" y="1723250"/>
            <a:chExt cx="397866" cy="397887"/>
          </a:xfrm>
        </p:grpSpPr>
        <p:sp>
          <p:nvSpPr>
            <p:cNvPr id="967" name="Google Shape;967;p4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4"/>
          <p:cNvGrpSpPr/>
          <p:nvPr/>
        </p:nvGrpSpPr>
        <p:grpSpPr>
          <a:xfrm>
            <a:off x="5191317" y="2748739"/>
            <a:ext cx="401007" cy="401007"/>
            <a:chOff x="1190625" y="238125"/>
            <a:chExt cx="5235075" cy="5235075"/>
          </a:xfrm>
        </p:grpSpPr>
        <p:sp>
          <p:nvSpPr>
            <p:cNvPr id="971" name="Google Shape;971;p44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3" name="Google Shape;973;p44"/>
          <p:cNvCxnSpPr/>
          <p:nvPr/>
        </p:nvCxnSpPr>
        <p:spPr>
          <a:xfrm>
            <a:off x="3717750" y="1587275"/>
            <a:ext cx="1708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4" name="Google Shape;974;p44"/>
          <p:cNvGrpSpPr/>
          <p:nvPr/>
        </p:nvGrpSpPr>
        <p:grpSpPr>
          <a:xfrm>
            <a:off x="713233" y="912731"/>
            <a:ext cx="1784522" cy="3318042"/>
            <a:chOff x="713233" y="912731"/>
            <a:chExt cx="1784522" cy="3318042"/>
          </a:xfrm>
        </p:grpSpPr>
        <p:grpSp>
          <p:nvGrpSpPr>
            <p:cNvPr id="975" name="Google Shape;975;p44"/>
            <p:cNvGrpSpPr/>
            <p:nvPr/>
          </p:nvGrpSpPr>
          <p:grpSpPr>
            <a:xfrm>
              <a:off x="713233" y="1708908"/>
              <a:ext cx="1784522" cy="2089608"/>
              <a:chOff x="189872" y="1299275"/>
              <a:chExt cx="2071413" cy="2425546"/>
            </a:xfrm>
          </p:grpSpPr>
          <p:sp>
            <p:nvSpPr>
              <p:cNvPr id="976" name="Google Shape;976;p44"/>
              <p:cNvSpPr/>
              <p:nvPr/>
            </p:nvSpPr>
            <p:spPr>
              <a:xfrm rot="952906">
                <a:off x="444267" y="1473438"/>
                <a:ext cx="1562623" cy="2077220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16546" extrusionOk="0">
                    <a:moveTo>
                      <a:pt x="1" y="1"/>
                    </a:moveTo>
                    <a:lnTo>
                      <a:pt x="1" y="16546"/>
                    </a:lnTo>
                    <a:lnTo>
                      <a:pt x="12447" y="16546"/>
                    </a:lnTo>
                    <a:lnTo>
                      <a:pt x="12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 rot="952906">
                <a:off x="733286" y="1604964"/>
                <a:ext cx="1394271" cy="453584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3613" extrusionOk="0">
                    <a:moveTo>
                      <a:pt x="0" y="1"/>
                    </a:moveTo>
                    <a:lnTo>
                      <a:pt x="0" y="3613"/>
                    </a:lnTo>
                    <a:lnTo>
                      <a:pt x="11105" y="3613"/>
                    </a:lnTo>
                    <a:lnTo>
                      <a:pt x="111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 rot="952906">
                <a:off x="733183" y="1604949"/>
                <a:ext cx="1394271" cy="454337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3619" extrusionOk="0">
                    <a:moveTo>
                      <a:pt x="0" y="1"/>
                    </a:moveTo>
                    <a:lnTo>
                      <a:pt x="0" y="3618"/>
                    </a:lnTo>
                    <a:lnTo>
                      <a:pt x="826" y="1"/>
                    </a:lnTo>
                    <a:close/>
                    <a:moveTo>
                      <a:pt x="2253" y="1"/>
                    </a:moveTo>
                    <a:lnTo>
                      <a:pt x="1359" y="3618"/>
                    </a:lnTo>
                    <a:lnTo>
                      <a:pt x="2534" y="3618"/>
                    </a:lnTo>
                    <a:lnTo>
                      <a:pt x="3411" y="1"/>
                    </a:lnTo>
                    <a:close/>
                    <a:moveTo>
                      <a:pt x="4449" y="1"/>
                    </a:moveTo>
                    <a:lnTo>
                      <a:pt x="3583" y="3618"/>
                    </a:lnTo>
                    <a:lnTo>
                      <a:pt x="4357" y="3618"/>
                    </a:lnTo>
                    <a:lnTo>
                      <a:pt x="5171" y="1"/>
                    </a:lnTo>
                    <a:close/>
                    <a:moveTo>
                      <a:pt x="5556" y="1"/>
                    </a:moveTo>
                    <a:lnTo>
                      <a:pt x="4787" y="3618"/>
                    </a:lnTo>
                    <a:lnTo>
                      <a:pt x="6112" y="3618"/>
                    </a:lnTo>
                    <a:lnTo>
                      <a:pt x="6834" y="1"/>
                    </a:lnTo>
                    <a:close/>
                    <a:moveTo>
                      <a:pt x="7539" y="1"/>
                    </a:moveTo>
                    <a:lnTo>
                      <a:pt x="6834" y="3618"/>
                    </a:lnTo>
                    <a:lnTo>
                      <a:pt x="7539" y="3618"/>
                    </a:lnTo>
                    <a:lnTo>
                      <a:pt x="8187" y="1"/>
                    </a:lnTo>
                    <a:close/>
                    <a:moveTo>
                      <a:pt x="9087" y="1"/>
                    </a:moveTo>
                    <a:lnTo>
                      <a:pt x="8307" y="3618"/>
                    </a:lnTo>
                    <a:lnTo>
                      <a:pt x="9064" y="3618"/>
                    </a:lnTo>
                    <a:lnTo>
                      <a:pt x="9809" y="1"/>
                    </a:lnTo>
                    <a:close/>
                    <a:moveTo>
                      <a:pt x="10876" y="1"/>
                    </a:moveTo>
                    <a:lnTo>
                      <a:pt x="10251" y="3618"/>
                    </a:lnTo>
                    <a:lnTo>
                      <a:pt x="11105" y="3618"/>
                    </a:lnTo>
                    <a:lnTo>
                      <a:pt x="111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 rot="952906">
                <a:off x="603101" y="2157859"/>
                <a:ext cx="1354600" cy="262885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4" extrusionOk="0">
                    <a:moveTo>
                      <a:pt x="0" y="1"/>
                    </a:moveTo>
                    <a:lnTo>
                      <a:pt x="0" y="2094"/>
                    </a:lnTo>
                    <a:lnTo>
                      <a:pt x="10790" y="2094"/>
                    </a:lnTo>
                    <a:lnTo>
                      <a:pt x="107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 rot="952906">
                <a:off x="510222" y="2483990"/>
                <a:ext cx="1354600" cy="263513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9" extrusionOk="0">
                    <a:moveTo>
                      <a:pt x="0" y="0"/>
                    </a:moveTo>
                    <a:lnTo>
                      <a:pt x="0" y="2098"/>
                    </a:lnTo>
                    <a:lnTo>
                      <a:pt x="10790" y="2098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 rot="952906">
                <a:off x="417360" y="2810750"/>
                <a:ext cx="1354600" cy="26276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3" extrusionOk="0">
                    <a:moveTo>
                      <a:pt x="0" y="0"/>
                    </a:moveTo>
                    <a:lnTo>
                      <a:pt x="0" y="2093"/>
                    </a:lnTo>
                    <a:lnTo>
                      <a:pt x="10790" y="2093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4"/>
              <p:cNvSpPr/>
              <p:nvPr/>
            </p:nvSpPr>
            <p:spPr>
              <a:xfrm rot="952906">
                <a:off x="324601" y="3136772"/>
                <a:ext cx="1354600" cy="26276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3" extrusionOk="0">
                    <a:moveTo>
                      <a:pt x="0" y="0"/>
                    </a:moveTo>
                    <a:lnTo>
                      <a:pt x="0" y="2093"/>
                    </a:lnTo>
                    <a:lnTo>
                      <a:pt x="10790" y="2093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 rot="952906">
                <a:off x="758649" y="1991924"/>
                <a:ext cx="82858" cy="138560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1037" extrusionOk="0">
                    <a:moveTo>
                      <a:pt x="0" y="0"/>
                    </a:moveTo>
                    <a:lnTo>
                      <a:pt x="0" y="11036"/>
                    </a:lnTo>
                    <a:lnTo>
                      <a:pt x="660" y="1103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 rot="952906">
                <a:off x="1110997" y="2092172"/>
                <a:ext cx="82858" cy="138560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1037" extrusionOk="0">
                    <a:moveTo>
                      <a:pt x="0" y="0"/>
                    </a:moveTo>
                    <a:lnTo>
                      <a:pt x="0" y="11036"/>
                    </a:lnTo>
                    <a:lnTo>
                      <a:pt x="660" y="1103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4"/>
              <p:cNvSpPr/>
              <p:nvPr/>
            </p:nvSpPr>
            <p:spPr>
              <a:xfrm rot="952906">
                <a:off x="1450182" y="2188676"/>
                <a:ext cx="82858" cy="138560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1037" extrusionOk="0">
                    <a:moveTo>
                      <a:pt x="1" y="0"/>
                    </a:moveTo>
                    <a:lnTo>
                      <a:pt x="1" y="11036"/>
                    </a:lnTo>
                    <a:lnTo>
                      <a:pt x="660" y="1103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4"/>
              <p:cNvSpPr/>
              <p:nvPr/>
            </p:nvSpPr>
            <p:spPr>
              <a:xfrm rot="952906">
                <a:off x="764537" y="2047893"/>
                <a:ext cx="126" cy="18944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9" fill="none" extrusionOk="0">
                    <a:moveTo>
                      <a:pt x="1" y="0"/>
                    </a:moveTo>
                    <a:lnTo>
                      <a:pt x="1" y="1508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 rot="952906">
                <a:off x="668154" y="2141934"/>
                <a:ext cx="185802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" fill="none" extrusionOk="0">
                    <a:moveTo>
                      <a:pt x="0" y="0"/>
                    </a:moveTo>
                    <a:lnTo>
                      <a:pt x="1480" y="0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 rot="952906">
                <a:off x="1036701" y="2244845"/>
                <a:ext cx="172118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" fill="none" extrusionOk="0">
                    <a:moveTo>
                      <a:pt x="0" y="0"/>
                    </a:moveTo>
                    <a:lnTo>
                      <a:pt x="1371" y="0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 rot="952906">
                <a:off x="591833" y="2386937"/>
                <a:ext cx="160568" cy="16420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08" fill="none" extrusionOk="0">
                    <a:moveTo>
                      <a:pt x="0" y="1308"/>
                    </a:moveTo>
                    <a:lnTo>
                      <a:pt x="1279" y="1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 rot="952906">
                <a:off x="591833" y="2386937"/>
                <a:ext cx="160568" cy="16420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08" fill="none" extrusionOk="0">
                    <a:moveTo>
                      <a:pt x="1279" y="1308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 rot="952906">
                <a:off x="943943" y="2570867"/>
                <a:ext cx="172118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" fill="none" extrusionOk="0">
                    <a:moveTo>
                      <a:pt x="0" y="0"/>
                    </a:moveTo>
                    <a:lnTo>
                      <a:pt x="1371" y="0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 rot="952906">
                <a:off x="1020198" y="2477591"/>
                <a:ext cx="57749" cy="44819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57" extrusionOk="0">
                    <a:moveTo>
                      <a:pt x="230" y="1"/>
                    </a:moveTo>
                    <a:cubicBezTo>
                      <a:pt x="1" y="1"/>
                      <a:pt x="1" y="356"/>
                      <a:pt x="230" y="356"/>
                    </a:cubicBezTo>
                    <a:cubicBezTo>
                      <a:pt x="459" y="356"/>
                      <a:pt x="459" y="1"/>
                      <a:pt x="2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 rot="952906">
                <a:off x="979419" y="2620919"/>
                <a:ext cx="57749" cy="44819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57" extrusionOk="0">
                    <a:moveTo>
                      <a:pt x="230" y="1"/>
                    </a:moveTo>
                    <a:cubicBezTo>
                      <a:pt x="1" y="1"/>
                      <a:pt x="1" y="356"/>
                      <a:pt x="230" y="356"/>
                    </a:cubicBezTo>
                    <a:cubicBezTo>
                      <a:pt x="459" y="356"/>
                      <a:pt x="459" y="1"/>
                      <a:pt x="2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4"/>
              <p:cNvSpPr/>
              <p:nvPr/>
            </p:nvSpPr>
            <p:spPr>
              <a:xfrm rot="952906">
                <a:off x="1666217" y="2306155"/>
                <a:ext cx="270794" cy="262885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094" extrusionOk="0">
                    <a:moveTo>
                      <a:pt x="1" y="1"/>
                    </a:moveTo>
                    <a:lnTo>
                      <a:pt x="1" y="2094"/>
                    </a:lnTo>
                    <a:lnTo>
                      <a:pt x="2157" y="2094"/>
                    </a:lnTo>
                    <a:lnTo>
                      <a:pt x="2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 rot="952906">
                <a:off x="1573338" y="2632285"/>
                <a:ext cx="270794" cy="263513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099" extrusionOk="0">
                    <a:moveTo>
                      <a:pt x="1" y="0"/>
                    </a:moveTo>
                    <a:lnTo>
                      <a:pt x="1" y="2098"/>
                    </a:lnTo>
                    <a:lnTo>
                      <a:pt x="2157" y="2098"/>
                    </a:ln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 rot="952906">
                <a:off x="1480476" y="2959046"/>
                <a:ext cx="270794" cy="26276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093" extrusionOk="0">
                    <a:moveTo>
                      <a:pt x="1" y="0"/>
                    </a:moveTo>
                    <a:lnTo>
                      <a:pt x="1" y="2093"/>
                    </a:lnTo>
                    <a:lnTo>
                      <a:pt x="2157" y="2093"/>
                    </a:ln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7" name="Google Shape;997;p44"/>
            <p:cNvGrpSpPr/>
            <p:nvPr/>
          </p:nvGrpSpPr>
          <p:grpSpPr>
            <a:xfrm>
              <a:off x="1645038" y="1211800"/>
              <a:ext cx="558334" cy="497100"/>
              <a:chOff x="4292913" y="-1312775"/>
              <a:chExt cx="558334" cy="497100"/>
            </a:xfrm>
          </p:grpSpPr>
          <p:sp>
            <p:nvSpPr>
              <p:cNvPr id="998" name="Google Shape;998;p44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4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4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4"/>
            <p:cNvGrpSpPr/>
            <p:nvPr/>
          </p:nvGrpSpPr>
          <p:grpSpPr>
            <a:xfrm>
              <a:off x="1371873" y="912731"/>
              <a:ext cx="301556" cy="268484"/>
              <a:chOff x="4292913" y="-1312775"/>
              <a:chExt cx="558334" cy="497100"/>
            </a:xfrm>
          </p:grpSpPr>
          <p:sp>
            <p:nvSpPr>
              <p:cNvPr id="1002" name="Google Shape;1002;p44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5" name="Google Shape;1005;p44"/>
            <p:cNvGrpSpPr/>
            <p:nvPr/>
          </p:nvGrpSpPr>
          <p:grpSpPr>
            <a:xfrm>
              <a:off x="1673432" y="3575446"/>
              <a:ext cx="736051" cy="655327"/>
              <a:chOff x="4292913" y="-1312775"/>
              <a:chExt cx="558334" cy="497100"/>
            </a:xfrm>
          </p:grpSpPr>
          <p:sp>
            <p:nvSpPr>
              <p:cNvPr id="1006" name="Google Shape;1006;p44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9" name="Google Shape;1009;p44"/>
          <p:cNvGrpSpPr/>
          <p:nvPr/>
        </p:nvGrpSpPr>
        <p:grpSpPr>
          <a:xfrm>
            <a:off x="6567411" y="987538"/>
            <a:ext cx="2035289" cy="3168420"/>
            <a:chOff x="6567411" y="987538"/>
            <a:chExt cx="2035289" cy="3168420"/>
          </a:xfrm>
        </p:grpSpPr>
        <p:sp>
          <p:nvSpPr>
            <p:cNvPr id="1010" name="Google Shape;1010;p44"/>
            <p:cNvSpPr/>
            <p:nvPr/>
          </p:nvSpPr>
          <p:spPr>
            <a:xfrm>
              <a:off x="6567411" y="987538"/>
              <a:ext cx="2035289" cy="1001942"/>
            </a:xfrm>
            <a:custGeom>
              <a:avLst/>
              <a:gdLst/>
              <a:ahLst/>
              <a:cxnLst/>
              <a:rect l="l" t="t" r="r" b="b"/>
              <a:pathLst>
                <a:path w="14290" h="7035" extrusionOk="0">
                  <a:moveTo>
                    <a:pt x="7976" y="1"/>
                  </a:moveTo>
                  <a:cubicBezTo>
                    <a:pt x="6649" y="1"/>
                    <a:pt x="5365" y="987"/>
                    <a:pt x="5277" y="3108"/>
                  </a:cubicBezTo>
                  <a:cubicBezTo>
                    <a:pt x="4808" y="2601"/>
                    <a:pt x="4249" y="2383"/>
                    <a:pt x="3723" y="2383"/>
                  </a:cubicBezTo>
                  <a:cubicBezTo>
                    <a:pt x="2493" y="2383"/>
                    <a:pt x="1449" y="3580"/>
                    <a:pt x="2192" y="5086"/>
                  </a:cubicBezTo>
                  <a:cubicBezTo>
                    <a:pt x="1992" y="4994"/>
                    <a:pt x="1788" y="4950"/>
                    <a:pt x="1591" y="4950"/>
                  </a:cubicBezTo>
                  <a:cubicBezTo>
                    <a:pt x="739" y="4950"/>
                    <a:pt x="0" y="5760"/>
                    <a:pt x="163" y="7035"/>
                  </a:cubicBezTo>
                  <a:lnTo>
                    <a:pt x="13922" y="7035"/>
                  </a:lnTo>
                  <a:cubicBezTo>
                    <a:pt x="14289" y="4630"/>
                    <a:pt x="13132" y="3234"/>
                    <a:pt x="11970" y="3234"/>
                  </a:cubicBezTo>
                  <a:cubicBezTo>
                    <a:pt x="11626" y="3234"/>
                    <a:pt x="11281" y="3357"/>
                    <a:pt x="10975" y="3612"/>
                  </a:cubicBezTo>
                  <a:cubicBezTo>
                    <a:pt x="11052" y="1278"/>
                    <a:pt x="9486" y="1"/>
                    <a:pt x="7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4"/>
            <p:cNvGrpSpPr/>
            <p:nvPr/>
          </p:nvGrpSpPr>
          <p:grpSpPr>
            <a:xfrm>
              <a:off x="6847303" y="1263159"/>
              <a:ext cx="1475503" cy="820660"/>
              <a:chOff x="-2957875" y="2420742"/>
              <a:chExt cx="1048314" cy="583104"/>
            </a:xfrm>
          </p:grpSpPr>
          <p:sp>
            <p:nvSpPr>
              <p:cNvPr id="1012" name="Google Shape;1012;p44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-2515381" y="2541658"/>
                <a:ext cx="332307" cy="331371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-2680843" y="2788489"/>
                <a:ext cx="213575" cy="215357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44"/>
            <p:cNvGrpSpPr/>
            <p:nvPr/>
          </p:nvGrpSpPr>
          <p:grpSpPr>
            <a:xfrm>
              <a:off x="7006088" y="2778508"/>
              <a:ext cx="345982" cy="1377449"/>
              <a:chOff x="10435175" y="2020625"/>
              <a:chExt cx="400999" cy="1596303"/>
            </a:xfrm>
          </p:grpSpPr>
          <p:sp>
            <p:nvSpPr>
              <p:cNvPr id="1016" name="Google Shape;1016;p44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4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4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4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4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4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4"/>
            <p:cNvGrpSpPr/>
            <p:nvPr/>
          </p:nvGrpSpPr>
          <p:grpSpPr>
            <a:xfrm>
              <a:off x="7449892" y="2778508"/>
              <a:ext cx="345982" cy="1377449"/>
              <a:chOff x="10435175" y="2020625"/>
              <a:chExt cx="400999" cy="1596303"/>
            </a:xfrm>
          </p:grpSpPr>
          <p:sp>
            <p:nvSpPr>
              <p:cNvPr id="1027" name="Google Shape;1027;p44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4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4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44"/>
            <p:cNvGrpSpPr/>
            <p:nvPr/>
          </p:nvGrpSpPr>
          <p:grpSpPr>
            <a:xfrm>
              <a:off x="7893695" y="2778508"/>
              <a:ext cx="345982" cy="1377449"/>
              <a:chOff x="10435175" y="2020625"/>
              <a:chExt cx="400999" cy="1596303"/>
            </a:xfrm>
          </p:grpSpPr>
          <p:sp>
            <p:nvSpPr>
              <p:cNvPr id="1038" name="Google Shape;1038;p44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44"/>
            <p:cNvSpPr/>
            <p:nvPr/>
          </p:nvSpPr>
          <p:spPr>
            <a:xfrm>
              <a:off x="7099625" y="2504163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543388" y="2504163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987175" y="2504163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7543388" y="1953738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2" name="Google Shape;1052;p44"/>
            <p:cNvCxnSpPr>
              <a:stCxn id="1048" idx="0"/>
              <a:endCxn id="1051" idx="4"/>
            </p:cNvCxnSpPr>
            <p:nvPr/>
          </p:nvCxnSpPr>
          <p:spPr>
            <a:xfrm rot="-5400000">
              <a:off x="7205225" y="2086563"/>
              <a:ext cx="391500" cy="4437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44"/>
            <p:cNvCxnSpPr>
              <a:stCxn id="1050" idx="0"/>
              <a:endCxn id="1051" idx="4"/>
            </p:cNvCxnSpPr>
            <p:nvPr/>
          </p:nvCxnSpPr>
          <p:spPr>
            <a:xfrm rot="5400000" flipH="1">
              <a:off x="7649075" y="2086563"/>
              <a:ext cx="391500" cy="4437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44"/>
            <p:cNvCxnSpPr>
              <a:stCxn id="1049" idx="0"/>
              <a:endCxn id="1051" idx="4"/>
            </p:cNvCxnSpPr>
            <p:nvPr/>
          </p:nvCxnSpPr>
          <p:spPr>
            <a:xfrm rot="10800000">
              <a:off x="7622888" y="2112663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1253089" y="1385953"/>
            <a:ext cx="269366" cy="248608"/>
          </a:xfrm>
          <a:custGeom>
            <a:avLst/>
            <a:gdLst/>
            <a:ahLst/>
            <a:cxnLst/>
            <a:rect l="l" t="t" r="r" b="b"/>
            <a:pathLst>
              <a:path w="11562" h="10671" extrusionOk="0">
                <a:moveTo>
                  <a:pt x="1595" y="3103"/>
                </a:moveTo>
                <a:lnTo>
                  <a:pt x="2176" y="4786"/>
                </a:lnTo>
                <a:lnTo>
                  <a:pt x="1014" y="4786"/>
                </a:lnTo>
                <a:lnTo>
                  <a:pt x="1595" y="3103"/>
                </a:lnTo>
                <a:close/>
                <a:moveTo>
                  <a:pt x="9803" y="3103"/>
                </a:moveTo>
                <a:lnTo>
                  <a:pt x="10384" y="4786"/>
                </a:lnTo>
                <a:lnTo>
                  <a:pt x="9222" y="4786"/>
                </a:lnTo>
                <a:lnTo>
                  <a:pt x="9803" y="3103"/>
                </a:lnTo>
                <a:close/>
                <a:moveTo>
                  <a:pt x="5686" y="0"/>
                </a:moveTo>
                <a:cubicBezTo>
                  <a:pt x="5513" y="0"/>
                  <a:pt x="5341" y="116"/>
                  <a:pt x="5364" y="347"/>
                </a:cubicBezTo>
                <a:lnTo>
                  <a:pt x="5364" y="764"/>
                </a:lnTo>
                <a:cubicBezTo>
                  <a:pt x="4887" y="868"/>
                  <a:pt x="4514" y="1226"/>
                  <a:pt x="4365" y="1673"/>
                </a:cubicBezTo>
                <a:lnTo>
                  <a:pt x="760" y="1673"/>
                </a:lnTo>
                <a:cubicBezTo>
                  <a:pt x="751" y="1672"/>
                  <a:pt x="741" y="1672"/>
                  <a:pt x="732" y="1672"/>
                </a:cubicBezTo>
                <a:cubicBezTo>
                  <a:pt x="297" y="1672"/>
                  <a:pt x="293" y="2330"/>
                  <a:pt x="719" y="2330"/>
                </a:cubicBezTo>
                <a:cubicBezTo>
                  <a:pt x="732" y="2330"/>
                  <a:pt x="746" y="2330"/>
                  <a:pt x="760" y="2328"/>
                </a:cubicBezTo>
                <a:lnTo>
                  <a:pt x="1177" y="2328"/>
                </a:lnTo>
                <a:lnTo>
                  <a:pt x="164" y="5203"/>
                </a:lnTo>
                <a:cubicBezTo>
                  <a:pt x="1" y="5650"/>
                  <a:pt x="60" y="6172"/>
                  <a:pt x="358" y="6574"/>
                </a:cubicBezTo>
                <a:cubicBezTo>
                  <a:pt x="618" y="6964"/>
                  <a:pt x="1061" y="7200"/>
                  <a:pt x="1536" y="7200"/>
                </a:cubicBezTo>
                <a:cubicBezTo>
                  <a:pt x="1551" y="7200"/>
                  <a:pt x="1565" y="7200"/>
                  <a:pt x="1580" y="7200"/>
                </a:cubicBezTo>
                <a:cubicBezTo>
                  <a:pt x="2622" y="7200"/>
                  <a:pt x="3338" y="6187"/>
                  <a:pt x="3010" y="5218"/>
                </a:cubicBezTo>
                <a:lnTo>
                  <a:pt x="2027" y="2328"/>
                </a:lnTo>
                <a:lnTo>
                  <a:pt x="4321" y="2328"/>
                </a:lnTo>
                <a:cubicBezTo>
                  <a:pt x="4410" y="2879"/>
                  <a:pt x="4827" y="3311"/>
                  <a:pt x="5364" y="3445"/>
                </a:cubicBezTo>
                <a:lnTo>
                  <a:pt x="5364" y="8689"/>
                </a:lnTo>
                <a:lnTo>
                  <a:pt x="3591" y="8689"/>
                </a:lnTo>
                <a:cubicBezTo>
                  <a:pt x="2727" y="8689"/>
                  <a:pt x="2027" y="9390"/>
                  <a:pt x="2027" y="10254"/>
                </a:cubicBezTo>
                <a:lnTo>
                  <a:pt x="2027" y="10343"/>
                </a:lnTo>
                <a:cubicBezTo>
                  <a:pt x="2027" y="10522"/>
                  <a:pt x="2161" y="10671"/>
                  <a:pt x="2354" y="10671"/>
                </a:cubicBezTo>
                <a:lnTo>
                  <a:pt x="9028" y="10671"/>
                </a:lnTo>
                <a:cubicBezTo>
                  <a:pt x="9207" y="10671"/>
                  <a:pt x="9356" y="10522"/>
                  <a:pt x="9356" y="10343"/>
                </a:cubicBezTo>
                <a:lnTo>
                  <a:pt x="9356" y="10254"/>
                </a:lnTo>
                <a:cubicBezTo>
                  <a:pt x="9356" y="9390"/>
                  <a:pt x="8656" y="8675"/>
                  <a:pt x="7777" y="8675"/>
                </a:cubicBezTo>
                <a:lnTo>
                  <a:pt x="6019" y="8675"/>
                </a:lnTo>
                <a:lnTo>
                  <a:pt x="6019" y="3445"/>
                </a:lnTo>
                <a:cubicBezTo>
                  <a:pt x="6555" y="3311"/>
                  <a:pt x="6958" y="2879"/>
                  <a:pt x="7062" y="2328"/>
                </a:cubicBezTo>
                <a:lnTo>
                  <a:pt x="9386" y="2328"/>
                </a:lnTo>
                <a:lnTo>
                  <a:pt x="8373" y="5203"/>
                </a:lnTo>
                <a:cubicBezTo>
                  <a:pt x="8015" y="6172"/>
                  <a:pt x="8745" y="7200"/>
                  <a:pt x="9788" y="7215"/>
                </a:cubicBezTo>
                <a:cubicBezTo>
                  <a:pt x="10816" y="7215"/>
                  <a:pt x="11561" y="6202"/>
                  <a:pt x="11218" y="5218"/>
                </a:cubicBezTo>
                <a:lnTo>
                  <a:pt x="10235" y="2328"/>
                </a:lnTo>
                <a:lnTo>
                  <a:pt x="10608" y="2328"/>
                </a:lnTo>
                <a:cubicBezTo>
                  <a:pt x="11025" y="2298"/>
                  <a:pt x="11025" y="1702"/>
                  <a:pt x="10608" y="1673"/>
                </a:cubicBezTo>
                <a:lnTo>
                  <a:pt x="7002" y="1673"/>
                </a:lnTo>
                <a:cubicBezTo>
                  <a:pt x="6853" y="1226"/>
                  <a:pt x="6481" y="868"/>
                  <a:pt x="6019" y="764"/>
                </a:cubicBezTo>
                <a:lnTo>
                  <a:pt x="6019" y="347"/>
                </a:lnTo>
                <a:cubicBezTo>
                  <a:pt x="6034" y="116"/>
                  <a:pt x="5859" y="0"/>
                  <a:pt x="56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5"/>
          <p:cNvGrpSpPr/>
          <p:nvPr/>
        </p:nvGrpSpPr>
        <p:grpSpPr>
          <a:xfrm>
            <a:off x="2000007" y="1379802"/>
            <a:ext cx="261351" cy="261351"/>
            <a:chOff x="2000007" y="1379802"/>
            <a:chExt cx="261351" cy="261351"/>
          </a:xfrm>
        </p:grpSpPr>
        <p:sp>
          <p:nvSpPr>
            <p:cNvPr id="1062" name="Google Shape;1062;p45"/>
            <p:cNvSpPr/>
            <p:nvPr/>
          </p:nvSpPr>
          <p:spPr>
            <a:xfrm>
              <a:off x="2000007" y="1379802"/>
              <a:ext cx="261351" cy="261351"/>
            </a:xfrm>
            <a:custGeom>
              <a:avLst/>
              <a:gdLst/>
              <a:ahLst/>
              <a:cxnLst/>
              <a:rect l="l" t="t" r="r" b="b"/>
              <a:pathLst>
                <a:path w="11218" h="11218" extrusionOk="0">
                  <a:moveTo>
                    <a:pt x="5616" y="0"/>
                  </a:moveTo>
                  <a:cubicBezTo>
                    <a:pt x="2503" y="0"/>
                    <a:pt x="0" y="2518"/>
                    <a:pt x="0" y="5616"/>
                  </a:cubicBezTo>
                  <a:cubicBezTo>
                    <a:pt x="0" y="8715"/>
                    <a:pt x="2503" y="11218"/>
                    <a:pt x="5602" y="11218"/>
                  </a:cubicBezTo>
                  <a:cubicBezTo>
                    <a:pt x="8700" y="11218"/>
                    <a:pt x="11218" y="8715"/>
                    <a:pt x="11218" y="5616"/>
                  </a:cubicBezTo>
                  <a:cubicBezTo>
                    <a:pt x="11218" y="5438"/>
                    <a:pt x="11069" y="5289"/>
                    <a:pt x="10890" y="5289"/>
                  </a:cubicBezTo>
                  <a:lnTo>
                    <a:pt x="6272" y="5289"/>
                  </a:lnTo>
                  <a:cubicBezTo>
                    <a:pt x="6078" y="5289"/>
                    <a:pt x="5929" y="5140"/>
                    <a:pt x="5944" y="4961"/>
                  </a:cubicBezTo>
                  <a:lnTo>
                    <a:pt x="5944" y="328"/>
                  </a:lnTo>
                  <a:cubicBezTo>
                    <a:pt x="5944" y="149"/>
                    <a:pt x="5795" y="0"/>
                    <a:pt x="5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2149926" y="1379802"/>
              <a:ext cx="110756" cy="111082"/>
            </a:xfrm>
            <a:custGeom>
              <a:avLst/>
              <a:gdLst/>
              <a:ahLst/>
              <a:cxnLst/>
              <a:rect l="l" t="t" r="r" b="b"/>
              <a:pathLst>
                <a:path w="4754" h="4768" extrusionOk="0">
                  <a:moveTo>
                    <a:pt x="329" y="0"/>
                  </a:moveTo>
                  <a:cubicBezTo>
                    <a:pt x="150" y="0"/>
                    <a:pt x="1" y="149"/>
                    <a:pt x="1" y="343"/>
                  </a:cubicBezTo>
                  <a:lnTo>
                    <a:pt x="1" y="4439"/>
                  </a:lnTo>
                  <a:cubicBezTo>
                    <a:pt x="1" y="4618"/>
                    <a:pt x="150" y="4767"/>
                    <a:pt x="329" y="4767"/>
                  </a:cubicBezTo>
                  <a:lnTo>
                    <a:pt x="4425" y="4767"/>
                  </a:lnTo>
                  <a:cubicBezTo>
                    <a:pt x="4604" y="4767"/>
                    <a:pt x="4753" y="4618"/>
                    <a:pt x="4753" y="4439"/>
                  </a:cubicBezTo>
                  <a:cubicBezTo>
                    <a:pt x="4753" y="1996"/>
                    <a:pt x="2772" y="15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5"/>
          <p:cNvGrpSpPr/>
          <p:nvPr/>
        </p:nvGrpSpPr>
        <p:grpSpPr>
          <a:xfrm>
            <a:off x="2699305" y="1427446"/>
            <a:ext cx="268364" cy="166554"/>
            <a:chOff x="2699305" y="1427446"/>
            <a:chExt cx="268364" cy="166554"/>
          </a:xfrm>
        </p:grpSpPr>
        <p:sp>
          <p:nvSpPr>
            <p:cNvPr id="1065" name="Google Shape;1065;p45"/>
            <p:cNvSpPr/>
            <p:nvPr/>
          </p:nvSpPr>
          <p:spPr>
            <a:xfrm>
              <a:off x="2719131" y="1542908"/>
              <a:ext cx="59735" cy="51091"/>
            </a:xfrm>
            <a:custGeom>
              <a:avLst/>
              <a:gdLst/>
              <a:ahLst/>
              <a:cxnLst/>
              <a:rect l="l" t="t" r="r" b="b"/>
              <a:pathLst>
                <a:path w="2564" h="2193" extrusionOk="0">
                  <a:moveTo>
                    <a:pt x="1461" y="1"/>
                  </a:moveTo>
                  <a:cubicBezTo>
                    <a:pt x="492" y="1"/>
                    <a:pt x="1" y="1178"/>
                    <a:pt x="701" y="1863"/>
                  </a:cubicBezTo>
                  <a:cubicBezTo>
                    <a:pt x="924" y="2091"/>
                    <a:pt x="1199" y="2193"/>
                    <a:pt x="1469" y="2193"/>
                  </a:cubicBezTo>
                  <a:cubicBezTo>
                    <a:pt x="2028" y="2193"/>
                    <a:pt x="2563" y="1756"/>
                    <a:pt x="2563" y="1103"/>
                  </a:cubicBezTo>
                  <a:cubicBezTo>
                    <a:pt x="2563" y="492"/>
                    <a:pt x="2072" y="1"/>
                    <a:pt x="1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2699305" y="1427446"/>
              <a:ext cx="220115" cy="106796"/>
            </a:xfrm>
            <a:custGeom>
              <a:avLst/>
              <a:gdLst/>
              <a:ahLst/>
              <a:cxnLst/>
              <a:rect l="l" t="t" r="r" b="b"/>
              <a:pathLst>
                <a:path w="9448" h="4584" extrusionOk="0">
                  <a:moveTo>
                    <a:pt x="4794" y="0"/>
                  </a:moveTo>
                  <a:cubicBezTo>
                    <a:pt x="4593" y="0"/>
                    <a:pt x="4392" y="40"/>
                    <a:pt x="4204" y="115"/>
                  </a:cubicBezTo>
                  <a:lnTo>
                    <a:pt x="733" y="1590"/>
                  </a:lnTo>
                  <a:cubicBezTo>
                    <a:pt x="1" y="1923"/>
                    <a:pt x="327" y="2932"/>
                    <a:pt x="999" y="2932"/>
                  </a:cubicBezTo>
                  <a:cubicBezTo>
                    <a:pt x="1079" y="2932"/>
                    <a:pt x="1165" y="2918"/>
                    <a:pt x="1254" y="2886"/>
                  </a:cubicBezTo>
                  <a:lnTo>
                    <a:pt x="1477" y="2797"/>
                  </a:lnTo>
                  <a:lnTo>
                    <a:pt x="1477" y="2797"/>
                  </a:lnTo>
                  <a:cubicBezTo>
                    <a:pt x="863" y="3552"/>
                    <a:pt x="1470" y="4583"/>
                    <a:pt x="2315" y="4583"/>
                  </a:cubicBezTo>
                  <a:cubicBezTo>
                    <a:pt x="2453" y="4583"/>
                    <a:pt x="2597" y="4556"/>
                    <a:pt x="2744" y="4495"/>
                  </a:cubicBezTo>
                  <a:cubicBezTo>
                    <a:pt x="3787" y="4063"/>
                    <a:pt x="3563" y="2529"/>
                    <a:pt x="2446" y="2409"/>
                  </a:cubicBezTo>
                  <a:lnTo>
                    <a:pt x="4397" y="1605"/>
                  </a:lnTo>
                  <a:lnTo>
                    <a:pt x="5589" y="2499"/>
                  </a:lnTo>
                  <a:lnTo>
                    <a:pt x="4680" y="2722"/>
                  </a:lnTo>
                  <a:cubicBezTo>
                    <a:pt x="3844" y="2942"/>
                    <a:pt x="4080" y="4121"/>
                    <a:pt x="4832" y="4121"/>
                  </a:cubicBezTo>
                  <a:cubicBezTo>
                    <a:pt x="4897" y="4121"/>
                    <a:pt x="4966" y="4112"/>
                    <a:pt x="5038" y="4093"/>
                  </a:cubicBezTo>
                  <a:lnTo>
                    <a:pt x="7928" y="3318"/>
                  </a:lnTo>
                  <a:lnTo>
                    <a:pt x="9448" y="3318"/>
                  </a:lnTo>
                  <a:lnTo>
                    <a:pt x="9448" y="786"/>
                  </a:lnTo>
                  <a:lnTo>
                    <a:pt x="8181" y="786"/>
                  </a:lnTo>
                  <a:lnTo>
                    <a:pt x="5142" y="41"/>
                  </a:lnTo>
                  <a:cubicBezTo>
                    <a:pt x="5028" y="13"/>
                    <a:pt x="4911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2934330" y="1438093"/>
              <a:ext cx="33339" cy="80213"/>
            </a:xfrm>
            <a:custGeom>
              <a:avLst/>
              <a:gdLst/>
              <a:ahLst/>
              <a:cxnLst/>
              <a:rect l="l" t="t" r="r" b="b"/>
              <a:pathLst>
                <a:path w="1431" h="3443" extrusionOk="0">
                  <a:moveTo>
                    <a:pt x="0" y="1"/>
                  </a:moveTo>
                  <a:lnTo>
                    <a:pt x="0" y="3442"/>
                  </a:lnTo>
                  <a:lnTo>
                    <a:pt x="1103" y="3442"/>
                  </a:lnTo>
                  <a:cubicBezTo>
                    <a:pt x="1281" y="3442"/>
                    <a:pt x="1430" y="3293"/>
                    <a:pt x="1430" y="3114"/>
                  </a:cubicBezTo>
                  <a:lnTo>
                    <a:pt x="1430" y="329"/>
                  </a:lnTo>
                  <a:cubicBezTo>
                    <a:pt x="1430" y="150"/>
                    <a:pt x="1281" y="1"/>
                    <a:pt x="1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45"/>
          <p:cNvGrpSpPr/>
          <p:nvPr/>
        </p:nvGrpSpPr>
        <p:grpSpPr>
          <a:xfrm>
            <a:off x="3430287" y="1410671"/>
            <a:ext cx="261724" cy="199939"/>
            <a:chOff x="3430287" y="1410671"/>
            <a:chExt cx="261724" cy="199939"/>
          </a:xfrm>
        </p:grpSpPr>
        <p:sp>
          <p:nvSpPr>
            <p:cNvPr id="1069" name="Google Shape;1069;p45"/>
            <p:cNvSpPr/>
            <p:nvPr/>
          </p:nvSpPr>
          <p:spPr>
            <a:xfrm>
              <a:off x="3430287" y="1410671"/>
              <a:ext cx="261724" cy="199939"/>
            </a:xfrm>
            <a:custGeom>
              <a:avLst/>
              <a:gdLst/>
              <a:ahLst/>
              <a:cxnLst/>
              <a:rect l="l" t="t" r="r" b="b"/>
              <a:pathLst>
                <a:path w="11234" h="8582" extrusionOk="0">
                  <a:moveTo>
                    <a:pt x="5632" y="656"/>
                  </a:moveTo>
                  <a:cubicBezTo>
                    <a:pt x="6526" y="656"/>
                    <a:pt x="7301" y="1312"/>
                    <a:pt x="7465" y="2206"/>
                  </a:cubicBezTo>
                  <a:lnTo>
                    <a:pt x="3785" y="2206"/>
                  </a:lnTo>
                  <a:cubicBezTo>
                    <a:pt x="3949" y="1312"/>
                    <a:pt x="4723" y="656"/>
                    <a:pt x="5632" y="656"/>
                  </a:cubicBezTo>
                  <a:close/>
                  <a:moveTo>
                    <a:pt x="7748" y="3964"/>
                  </a:moveTo>
                  <a:cubicBezTo>
                    <a:pt x="7926" y="3964"/>
                    <a:pt x="8075" y="4113"/>
                    <a:pt x="8075" y="4291"/>
                  </a:cubicBezTo>
                  <a:lnTo>
                    <a:pt x="8060" y="5617"/>
                  </a:lnTo>
                  <a:cubicBezTo>
                    <a:pt x="8060" y="5796"/>
                    <a:pt x="7926" y="5930"/>
                    <a:pt x="7748" y="5945"/>
                  </a:cubicBezTo>
                  <a:lnTo>
                    <a:pt x="3517" y="5945"/>
                  </a:lnTo>
                  <a:cubicBezTo>
                    <a:pt x="3338" y="5945"/>
                    <a:pt x="3189" y="5796"/>
                    <a:pt x="3189" y="5617"/>
                  </a:cubicBezTo>
                  <a:lnTo>
                    <a:pt x="3189" y="4291"/>
                  </a:lnTo>
                  <a:cubicBezTo>
                    <a:pt x="3189" y="4113"/>
                    <a:pt x="3338" y="3964"/>
                    <a:pt x="3517" y="3964"/>
                  </a:cubicBezTo>
                  <a:close/>
                  <a:moveTo>
                    <a:pt x="5617" y="1"/>
                  </a:moveTo>
                  <a:cubicBezTo>
                    <a:pt x="4336" y="1"/>
                    <a:pt x="3263" y="954"/>
                    <a:pt x="3114" y="2221"/>
                  </a:cubicBezTo>
                  <a:cubicBezTo>
                    <a:pt x="2355" y="2295"/>
                    <a:pt x="1625" y="2623"/>
                    <a:pt x="1059" y="3129"/>
                  </a:cubicBezTo>
                  <a:cubicBezTo>
                    <a:pt x="403" y="3710"/>
                    <a:pt x="16" y="4530"/>
                    <a:pt x="1" y="5394"/>
                  </a:cubicBezTo>
                  <a:cubicBezTo>
                    <a:pt x="1" y="7152"/>
                    <a:pt x="1431" y="8582"/>
                    <a:pt x="3174" y="8582"/>
                  </a:cubicBezTo>
                  <a:lnTo>
                    <a:pt x="8046" y="8582"/>
                  </a:lnTo>
                  <a:cubicBezTo>
                    <a:pt x="9803" y="8582"/>
                    <a:pt x="11219" y="7152"/>
                    <a:pt x="11234" y="5394"/>
                  </a:cubicBezTo>
                  <a:cubicBezTo>
                    <a:pt x="11219" y="4530"/>
                    <a:pt x="10831" y="3710"/>
                    <a:pt x="10176" y="3129"/>
                  </a:cubicBezTo>
                  <a:cubicBezTo>
                    <a:pt x="9610" y="2623"/>
                    <a:pt x="8895" y="2295"/>
                    <a:pt x="8135" y="2221"/>
                  </a:cubicBezTo>
                  <a:cubicBezTo>
                    <a:pt x="7971" y="954"/>
                    <a:pt x="6898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3519842" y="1518283"/>
              <a:ext cx="82962" cy="15283"/>
            </a:xfrm>
            <a:custGeom>
              <a:avLst/>
              <a:gdLst/>
              <a:ahLst/>
              <a:cxnLst/>
              <a:rect l="l" t="t" r="r" b="b"/>
              <a:pathLst>
                <a:path w="3561" h="656" extrusionOk="0">
                  <a:moveTo>
                    <a:pt x="0" y="0"/>
                  </a:moveTo>
                  <a:lnTo>
                    <a:pt x="0" y="656"/>
                  </a:lnTo>
                  <a:lnTo>
                    <a:pt x="3561" y="656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5"/>
          <p:cNvGrpSpPr/>
          <p:nvPr/>
        </p:nvGrpSpPr>
        <p:grpSpPr>
          <a:xfrm>
            <a:off x="4157425" y="1379802"/>
            <a:ext cx="261375" cy="261701"/>
            <a:chOff x="4157425" y="1379802"/>
            <a:chExt cx="261375" cy="261701"/>
          </a:xfrm>
        </p:grpSpPr>
        <p:sp>
          <p:nvSpPr>
            <p:cNvPr id="1072" name="Google Shape;1072;p45"/>
            <p:cNvSpPr/>
            <p:nvPr/>
          </p:nvSpPr>
          <p:spPr>
            <a:xfrm>
              <a:off x="4336863" y="1451978"/>
              <a:ext cx="17380" cy="23973"/>
            </a:xfrm>
            <a:custGeom>
              <a:avLst/>
              <a:gdLst/>
              <a:ahLst/>
              <a:cxnLst/>
              <a:rect l="l" t="t" r="r" b="b"/>
              <a:pathLst>
                <a:path w="746" h="1029" extrusionOk="0">
                  <a:moveTo>
                    <a:pt x="581" y="1"/>
                  </a:moveTo>
                  <a:cubicBezTo>
                    <a:pt x="581" y="1"/>
                    <a:pt x="582" y="2"/>
                    <a:pt x="582" y="3"/>
                  </a:cubicBezTo>
                  <a:lnTo>
                    <a:pt x="582" y="3"/>
                  </a:lnTo>
                  <a:cubicBezTo>
                    <a:pt x="587" y="2"/>
                    <a:pt x="591" y="1"/>
                    <a:pt x="596" y="1"/>
                  </a:cubicBezTo>
                  <a:close/>
                  <a:moveTo>
                    <a:pt x="582" y="3"/>
                  </a:moveTo>
                  <a:cubicBezTo>
                    <a:pt x="392" y="31"/>
                    <a:pt x="189" y="46"/>
                    <a:pt x="0" y="75"/>
                  </a:cubicBezTo>
                  <a:cubicBezTo>
                    <a:pt x="298" y="343"/>
                    <a:pt x="552" y="656"/>
                    <a:pt x="745" y="1029"/>
                  </a:cubicBezTo>
                  <a:cubicBezTo>
                    <a:pt x="701" y="672"/>
                    <a:pt x="656" y="330"/>
                    <a:pt x="582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4221284" y="1451978"/>
              <a:ext cx="17380" cy="23973"/>
            </a:xfrm>
            <a:custGeom>
              <a:avLst/>
              <a:gdLst/>
              <a:ahLst/>
              <a:cxnLst/>
              <a:rect l="l" t="t" r="r" b="b"/>
              <a:pathLst>
                <a:path w="746" h="1029" extrusionOk="0">
                  <a:moveTo>
                    <a:pt x="149" y="1"/>
                  </a:moveTo>
                  <a:cubicBezTo>
                    <a:pt x="154" y="1"/>
                    <a:pt x="159" y="2"/>
                    <a:pt x="164" y="3"/>
                  </a:cubicBezTo>
                  <a:lnTo>
                    <a:pt x="164" y="3"/>
                  </a:lnTo>
                  <a:cubicBezTo>
                    <a:pt x="164" y="2"/>
                    <a:pt x="164" y="1"/>
                    <a:pt x="164" y="1"/>
                  </a:cubicBezTo>
                  <a:close/>
                  <a:moveTo>
                    <a:pt x="164" y="3"/>
                  </a:moveTo>
                  <a:cubicBezTo>
                    <a:pt x="90" y="330"/>
                    <a:pt x="45" y="672"/>
                    <a:pt x="0" y="1029"/>
                  </a:cubicBezTo>
                  <a:cubicBezTo>
                    <a:pt x="194" y="656"/>
                    <a:pt x="447" y="343"/>
                    <a:pt x="745" y="75"/>
                  </a:cubicBezTo>
                  <a:cubicBezTo>
                    <a:pt x="556" y="46"/>
                    <a:pt x="353" y="31"/>
                    <a:pt x="16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4221284" y="1545354"/>
              <a:ext cx="17729" cy="23973"/>
            </a:xfrm>
            <a:custGeom>
              <a:avLst/>
              <a:gdLst/>
              <a:ahLst/>
              <a:cxnLst/>
              <a:rect l="l" t="t" r="r" b="b"/>
              <a:pathLst>
                <a:path w="761" h="1029" extrusionOk="0">
                  <a:moveTo>
                    <a:pt x="0" y="0"/>
                  </a:moveTo>
                  <a:cubicBezTo>
                    <a:pt x="45" y="358"/>
                    <a:pt x="90" y="700"/>
                    <a:pt x="164" y="1028"/>
                  </a:cubicBezTo>
                  <a:cubicBezTo>
                    <a:pt x="358" y="998"/>
                    <a:pt x="552" y="968"/>
                    <a:pt x="760" y="954"/>
                  </a:cubicBezTo>
                  <a:cubicBezTo>
                    <a:pt x="447" y="685"/>
                    <a:pt x="194" y="358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4336863" y="1545354"/>
              <a:ext cx="17380" cy="23973"/>
            </a:xfrm>
            <a:custGeom>
              <a:avLst/>
              <a:gdLst/>
              <a:ahLst/>
              <a:cxnLst/>
              <a:rect l="l" t="t" r="r" b="b"/>
              <a:pathLst>
                <a:path w="746" h="1029" extrusionOk="0">
                  <a:moveTo>
                    <a:pt x="745" y="0"/>
                  </a:moveTo>
                  <a:cubicBezTo>
                    <a:pt x="566" y="358"/>
                    <a:pt x="313" y="685"/>
                    <a:pt x="0" y="954"/>
                  </a:cubicBezTo>
                  <a:cubicBezTo>
                    <a:pt x="194" y="968"/>
                    <a:pt x="403" y="998"/>
                    <a:pt x="596" y="1028"/>
                  </a:cubicBezTo>
                  <a:cubicBezTo>
                    <a:pt x="656" y="700"/>
                    <a:pt x="715" y="358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4347276" y="1393664"/>
              <a:ext cx="42355" cy="40631"/>
            </a:xfrm>
            <a:custGeom>
              <a:avLst/>
              <a:gdLst/>
              <a:ahLst/>
              <a:cxnLst/>
              <a:rect l="l" t="t" r="r" b="b"/>
              <a:pathLst>
                <a:path w="1818" h="1744" extrusionOk="0">
                  <a:moveTo>
                    <a:pt x="0" y="1"/>
                  </a:moveTo>
                  <a:cubicBezTo>
                    <a:pt x="164" y="329"/>
                    <a:pt x="313" y="671"/>
                    <a:pt x="432" y="1014"/>
                  </a:cubicBezTo>
                  <a:cubicBezTo>
                    <a:pt x="522" y="1252"/>
                    <a:pt x="581" y="1491"/>
                    <a:pt x="656" y="1744"/>
                  </a:cubicBezTo>
                  <a:cubicBezTo>
                    <a:pt x="1058" y="1669"/>
                    <a:pt x="1445" y="1580"/>
                    <a:pt x="1818" y="1476"/>
                  </a:cubicBezTo>
                  <a:cubicBezTo>
                    <a:pt x="1699" y="1327"/>
                    <a:pt x="1564" y="1178"/>
                    <a:pt x="1430" y="1044"/>
                  </a:cubicBezTo>
                  <a:cubicBezTo>
                    <a:pt x="1013" y="627"/>
                    <a:pt x="522" y="26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4157425" y="1518283"/>
              <a:ext cx="52419" cy="61785"/>
            </a:xfrm>
            <a:custGeom>
              <a:avLst/>
              <a:gdLst/>
              <a:ahLst/>
              <a:cxnLst/>
              <a:rect l="l" t="t" r="r" b="b"/>
              <a:pathLst>
                <a:path w="2250" h="2652" extrusionOk="0">
                  <a:moveTo>
                    <a:pt x="0" y="0"/>
                  </a:moveTo>
                  <a:cubicBezTo>
                    <a:pt x="45" y="939"/>
                    <a:pt x="328" y="1847"/>
                    <a:pt x="835" y="2652"/>
                  </a:cubicBezTo>
                  <a:cubicBezTo>
                    <a:pt x="1296" y="2518"/>
                    <a:pt x="1773" y="2399"/>
                    <a:pt x="2250" y="2309"/>
                  </a:cubicBezTo>
                  <a:cubicBezTo>
                    <a:pt x="2101" y="1549"/>
                    <a:pt x="2026" y="775"/>
                    <a:pt x="2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4228226" y="1580743"/>
              <a:ext cx="52070" cy="60410"/>
            </a:xfrm>
            <a:custGeom>
              <a:avLst/>
              <a:gdLst/>
              <a:ahLst/>
              <a:cxnLst/>
              <a:rect l="l" t="t" r="r" b="b"/>
              <a:pathLst>
                <a:path w="2235" h="2593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939" y="30"/>
                    <a:pt x="462" y="90"/>
                    <a:pt x="0" y="150"/>
                  </a:cubicBezTo>
                  <a:cubicBezTo>
                    <a:pt x="269" y="1133"/>
                    <a:pt x="641" y="1922"/>
                    <a:pt x="1073" y="2414"/>
                  </a:cubicBezTo>
                  <a:cubicBezTo>
                    <a:pt x="1445" y="2518"/>
                    <a:pt x="1833" y="2578"/>
                    <a:pt x="2235" y="2593"/>
                  </a:cubicBezTo>
                  <a:lnTo>
                    <a:pt x="2235" y="194"/>
                  </a:lnTo>
                  <a:cubicBezTo>
                    <a:pt x="1952" y="165"/>
                    <a:pt x="1684" y="105"/>
                    <a:pt x="1416" y="16"/>
                  </a:cubicBezTo>
                  <a:lnTo>
                    <a:pt x="1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157425" y="1441214"/>
              <a:ext cx="52419" cy="61808"/>
            </a:xfrm>
            <a:custGeom>
              <a:avLst/>
              <a:gdLst/>
              <a:ahLst/>
              <a:cxnLst/>
              <a:rect l="l" t="t" r="r" b="b"/>
              <a:pathLst>
                <a:path w="2250" h="2653" extrusionOk="0">
                  <a:moveTo>
                    <a:pt x="835" y="1"/>
                  </a:moveTo>
                  <a:cubicBezTo>
                    <a:pt x="328" y="790"/>
                    <a:pt x="45" y="1714"/>
                    <a:pt x="0" y="2653"/>
                  </a:cubicBezTo>
                  <a:lnTo>
                    <a:pt x="2011" y="2653"/>
                  </a:lnTo>
                  <a:cubicBezTo>
                    <a:pt x="2026" y="1878"/>
                    <a:pt x="2116" y="1103"/>
                    <a:pt x="2250" y="344"/>
                  </a:cubicBezTo>
                  <a:cubicBezTo>
                    <a:pt x="1758" y="254"/>
                    <a:pt x="1281" y="135"/>
                    <a:pt x="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4186221" y="1393664"/>
              <a:ext cx="42378" cy="40631"/>
            </a:xfrm>
            <a:custGeom>
              <a:avLst/>
              <a:gdLst/>
              <a:ahLst/>
              <a:cxnLst/>
              <a:rect l="l" t="t" r="r" b="b"/>
              <a:pathLst>
                <a:path w="1819" h="1744" extrusionOk="0">
                  <a:moveTo>
                    <a:pt x="1818" y="1"/>
                  </a:moveTo>
                  <a:cubicBezTo>
                    <a:pt x="1282" y="269"/>
                    <a:pt x="805" y="627"/>
                    <a:pt x="388" y="1044"/>
                  </a:cubicBezTo>
                  <a:cubicBezTo>
                    <a:pt x="254" y="1178"/>
                    <a:pt x="120" y="1327"/>
                    <a:pt x="1" y="1476"/>
                  </a:cubicBezTo>
                  <a:cubicBezTo>
                    <a:pt x="373" y="1580"/>
                    <a:pt x="761" y="1655"/>
                    <a:pt x="1163" y="1744"/>
                  </a:cubicBezTo>
                  <a:cubicBezTo>
                    <a:pt x="1222" y="1491"/>
                    <a:pt x="1297" y="1252"/>
                    <a:pt x="1371" y="1014"/>
                  </a:cubicBezTo>
                  <a:cubicBezTo>
                    <a:pt x="1491" y="671"/>
                    <a:pt x="1639" y="329"/>
                    <a:pt x="1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4366008" y="1518283"/>
              <a:ext cx="52792" cy="61785"/>
            </a:xfrm>
            <a:custGeom>
              <a:avLst/>
              <a:gdLst/>
              <a:ahLst/>
              <a:cxnLst/>
              <a:rect l="l" t="t" r="r" b="b"/>
              <a:pathLst>
                <a:path w="2266" h="2652" extrusionOk="0">
                  <a:moveTo>
                    <a:pt x="239" y="0"/>
                  </a:moveTo>
                  <a:cubicBezTo>
                    <a:pt x="224" y="775"/>
                    <a:pt x="135" y="1549"/>
                    <a:pt x="1" y="2309"/>
                  </a:cubicBezTo>
                  <a:cubicBezTo>
                    <a:pt x="477" y="2399"/>
                    <a:pt x="954" y="2518"/>
                    <a:pt x="1416" y="2652"/>
                  </a:cubicBezTo>
                  <a:cubicBezTo>
                    <a:pt x="1922" y="1862"/>
                    <a:pt x="2206" y="939"/>
                    <a:pt x="2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4295556" y="1580743"/>
              <a:ext cx="51744" cy="60760"/>
            </a:xfrm>
            <a:custGeom>
              <a:avLst/>
              <a:gdLst/>
              <a:ahLst/>
              <a:cxnLst/>
              <a:rect l="l" t="t" r="r" b="b"/>
              <a:pathLst>
                <a:path w="2221" h="2608" extrusionOk="0">
                  <a:moveTo>
                    <a:pt x="805" y="1"/>
                  </a:moveTo>
                  <a:cubicBezTo>
                    <a:pt x="537" y="105"/>
                    <a:pt x="269" y="165"/>
                    <a:pt x="0" y="194"/>
                  </a:cubicBezTo>
                  <a:lnTo>
                    <a:pt x="0" y="2608"/>
                  </a:lnTo>
                  <a:cubicBezTo>
                    <a:pt x="388" y="2578"/>
                    <a:pt x="775" y="2518"/>
                    <a:pt x="1148" y="2414"/>
                  </a:cubicBezTo>
                  <a:cubicBezTo>
                    <a:pt x="1595" y="1922"/>
                    <a:pt x="1967" y="1133"/>
                    <a:pt x="2220" y="150"/>
                  </a:cubicBezTo>
                  <a:cubicBezTo>
                    <a:pt x="1758" y="90"/>
                    <a:pt x="1282" y="30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4347276" y="1586987"/>
              <a:ext cx="42355" cy="40281"/>
            </a:xfrm>
            <a:custGeom>
              <a:avLst/>
              <a:gdLst/>
              <a:ahLst/>
              <a:cxnLst/>
              <a:rect l="l" t="t" r="r" b="b"/>
              <a:pathLst>
                <a:path w="1818" h="1729" extrusionOk="0">
                  <a:moveTo>
                    <a:pt x="656" y="1"/>
                  </a:moveTo>
                  <a:cubicBezTo>
                    <a:pt x="581" y="254"/>
                    <a:pt x="522" y="492"/>
                    <a:pt x="432" y="731"/>
                  </a:cubicBezTo>
                  <a:cubicBezTo>
                    <a:pt x="313" y="1073"/>
                    <a:pt x="164" y="1416"/>
                    <a:pt x="0" y="1729"/>
                  </a:cubicBezTo>
                  <a:cubicBezTo>
                    <a:pt x="522" y="1461"/>
                    <a:pt x="1013" y="1118"/>
                    <a:pt x="1430" y="701"/>
                  </a:cubicBezTo>
                  <a:cubicBezTo>
                    <a:pt x="1564" y="552"/>
                    <a:pt x="1684" y="418"/>
                    <a:pt x="1818" y="269"/>
                  </a:cubicBezTo>
                  <a:cubicBezTo>
                    <a:pt x="1445" y="165"/>
                    <a:pt x="1058" y="75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4186221" y="1586987"/>
              <a:ext cx="42378" cy="40281"/>
            </a:xfrm>
            <a:custGeom>
              <a:avLst/>
              <a:gdLst/>
              <a:ahLst/>
              <a:cxnLst/>
              <a:rect l="l" t="t" r="r" b="b"/>
              <a:pathLst>
                <a:path w="1819" h="1729" extrusionOk="0">
                  <a:moveTo>
                    <a:pt x="1163" y="1"/>
                  </a:moveTo>
                  <a:cubicBezTo>
                    <a:pt x="761" y="75"/>
                    <a:pt x="373" y="165"/>
                    <a:pt x="1" y="269"/>
                  </a:cubicBezTo>
                  <a:cubicBezTo>
                    <a:pt x="120" y="418"/>
                    <a:pt x="254" y="552"/>
                    <a:pt x="388" y="701"/>
                  </a:cubicBezTo>
                  <a:cubicBezTo>
                    <a:pt x="805" y="1118"/>
                    <a:pt x="1282" y="1461"/>
                    <a:pt x="1818" y="1729"/>
                  </a:cubicBezTo>
                  <a:cubicBezTo>
                    <a:pt x="1639" y="1416"/>
                    <a:pt x="1491" y="1073"/>
                    <a:pt x="1371" y="731"/>
                  </a:cubicBezTo>
                  <a:cubicBezTo>
                    <a:pt x="1297" y="492"/>
                    <a:pt x="1222" y="239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4295207" y="1379802"/>
              <a:ext cx="51744" cy="60410"/>
            </a:xfrm>
            <a:custGeom>
              <a:avLst/>
              <a:gdLst/>
              <a:ahLst/>
              <a:cxnLst/>
              <a:rect l="l" t="t" r="r" b="b"/>
              <a:pathLst>
                <a:path w="2221" h="2593" extrusionOk="0">
                  <a:moveTo>
                    <a:pt x="1" y="0"/>
                  </a:moveTo>
                  <a:lnTo>
                    <a:pt x="1" y="2413"/>
                  </a:lnTo>
                  <a:cubicBezTo>
                    <a:pt x="284" y="2443"/>
                    <a:pt x="552" y="2503"/>
                    <a:pt x="805" y="2592"/>
                  </a:cubicBezTo>
                  <a:cubicBezTo>
                    <a:pt x="1297" y="2562"/>
                    <a:pt x="1773" y="2518"/>
                    <a:pt x="2220" y="2443"/>
                  </a:cubicBezTo>
                  <a:cubicBezTo>
                    <a:pt x="1982" y="1475"/>
                    <a:pt x="1610" y="685"/>
                    <a:pt x="1163" y="194"/>
                  </a:cubicBezTo>
                  <a:cubicBezTo>
                    <a:pt x="775" y="89"/>
                    <a:pt x="388" y="1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4366008" y="1441214"/>
              <a:ext cx="52792" cy="61808"/>
            </a:xfrm>
            <a:custGeom>
              <a:avLst/>
              <a:gdLst/>
              <a:ahLst/>
              <a:cxnLst/>
              <a:rect l="l" t="t" r="r" b="b"/>
              <a:pathLst>
                <a:path w="2266" h="2653" extrusionOk="0">
                  <a:moveTo>
                    <a:pt x="1416" y="1"/>
                  </a:moveTo>
                  <a:cubicBezTo>
                    <a:pt x="954" y="135"/>
                    <a:pt x="477" y="254"/>
                    <a:pt x="1" y="344"/>
                  </a:cubicBezTo>
                  <a:cubicBezTo>
                    <a:pt x="135" y="1103"/>
                    <a:pt x="224" y="1878"/>
                    <a:pt x="239" y="2653"/>
                  </a:cubicBezTo>
                  <a:lnTo>
                    <a:pt x="2265" y="2653"/>
                  </a:lnTo>
                  <a:cubicBezTo>
                    <a:pt x="2206" y="1714"/>
                    <a:pt x="1922" y="790"/>
                    <a:pt x="1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4228576" y="1379802"/>
              <a:ext cx="51720" cy="60410"/>
            </a:xfrm>
            <a:custGeom>
              <a:avLst/>
              <a:gdLst/>
              <a:ahLst/>
              <a:cxnLst/>
              <a:rect l="l" t="t" r="r" b="b"/>
              <a:pathLst>
                <a:path w="2220" h="2593" extrusionOk="0">
                  <a:moveTo>
                    <a:pt x="2220" y="0"/>
                  </a:moveTo>
                  <a:cubicBezTo>
                    <a:pt x="1833" y="15"/>
                    <a:pt x="1445" y="89"/>
                    <a:pt x="1058" y="194"/>
                  </a:cubicBezTo>
                  <a:cubicBezTo>
                    <a:pt x="626" y="685"/>
                    <a:pt x="254" y="1475"/>
                    <a:pt x="0" y="2443"/>
                  </a:cubicBezTo>
                  <a:cubicBezTo>
                    <a:pt x="447" y="2518"/>
                    <a:pt x="924" y="2562"/>
                    <a:pt x="1416" y="2592"/>
                  </a:cubicBezTo>
                  <a:cubicBezTo>
                    <a:pt x="1669" y="2503"/>
                    <a:pt x="1937" y="2443"/>
                    <a:pt x="2220" y="2413"/>
                  </a:cubicBez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4208097" y="1450930"/>
              <a:ext cx="139552" cy="119470"/>
            </a:xfrm>
            <a:custGeom>
              <a:avLst/>
              <a:gdLst/>
              <a:ahLst/>
              <a:cxnLst/>
              <a:rect l="l" t="t" r="r" b="b"/>
              <a:pathLst>
                <a:path w="5990" h="5128" extrusionOk="0">
                  <a:moveTo>
                    <a:pt x="3650" y="1223"/>
                  </a:moveTo>
                  <a:cubicBezTo>
                    <a:pt x="3859" y="1223"/>
                    <a:pt x="4067" y="1267"/>
                    <a:pt x="4246" y="1372"/>
                  </a:cubicBezTo>
                  <a:cubicBezTo>
                    <a:pt x="4577" y="1537"/>
                    <a:pt x="4408" y="1996"/>
                    <a:pt x="4110" y="1996"/>
                  </a:cubicBezTo>
                  <a:cubicBezTo>
                    <a:pt x="4059" y="1996"/>
                    <a:pt x="4005" y="1983"/>
                    <a:pt x="3948" y="1953"/>
                  </a:cubicBezTo>
                  <a:cubicBezTo>
                    <a:pt x="3859" y="1908"/>
                    <a:pt x="3754" y="1878"/>
                    <a:pt x="3650" y="1878"/>
                  </a:cubicBezTo>
                  <a:cubicBezTo>
                    <a:pt x="3412" y="1878"/>
                    <a:pt x="3188" y="2012"/>
                    <a:pt x="3084" y="2236"/>
                  </a:cubicBezTo>
                  <a:lnTo>
                    <a:pt x="3635" y="2236"/>
                  </a:lnTo>
                  <a:cubicBezTo>
                    <a:pt x="4082" y="2236"/>
                    <a:pt x="4082" y="2891"/>
                    <a:pt x="3635" y="2891"/>
                  </a:cubicBezTo>
                  <a:lnTo>
                    <a:pt x="3144" y="2891"/>
                  </a:lnTo>
                  <a:cubicBezTo>
                    <a:pt x="3263" y="3055"/>
                    <a:pt x="3442" y="3144"/>
                    <a:pt x="3650" y="3144"/>
                  </a:cubicBezTo>
                  <a:cubicBezTo>
                    <a:pt x="3669" y="3147"/>
                    <a:pt x="3688" y="3148"/>
                    <a:pt x="3707" y="3148"/>
                  </a:cubicBezTo>
                  <a:cubicBezTo>
                    <a:pt x="3796" y="3148"/>
                    <a:pt x="3889" y="3122"/>
                    <a:pt x="3963" y="3085"/>
                  </a:cubicBezTo>
                  <a:cubicBezTo>
                    <a:pt x="4023" y="3050"/>
                    <a:pt x="4081" y="3035"/>
                    <a:pt x="4135" y="3035"/>
                  </a:cubicBezTo>
                  <a:cubicBezTo>
                    <a:pt x="4434" y="3035"/>
                    <a:pt x="4616" y="3489"/>
                    <a:pt x="4276" y="3666"/>
                  </a:cubicBezTo>
                  <a:lnTo>
                    <a:pt x="4276" y="3651"/>
                  </a:lnTo>
                  <a:cubicBezTo>
                    <a:pt x="4073" y="3762"/>
                    <a:pt x="3857" y="3814"/>
                    <a:pt x="3646" y="3814"/>
                  </a:cubicBezTo>
                  <a:cubicBezTo>
                    <a:pt x="3095" y="3814"/>
                    <a:pt x="2575" y="3462"/>
                    <a:pt x="2414" y="2891"/>
                  </a:cubicBezTo>
                  <a:lnTo>
                    <a:pt x="2384" y="2891"/>
                  </a:lnTo>
                  <a:cubicBezTo>
                    <a:pt x="1937" y="2891"/>
                    <a:pt x="1937" y="2236"/>
                    <a:pt x="2384" y="2236"/>
                  </a:cubicBezTo>
                  <a:cubicBezTo>
                    <a:pt x="2518" y="1640"/>
                    <a:pt x="3039" y="1223"/>
                    <a:pt x="3650" y="1223"/>
                  </a:cubicBezTo>
                  <a:close/>
                  <a:moveTo>
                    <a:pt x="3427" y="1"/>
                  </a:moveTo>
                  <a:cubicBezTo>
                    <a:pt x="1133" y="1"/>
                    <a:pt x="0" y="2757"/>
                    <a:pt x="1609" y="4366"/>
                  </a:cubicBezTo>
                  <a:cubicBezTo>
                    <a:pt x="2131" y="4892"/>
                    <a:pt x="2774" y="5127"/>
                    <a:pt x="3406" y="5127"/>
                  </a:cubicBezTo>
                  <a:cubicBezTo>
                    <a:pt x="4723" y="5127"/>
                    <a:pt x="5989" y="4104"/>
                    <a:pt x="5989" y="2563"/>
                  </a:cubicBezTo>
                  <a:cubicBezTo>
                    <a:pt x="5989" y="1148"/>
                    <a:pt x="4842" y="1"/>
                    <a:pt x="3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45"/>
          <p:cNvGrpSpPr/>
          <p:nvPr/>
        </p:nvGrpSpPr>
        <p:grpSpPr>
          <a:xfrm>
            <a:off x="4861289" y="1444686"/>
            <a:ext cx="261724" cy="132260"/>
            <a:chOff x="4861289" y="1444686"/>
            <a:chExt cx="261724" cy="132260"/>
          </a:xfrm>
        </p:grpSpPr>
        <p:sp>
          <p:nvSpPr>
            <p:cNvPr id="1090" name="Google Shape;1090;p45"/>
            <p:cNvSpPr/>
            <p:nvPr/>
          </p:nvSpPr>
          <p:spPr>
            <a:xfrm>
              <a:off x="5041775" y="1507869"/>
              <a:ext cx="34713" cy="14235"/>
            </a:xfrm>
            <a:custGeom>
              <a:avLst/>
              <a:gdLst/>
              <a:ahLst/>
              <a:cxnLst/>
              <a:rect l="l" t="t" r="r" b="b"/>
              <a:pathLst>
                <a:path w="1490" h="611" extrusionOk="0">
                  <a:moveTo>
                    <a:pt x="745" y="0"/>
                  </a:moveTo>
                  <a:cubicBezTo>
                    <a:pt x="283" y="0"/>
                    <a:pt x="0" y="209"/>
                    <a:pt x="0" y="313"/>
                  </a:cubicBezTo>
                  <a:cubicBezTo>
                    <a:pt x="0" y="417"/>
                    <a:pt x="283" y="611"/>
                    <a:pt x="745" y="611"/>
                  </a:cubicBezTo>
                  <a:cubicBezTo>
                    <a:pt x="1192" y="611"/>
                    <a:pt x="1490" y="417"/>
                    <a:pt x="1490" y="313"/>
                  </a:cubicBezTo>
                  <a:cubicBezTo>
                    <a:pt x="1490" y="209"/>
                    <a:pt x="1192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4906766" y="1507869"/>
              <a:ext cx="34713" cy="14235"/>
            </a:xfrm>
            <a:custGeom>
              <a:avLst/>
              <a:gdLst/>
              <a:ahLst/>
              <a:cxnLst/>
              <a:rect l="l" t="t" r="r" b="b"/>
              <a:pathLst>
                <a:path w="1490" h="611" extrusionOk="0">
                  <a:moveTo>
                    <a:pt x="745" y="0"/>
                  </a:moveTo>
                  <a:cubicBezTo>
                    <a:pt x="298" y="0"/>
                    <a:pt x="0" y="209"/>
                    <a:pt x="0" y="313"/>
                  </a:cubicBezTo>
                  <a:cubicBezTo>
                    <a:pt x="0" y="417"/>
                    <a:pt x="298" y="611"/>
                    <a:pt x="745" y="611"/>
                  </a:cubicBezTo>
                  <a:cubicBezTo>
                    <a:pt x="1207" y="611"/>
                    <a:pt x="1490" y="417"/>
                    <a:pt x="1490" y="313"/>
                  </a:cubicBezTo>
                  <a:cubicBezTo>
                    <a:pt x="1490" y="209"/>
                    <a:pt x="1207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861289" y="1444686"/>
              <a:ext cx="261724" cy="132260"/>
            </a:xfrm>
            <a:custGeom>
              <a:avLst/>
              <a:gdLst/>
              <a:ahLst/>
              <a:cxnLst/>
              <a:rect l="l" t="t" r="r" b="b"/>
              <a:pathLst>
                <a:path w="11234" h="5677" extrusionOk="0">
                  <a:moveTo>
                    <a:pt x="2704" y="2060"/>
                  </a:moveTo>
                  <a:cubicBezTo>
                    <a:pt x="3025" y="2060"/>
                    <a:pt x="3345" y="2139"/>
                    <a:pt x="3636" y="2295"/>
                  </a:cubicBezTo>
                  <a:cubicBezTo>
                    <a:pt x="3919" y="2429"/>
                    <a:pt x="4097" y="2712"/>
                    <a:pt x="4112" y="3025"/>
                  </a:cubicBezTo>
                  <a:cubicBezTo>
                    <a:pt x="4097" y="3338"/>
                    <a:pt x="3919" y="3621"/>
                    <a:pt x="3636" y="3755"/>
                  </a:cubicBezTo>
                  <a:cubicBezTo>
                    <a:pt x="3345" y="3911"/>
                    <a:pt x="3025" y="3990"/>
                    <a:pt x="2704" y="3990"/>
                  </a:cubicBezTo>
                  <a:cubicBezTo>
                    <a:pt x="2384" y="3990"/>
                    <a:pt x="2064" y="3911"/>
                    <a:pt x="1773" y="3755"/>
                  </a:cubicBezTo>
                  <a:cubicBezTo>
                    <a:pt x="1490" y="3621"/>
                    <a:pt x="1311" y="3338"/>
                    <a:pt x="1297" y="3025"/>
                  </a:cubicBezTo>
                  <a:cubicBezTo>
                    <a:pt x="1311" y="2712"/>
                    <a:pt x="1490" y="2429"/>
                    <a:pt x="1773" y="2295"/>
                  </a:cubicBezTo>
                  <a:cubicBezTo>
                    <a:pt x="2064" y="2139"/>
                    <a:pt x="2384" y="2060"/>
                    <a:pt x="2704" y="2060"/>
                  </a:cubicBezTo>
                  <a:close/>
                  <a:moveTo>
                    <a:pt x="8500" y="2060"/>
                  </a:moveTo>
                  <a:cubicBezTo>
                    <a:pt x="8820" y="2060"/>
                    <a:pt x="9140" y="2139"/>
                    <a:pt x="9431" y="2295"/>
                  </a:cubicBezTo>
                  <a:cubicBezTo>
                    <a:pt x="9699" y="2429"/>
                    <a:pt x="9892" y="2712"/>
                    <a:pt x="9907" y="3025"/>
                  </a:cubicBezTo>
                  <a:cubicBezTo>
                    <a:pt x="9892" y="3338"/>
                    <a:pt x="9699" y="3621"/>
                    <a:pt x="9431" y="3755"/>
                  </a:cubicBezTo>
                  <a:cubicBezTo>
                    <a:pt x="9140" y="3911"/>
                    <a:pt x="8820" y="3990"/>
                    <a:pt x="8500" y="3990"/>
                  </a:cubicBezTo>
                  <a:cubicBezTo>
                    <a:pt x="8179" y="3990"/>
                    <a:pt x="7859" y="3911"/>
                    <a:pt x="7568" y="3755"/>
                  </a:cubicBezTo>
                  <a:cubicBezTo>
                    <a:pt x="7285" y="3621"/>
                    <a:pt x="7107" y="3338"/>
                    <a:pt x="7092" y="3025"/>
                  </a:cubicBezTo>
                  <a:cubicBezTo>
                    <a:pt x="7107" y="2712"/>
                    <a:pt x="7285" y="2429"/>
                    <a:pt x="7568" y="2295"/>
                  </a:cubicBezTo>
                  <a:cubicBezTo>
                    <a:pt x="7859" y="2139"/>
                    <a:pt x="8179" y="2060"/>
                    <a:pt x="8500" y="2060"/>
                  </a:cubicBezTo>
                  <a:close/>
                  <a:moveTo>
                    <a:pt x="2935" y="1"/>
                  </a:moveTo>
                  <a:cubicBezTo>
                    <a:pt x="1311" y="1"/>
                    <a:pt x="1" y="1312"/>
                    <a:pt x="1" y="2936"/>
                  </a:cubicBezTo>
                  <a:cubicBezTo>
                    <a:pt x="1" y="3636"/>
                    <a:pt x="269" y="4306"/>
                    <a:pt x="760" y="4813"/>
                  </a:cubicBezTo>
                  <a:cubicBezTo>
                    <a:pt x="1285" y="5353"/>
                    <a:pt x="1981" y="5625"/>
                    <a:pt x="2679" y="5625"/>
                  </a:cubicBezTo>
                  <a:cubicBezTo>
                    <a:pt x="3348" y="5625"/>
                    <a:pt x="4019" y="5375"/>
                    <a:pt x="4544" y="4872"/>
                  </a:cubicBezTo>
                  <a:cubicBezTo>
                    <a:pt x="5036" y="4381"/>
                    <a:pt x="5319" y="3710"/>
                    <a:pt x="5319" y="3010"/>
                  </a:cubicBezTo>
                  <a:cubicBezTo>
                    <a:pt x="5319" y="2846"/>
                    <a:pt x="5438" y="2727"/>
                    <a:pt x="5602" y="2727"/>
                  </a:cubicBezTo>
                  <a:cubicBezTo>
                    <a:pt x="5751" y="2727"/>
                    <a:pt x="5885" y="2861"/>
                    <a:pt x="5885" y="3010"/>
                  </a:cubicBezTo>
                  <a:cubicBezTo>
                    <a:pt x="5885" y="4485"/>
                    <a:pt x="7077" y="5677"/>
                    <a:pt x="8552" y="5677"/>
                  </a:cubicBezTo>
                  <a:cubicBezTo>
                    <a:pt x="10041" y="5662"/>
                    <a:pt x="11233" y="4455"/>
                    <a:pt x="11218" y="2980"/>
                  </a:cubicBezTo>
                  <a:lnTo>
                    <a:pt x="11218" y="2936"/>
                  </a:lnTo>
                  <a:cubicBezTo>
                    <a:pt x="11218" y="1312"/>
                    <a:pt x="9907" y="1"/>
                    <a:pt x="8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5"/>
          <p:cNvGrpSpPr/>
          <p:nvPr/>
        </p:nvGrpSpPr>
        <p:grpSpPr>
          <a:xfrm>
            <a:off x="5565503" y="1446037"/>
            <a:ext cx="261375" cy="129185"/>
            <a:chOff x="5565503" y="1446037"/>
            <a:chExt cx="261375" cy="129185"/>
          </a:xfrm>
        </p:grpSpPr>
        <p:sp>
          <p:nvSpPr>
            <p:cNvPr id="1094" name="Google Shape;1094;p45"/>
            <p:cNvSpPr/>
            <p:nvPr/>
          </p:nvSpPr>
          <p:spPr>
            <a:xfrm>
              <a:off x="5565503" y="1467611"/>
              <a:ext cx="35086" cy="103441"/>
            </a:xfrm>
            <a:custGeom>
              <a:avLst/>
              <a:gdLst/>
              <a:ahLst/>
              <a:cxnLst/>
              <a:rect l="l" t="t" r="r" b="b"/>
              <a:pathLst>
                <a:path w="1506" h="4440" extrusionOk="0">
                  <a:moveTo>
                    <a:pt x="582" y="0"/>
                  </a:moveTo>
                  <a:cubicBezTo>
                    <a:pt x="254" y="0"/>
                    <a:pt x="1" y="253"/>
                    <a:pt x="1" y="581"/>
                  </a:cubicBezTo>
                  <a:lnTo>
                    <a:pt x="1" y="3859"/>
                  </a:lnTo>
                  <a:cubicBezTo>
                    <a:pt x="1" y="4186"/>
                    <a:pt x="254" y="4440"/>
                    <a:pt x="582" y="4440"/>
                  </a:cubicBezTo>
                  <a:lnTo>
                    <a:pt x="1505" y="444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5615825" y="1446037"/>
              <a:ext cx="142674" cy="117746"/>
            </a:xfrm>
            <a:custGeom>
              <a:avLst/>
              <a:gdLst/>
              <a:ahLst/>
              <a:cxnLst/>
              <a:rect l="l" t="t" r="r" b="b"/>
              <a:pathLst>
                <a:path w="6124" h="5054" extrusionOk="0">
                  <a:moveTo>
                    <a:pt x="1685" y="1"/>
                  </a:moveTo>
                  <a:cubicBezTo>
                    <a:pt x="1188" y="1"/>
                    <a:pt x="695" y="148"/>
                    <a:pt x="269" y="434"/>
                  </a:cubicBezTo>
                  <a:cubicBezTo>
                    <a:pt x="165" y="494"/>
                    <a:pt x="75" y="569"/>
                    <a:pt x="1" y="643"/>
                  </a:cubicBezTo>
                  <a:lnTo>
                    <a:pt x="1" y="4412"/>
                  </a:lnTo>
                  <a:lnTo>
                    <a:pt x="254" y="4665"/>
                  </a:lnTo>
                  <a:cubicBezTo>
                    <a:pt x="492" y="4904"/>
                    <a:pt x="835" y="5053"/>
                    <a:pt x="1178" y="5053"/>
                  </a:cubicBezTo>
                  <a:lnTo>
                    <a:pt x="4187" y="5053"/>
                  </a:lnTo>
                  <a:cubicBezTo>
                    <a:pt x="4203" y="5053"/>
                    <a:pt x="4220" y="5053"/>
                    <a:pt x="4236" y="5053"/>
                  </a:cubicBezTo>
                  <a:cubicBezTo>
                    <a:pt x="4874" y="5053"/>
                    <a:pt x="5479" y="4771"/>
                    <a:pt x="5885" y="4263"/>
                  </a:cubicBezTo>
                  <a:lnTo>
                    <a:pt x="3129" y="4263"/>
                  </a:lnTo>
                  <a:cubicBezTo>
                    <a:pt x="2697" y="4263"/>
                    <a:pt x="2697" y="3608"/>
                    <a:pt x="3129" y="3608"/>
                  </a:cubicBezTo>
                  <a:lnTo>
                    <a:pt x="6124" y="3608"/>
                  </a:lnTo>
                  <a:lnTo>
                    <a:pt x="6124" y="3518"/>
                  </a:lnTo>
                  <a:cubicBezTo>
                    <a:pt x="6124" y="3384"/>
                    <a:pt x="6109" y="3250"/>
                    <a:pt x="6064" y="3131"/>
                  </a:cubicBezTo>
                  <a:lnTo>
                    <a:pt x="3129" y="3131"/>
                  </a:lnTo>
                  <a:cubicBezTo>
                    <a:pt x="3120" y="3132"/>
                    <a:pt x="3110" y="3132"/>
                    <a:pt x="3101" y="3132"/>
                  </a:cubicBezTo>
                  <a:cubicBezTo>
                    <a:pt x="2666" y="3132"/>
                    <a:pt x="2662" y="2473"/>
                    <a:pt x="3088" y="2473"/>
                  </a:cubicBezTo>
                  <a:cubicBezTo>
                    <a:pt x="3101" y="2473"/>
                    <a:pt x="3115" y="2474"/>
                    <a:pt x="3129" y="2475"/>
                  </a:cubicBezTo>
                  <a:lnTo>
                    <a:pt x="5602" y="2475"/>
                  </a:lnTo>
                  <a:cubicBezTo>
                    <a:pt x="5216" y="2160"/>
                    <a:pt x="4732" y="1983"/>
                    <a:pt x="4246" y="1983"/>
                  </a:cubicBezTo>
                  <a:cubicBezTo>
                    <a:pt x="4226" y="1983"/>
                    <a:pt x="4207" y="1983"/>
                    <a:pt x="4187" y="1984"/>
                  </a:cubicBezTo>
                  <a:lnTo>
                    <a:pt x="1491" y="1984"/>
                  </a:lnTo>
                  <a:cubicBezTo>
                    <a:pt x="1088" y="1954"/>
                    <a:pt x="1088" y="1358"/>
                    <a:pt x="1491" y="1328"/>
                  </a:cubicBezTo>
                  <a:lnTo>
                    <a:pt x="1699" y="1328"/>
                  </a:lnTo>
                  <a:cubicBezTo>
                    <a:pt x="1997" y="896"/>
                    <a:pt x="2399" y="539"/>
                    <a:pt x="2876" y="300"/>
                  </a:cubicBezTo>
                  <a:cubicBezTo>
                    <a:pt x="2500" y="99"/>
                    <a:pt x="2092" y="1"/>
                    <a:pt x="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5675886" y="1458921"/>
              <a:ext cx="104489" cy="116301"/>
            </a:xfrm>
            <a:custGeom>
              <a:avLst/>
              <a:gdLst/>
              <a:ahLst/>
              <a:cxnLst/>
              <a:rect l="l" t="t" r="r" b="b"/>
              <a:pathLst>
                <a:path w="4485" h="4992" extrusionOk="0">
                  <a:moveTo>
                    <a:pt x="1940" y="0"/>
                  </a:moveTo>
                  <a:cubicBezTo>
                    <a:pt x="1216" y="0"/>
                    <a:pt x="523" y="282"/>
                    <a:pt x="0" y="775"/>
                  </a:cubicBezTo>
                  <a:lnTo>
                    <a:pt x="1624" y="775"/>
                  </a:lnTo>
                  <a:cubicBezTo>
                    <a:pt x="1644" y="775"/>
                    <a:pt x="1665" y="775"/>
                    <a:pt x="1686" y="775"/>
                  </a:cubicBezTo>
                  <a:cubicBezTo>
                    <a:pt x="2319" y="775"/>
                    <a:pt x="2936" y="996"/>
                    <a:pt x="3441" y="1386"/>
                  </a:cubicBezTo>
                  <a:cubicBezTo>
                    <a:pt x="4484" y="2176"/>
                    <a:pt x="4484" y="3755"/>
                    <a:pt x="3441" y="4529"/>
                  </a:cubicBezTo>
                  <a:cubicBezTo>
                    <a:pt x="3218" y="4708"/>
                    <a:pt x="2980" y="4842"/>
                    <a:pt x="2726" y="4947"/>
                  </a:cubicBezTo>
                  <a:cubicBezTo>
                    <a:pt x="2920" y="4976"/>
                    <a:pt x="3129" y="4991"/>
                    <a:pt x="3337" y="4991"/>
                  </a:cubicBezTo>
                  <a:cubicBezTo>
                    <a:pt x="3665" y="4991"/>
                    <a:pt x="4008" y="4947"/>
                    <a:pt x="4320" y="4857"/>
                  </a:cubicBezTo>
                  <a:lnTo>
                    <a:pt x="4320" y="1088"/>
                  </a:lnTo>
                  <a:cubicBezTo>
                    <a:pt x="3844" y="418"/>
                    <a:pt x="2950" y="1"/>
                    <a:pt x="1996" y="1"/>
                  </a:cubicBezTo>
                  <a:cubicBezTo>
                    <a:pt x="1978" y="0"/>
                    <a:pt x="1959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5791791" y="1467611"/>
              <a:ext cx="35086" cy="103790"/>
            </a:xfrm>
            <a:custGeom>
              <a:avLst/>
              <a:gdLst/>
              <a:ahLst/>
              <a:cxnLst/>
              <a:rect l="l" t="t" r="r" b="b"/>
              <a:pathLst>
                <a:path w="1506" h="4455" extrusionOk="0">
                  <a:moveTo>
                    <a:pt x="1" y="0"/>
                  </a:moveTo>
                  <a:lnTo>
                    <a:pt x="1" y="4454"/>
                  </a:lnTo>
                  <a:lnTo>
                    <a:pt x="924" y="4454"/>
                  </a:lnTo>
                  <a:cubicBezTo>
                    <a:pt x="1237" y="4454"/>
                    <a:pt x="1505" y="4186"/>
                    <a:pt x="1505" y="3859"/>
                  </a:cubicBezTo>
                  <a:lnTo>
                    <a:pt x="1505" y="581"/>
                  </a:lnTo>
                  <a:cubicBezTo>
                    <a:pt x="1505" y="253"/>
                    <a:pt x="1237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45"/>
          <p:cNvGrpSpPr/>
          <p:nvPr/>
        </p:nvGrpSpPr>
        <p:grpSpPr>
          <a:xfrm>
            <a:off x="6298535" y="1415541"/>
            <a:ext cx="263798" cy="190317"/>
            <a:chOff x="6298535" y="1415541"/>
            <a:chExt cx="263798" cy="190317"/>
          </a:xfrm>
        </p:grpSpPr>
        <p:sp>
          <p:nvSpPr>
            <p:cNvPr id="1099" name="Google Shape;1099;p45"/>
            <p:cNvSpPr/>
            <p:nvPr/>
          </p:nvSpPr>
          <p:spPr>
            <a:xfrm>
              <a:off x="6411319" y="1415541"/>
              <a:ext cx="148941" cy="116161"/>
            </a:xfrm>
            <a:custGeom>
              <a:avLst/>
              <a:gdLst/>
              <a:ahLst/>
              <a:cxnLst/>
              <a:rect l="l" t="t" r="r" b="b"/>
              <a:pathLst>
                <a:path w="6393" h="4986" extrusionOk="0">
                  <a:moveTo>
                    <a:pt x="2951" y="0"/>
                  </a:moveTo>
                  <a:cubicBezTo>
                    <a:pt x="2176" y="0"/>
                    <a:pt x="1550" y="641"/>
                    <a:pt x="1550" y="1416"/>
                  </a:cubicBezTo>
                  <a:cubicBezTo>
                    <a:pt x="1550" y="1699"/>
                    <a:pt x="1640" y="1982"/>
                    <a:pt x="1804" y="2220"/>
                  </a:cubicBezTo>
                  <a:cubicBezTo>
                    <a:pt x="1684" y="2190"/>
                    <a:pt x="1550" y="2161"/>
                    <a:pt x="1416" y="2161"/>
                  </a:cubicBezTo>
                  <a:cubicBezTo>
                    <a:pt x="642" y="2161"/>
                    <a:pt x="1" y="2801"/>
                    <a:pt x="1" y="3576"/>
                  </a:cubicBezTo>
                  <a:cubicBezTo>
                    <a:pt x="1" y="3725"/>
                    <a:pt x="31" y="3874"/>
                    <a:pt x="75" y="4023"/>
                  </a:cubicBezTo>
                  <a:lnTo>
                    <a:pt x="1670" y="3591"/>
                  </a:lnTo>
                  <a:cubicBezTo>
                    <a:pt x="1746" y="3569"/>
                    <a:pt x="1830" y="3555"/>
                    <a:pt x="1911" y="3555"/>
                  </a:cubicBezTo>
                  <a:cubicBezTo>
                    <a:pt x="1940" y="3555"/>
                    <a:pt x="1969" y="3557"/>
                    <a:pt x="1997" y="3561"/>
                  </a:cubicBezTo>
                  <a:cubicBezTo>
                    <a:pt x="2015" y="3560"/>
                    <a:pt x="2033" y="3560"/>
                    <a:pt x="2051" y="3560"/>
                  </a:cubicBezTo>
                  <a:cubicBezTo>
                    <a:pt x="2316" y="3560"/>
                    <a:pt x="2578" y="3661"/>
                    <a:pt x="2802" y="3814"/>
                  </a:cubicBezTo>
                  <a:cubicBezTo>
                    <a:pt x="2802" y="3740"/>
                    <a:pt x="2817" y="3650"/>
                    <a:pt x="2817" y="3576"/>
                  </a:cubicBezTo>
                  <a:cubicBezTo>
                    <a:pt x="2817" y="3278"/>
                    <a:pt x="2727" y="2995"/>
                    <a:pt x="2563" y="2756"/>
                  </a:cubicBezTo>
                  <a:lnTo>
                    <a:pt x="2563" y="2756"/>
                  </a:lnTo>
                  <a:cubicBezTo>
                    <a:pt x="2683" y="2801"/>
                    <a:pt x="2817" y="2816"/>
                    <a:pt x="2951" y="2816"/>
                  </a:cubicBezTo>
                  <a:cubicBezTo>
                    <a:pt x="3055" y="2816"/>
                    <a:pt x="3159" y="2801"/>
                    <a:pt x="3278" y="2786"/>
                  </a:cubicBezTo>
                  <a:lnTo>
                    <a:pt x="3278" y="2786"/>
                  </a:lnTo>
                  <a:cubicBezTo>
                    <a:pt x="2603" y="3761"/>
                    <a:pt x="3355" y="4985"/>
                    <a:pt x="4419" y="4985"/>
                  </a:cubicBezTo>
                  <a:cubicBezTo>
                    <a:pt x="4574" y="4985"/>
                    <a:pt x="4737" y="4959"/>
                    <a:pt x="4902" y="4902"/>
                  </a:cubicBezTo>
                  <a:lnTo>
                    <a:pt x="5036" y="4842"/>
                  </a:lnTo>
                  <a:cubicBezTo>
                    <a:pt x="6392" y="4202"/>
                    <a:pt x="5930" y="2175"/>
                    <a:pt x="4440" y="2175"/>
                  </a:cubicBezTo>
                  <a:lnTo>
                    <a:pt x="4440" y="2161"/>
                  </a:lnTo>
                  <a:cubicBezTo>
                    <a:pt x="4321" y="2161"/>
                    <a:pt x="4217" y="2175"/>
                    <a:pt x="4113" y="2205"/>
                  </a:cubicBezTo>
                  <a:cubicBezTo>
                    <a:pt x="4277" y="1967"/>
                    <a:pt x="4366" y="1699"/>
                    <a:pt x="4366" y="1416"/>
                  </a:cubicBezTo>
                  <a:cubicBezTo>
                    <a:pt x="4366" y="641"/>
                    <a:pt x="3725" y="0"/>
                    <a:pt x="2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298535" y="1514042"/>
              <a:ext cx="42005" cy="87901"/>
            </a:xfrm>
            <a:custGeom>
              <a:avLst/>
              <a:gdLst/>
              <a:ahLst/>
              <a:cxnLst/>
              <a:rect l="l" t="t" r="r" b="b"/>
              <a:pathLst>
                <a:path w="1803" h="3773" extrusionOk="0">
                  <a:moveTo>
                    <a:pt x="1298" y="0"/>
                  </a:moveTo>
                  <a:cubicBezTo>
                    <a:pt x="1283" y="0"/>
                    <a:pt x="1267" y="1"/>
                    <a:pt x="1252" y="3"/>
                  </a:cubicBezTo>
                  <a:lnTo>
                    <a:pt x="596" y="3"/>
                  </a:lnTo>
                  <a:cubicBezTo>
                    <a:pt x="268" y="3"/>
                    <a:pt x="0" y="257"/>
                    <a:pt x="0" y="584"/>
                  </a:cubicBezTo>
                  <a:lnTo>
                    <a:pt x="0" y="3191"/>
                  </a:lnTo>
                  <a:cubicBezTo>
                    <a:pt x="0" y="3489"/>
                    <a:pt x="224" y="3743"/>
                    <a:pt x="522" y="3772"/>
                  </a:cubicBezTo>
                  <a:lnTo>
                    <a:pt x="1252" y="3772"/>
                  </a:lnTo>
                  <a:cubicBezTo>
                    <a:pt x="1505" y="3772"/>
                    <a:pt x="1713" y="3623"/>
                    <a:pt x="1803" y="3400"/>
                  </a:cubicBezTo>
                  <a:lnTo>
                    <a:pt x="1803" y="361"/>
                  </a:lnTo>
                  <a:cubicBezTo>
                    <a:pt x="1758" y="242"/>
                    <a:pt x="1669" y="152"/>
                    <a:pt x="1579" y="93"/>
                  </a:cubicBezTo>
                  <a:cubicBezTo>
                    <a:pt x="1489" y="41"/>
                    <a:pt x="1398" y="0"/>
                    <a:pt x="1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355801" y="1513157"/>
              <a:ext cx="206532" cy="92701"/>
            </a:xfrm>
            <a:custGeom>
              <a:avLst/>
              <a:gdLst/>
              <a:ahLst/>
              <a:cxnLst/>
              <a:rect l="l" t="t" r="r" b="b"/>
              <a:pathLst>
                <a:path w="8865" h="3979" extrusionOk="0">
                  <a:moveTo>
                    <a:pt x="4447" y="1"/>
                  </a:moveTo>
                  <a:cubicBezTo>
                    <a:pt x="4371" y="1"/>
                    <a:pt x="4293" y="14"/>
                    <a:pt x="4216" y="41"/>
                  </a:cubicBezTo>
                  <a:lnTo>
                    <a:pt x="1445" y="786"/>
                  </a:lnTo>
                  <a:lnTo>
                    <a:pt x="0" y="786"/>
                  </a:lnTo>
                  <a:lnTo>
                    <a:pt x="0" y="3200"/>
                  </a:lnTo>
                  <a:lnTo>
                    <a:pt x="1207" y="3200"/>
                  </a:lnTo>
                  <a:lnTo>
                    <a:pt x="4157" y="3945"/>
                  </a:lnTo>
                  <a:cubicBezTo>
                    <a:pt x="4257" y="3967"/>
                    <a:pt x="4361" y="3979"/>
                    <a:pt x="4465" y="3979"/>
                  </a:cubicBezTo>
                  <a:cubicBezTo>
                    <a:pt x="4641" y="3979"/>
                    <a:pt x="4817" y="3945"/>
                    <a:pt x="4976" y="3870"/>
                  </a:cubicBezTo>
                  <a:lnTo>
                    <a:pt x="8343" y="2455"/>
                  </a:lnTo>
                  <a:cubicBezTo>
                    <a:pt x="8701" y="2306"/>
                    <a:pt x="8864" y="1918"/>
                    <a:pt x="8715" y="1576"/>
                  </a:cubicBezTo>
                  <a:lnTo>
                    <a:pt x="8715" y="1561"/>
                  </a:lnTo>
                  <a:cubicBezTo>
                    <a:pt x="8614" y="1301"/>
                    <a:pt x="8367" y="1136"/>
                    <a:pt x="8097" y="1136"/>
                  </a:cubicBezTo>
                  <a:cubicBezTo>
                    <a:pt x="8011" y="1136"/>
                    <a:pt x="7923" y="1152"/>
                    <a:pt x="7836" y="1188"/>
                  </a:cubicBezTo>
                  <a:lnTo>
                    <a:pt x="4827" y="2425"/>
                  </a:lnTo>
                  <a:lnTo>
                    <a:pt x="3680" y="1561"/>
                  </a:lnTo>
                  <a:lnTo>
                    <a:pt x="4559" y="1337"/>
                  </a:lnTo>
                  <a:cubicBezTo>
                    <a:pt x="4946" y="1278"/>
                    <a:pt x="5200" y="891"/>
                    <a:pt x="5095" y="503"/>
                  </a:cubicBezTo>
                  <a:cubicBezTo>
                    <a:pt x="5013" y="196"/>
                    <a:pt x="4742" y="1"/>
                    <a:pt x="4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5"/>
          <p:cNvGrpSpPr/>
          <p:nvPr/>
        </p:nvGrpSpPr>
        <p:grpSpPr>
          <a:xfrm>
            <a:off x="6969177" y="1391940"/>
            <a:ext cx="265102" cy="237425"/>
            <a:chOff x="6969177" y="1391940"/>
            <a:chExt cx="265102" cy="237425"/>
          </a:xfrm>
        </p:grpSpPr>
        <p:sp>
          <p:nvSpPr>
            <p:cNvPr id="1103" name="Google Shape;1103;p45"/>
            <p:cNvSpPr/>
            <p:nvPr/>
          </p:nvSpPr>
          <p:spPr>
            <a:xfrm>
              <a:off x="7057242" y="1422646"/>
              <a:ext cx="90953" cy="175733"/>
            </a:xfrm>
            <a:custGeom>
              <a:avLst/>
              <a:gdLst/>
              <a:ahLst/>
              <a:cxnLst/>
              <a:rect l="l" t="t" r="r" b="b"/>
              <a:pathLst>
                <a:path w="3904" h="7543" extrusionOk="0">
                  <a:moveTo>
                    <a:pt x="1959" y="1"/>
                  </a:moveTo>
                  <a:cubicBezTo>
                    <a:pt x="1792" y="1"/>
                    <a:pt x="1624" y="113"/>
                    <a:pt x="1624" y="336"/>
                  </a:cubicBezTo>
                  <a:lnTo>
                    <a:pt x="1624" y="1081"/>
                  </a:lnTo>
                  <a:cubicBezTo>
                    <a:pt x="1028" y="1200"/>
                    <a:pt x="581" y="1722"/>
                    <a:pt x="566" y="2332"/>
                  </a:cubicBezTo>
                  <a:cubicBezTo>
                    <a:pt x="566" y="3032"/>
                    <a:pt x="1207" y="3614"/>
                    <a:pt x="1982" y="3614"/>
                  </a:cubicBezTo>
                  <a:cubicBezTo>
                    <a:pt x="2682" y="3614"/>
                    <a:pt x="3248" y="4105"/>
                    <a:pt x="3248" y="4716"/>
                  </a:cubicBezTo>
                  <a:cubicBezTo>
                    <a:pt x="3248" y="5327"/>
                    <a:pt x="2667" y="5833"/>
                    <a:pt x="1952" y="5833"/>
                  </a:cubicBezTo>
                  <a:cubicBezTo>
                    <a:pt x="1252" y="5833"/>
                    <a:pt x="671" y="5327"/>
                    <a:pt x="671" y="4716"/>
                  </a:cubicBezTo>
                  <a:cubicBezTo>
                    <a:pt x="693" y="4485"/>
                    <a:pt x="522" y="4370"/>
                    <a:pt x="349" y="4370"/>
                  </a:cubicBezTo>
                  <a:cubicBezTo>
                    <a:pt x="175" y="4370"/>
                    <a:pt x="0" y="4485"/>
                    <a:pt x="15" y="4716"/>
                  </a:cubicBezTo>
                  <a:cubicBezTo>
                    <a:pt x="15" y="5595"/>
                    <a:pt x="715" y="6325"/>
                    <a:pt x="1624" y="6459"/>
                  </a:cubicBezTo>
                  <a:lnTo>
                    <a:pt x="1624" y="7219"/>
                  </a:lnTo>
                  <a:cubicBezTo>
                    <a:pt x="1624" y="7435"/>
                    <a:pt x="1792" y="7543"/>
                    <a:pt x="1959" y="7543"/>
                  </a:cubicBezTo>
                  <a:cubicBezTo>
                    <a:pt x="2127" y="7543"/>
                    <a:pt x="2295" y="7435"/>
                    <a:pt x="2295" y="7219"/>
                  </a:cubicBezTo>
                  <a:lnTo>
                    <a:pt x="2295" y="6459"/>
                  </a:lnTo>
                  <a:cubicBezTo>
                    <a:pt x="3203" y="6310"/>
                    <a:pt x="3903" y="5595"/>
                    <a:pt x="3903" y="4716"/>
                  </a:cubicBezTo>
                  <a:cubicBezTo>
                    <a:pt x="3903" y="4239"/>
                    <a:pt x="3695" y="3777"/>
                    <a:pt x="3337" y="3465"/>
                  </a:cubicBezTo>
                  <a:cubicBezTo>
                    <a:pt x="2978" y="3149"/>
                    <a:pt x="2509" y="2957"/>
                    <a:pt x="2035" y="2957"/>
                  </a:cubicBezTo>
                  <a:cubicBezTo>
                    <a:pt x="2017" y="2957"/>
                    <a:pt x="1999" y="2957"/>
                    <a:pt x="1982" y="2958"/>
                  </a:cubicBezTo>
                  <a:cubicBezTo>
                    <a:pt x="1565" y="2958"/>
                    <a:pt x="1237" y="2675"/>
                    <a:pt x="1237" y="2332"/>
                  </a:cubicBezTo>
                  <a:cubicBezTo>
                    <a:pt x="1237" y="1975"/>
                    <a:pt x="1579" y="1692"/>
                    <a:pt x="1982" y="1692"/>
                  </a:cubicBezTo>
                  <a:cubicBezTo>
                    <a:pt x="2220" y="1692"/>
                    <a:pt x="2458" y="1796"/>
                    <a:pt x="2622" y="1990"/>
                  </a:cubicBezTo>
                  <a:cubicBezTo>
                    <a:pt x="2695" y="2074"/>
                    <a:pt x="2782" y="2110"/>
                    <a:pt x="2867" y="2110"/>
                  </a:cubicBezTo>
                  <a:cubicBezTo>
                    <a:pt x="3097" y="2110"/>
                    <a:pt x="3307" y="1849"/>
                    <a:pt x="3144" y="1587"/>
                  </a:cubicBezTo>
                  <a:cubicBezTo>
                    <a:pt x="2935" y="1319"/>
                    <a:pt x="2622" y="1141"/>
                    <a:pt x="2295" y="1066"/>
                  </a:cubicBezTo>
                  <a:lnTo>
                    <a:pt x="2295" y="336"/>
                  </a:lnTo>
                  <a:cubicBezTo>
                    <a:pt x="2295" y="113"/>
                    <a:pt x="2127" y="1"/>
                    <a:pt x="1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969177" y="1391940"/>
              <a:ext cx="246697" cy="144747"/>
            </a:xfrm>
            <a:custGeom>
              <a:avLst/>
              <a:gdLst/>
              <a:ahLst/>
              <a:cxnLst/>
              <a:rect l="l" t="t" r="r" b="b"/>
              <a:pathLst>
                <a:path w="10589" h="6213" extrusionOk="0">
                  <a:moveTo>
                    <a:pt x="9590" y="0"/>
                  </a:moveTo>
                  <a:lnTo>
                    <a:pt x="1873" y="30"/>
                  </a:lnTo>
                  <a:cubicBezTo>
                    <a:pt x="1322" y="30"/>
                    <a:pt x="890" y="477"/>
                    <a:pt x="890" y="1013"/>
                  </a:cubicBezTo>
                  <a:lnTo>
                    <a:pt x="890" y="5095"/>
                  </a:lnTo>
                  <a:lnTo>
                    <a:pt x="682" y="4887"/>
                  </a:lnTo>
                  <a:cubicBezTo>
                    <a:pt x="615" y="4823"/>
                    <a:pt x="541" y="4797"/>
                    <a:pt x="469" y="4797"/>
                  </a:cubicBezTo>
                  <a:cubicBezTo>
                    <a:pt x="220" y="4797"/>
                    <a:pt x="0" y="5117"/>
                    <a:pt x="220" y="5349"/>
                  </a:cubicBezTo>
                  <a:lnTo>
                    <a:pt x="980" y="6123"/>
                  </a:lnTo>
                  <a:cubicBezTo>
                    <a:pt x="1047" y="6183"/>
                    <a:pt x="1132" y="6213"/>
                    <a:pt x="1218" y="6213"/>
                  </a:cubicBezTo>
                  <a:cubicBezTo>
                    <a:pt x="1304" y="6213"/>
                    <a:pt x="1389" y="6183"/>
                    <a:pt x="1456" y="6123"/>
                  </a:cubicBezTo>
                  <a:lnTo>
                    <a:pt x="2216" y="5349"/>
                  </a:lnTo>
                  <a:cubicBezTo>
                    <a:pt x="2436" y="5117"/>
                    <a:pt x="2216" y="4797"/>
                    <a:pt x="1967" y="4797"/>
                  </a:cubicBezTo>
                  <a:cubicBezTo>
                    <a:pt x="1895" y="4797"/>
                    <a:pt x="1821" y="4823"/>
                    <a:pt x="1754" y="4887"/>
                  </a:cubicBezTo>
                  <a:lnTo>
                    <a:pt x="1546" y="5095"/>
                  </a:lnTo>
                  <a:lnTo>
                    <a:pt x="1546" y="1013"/>
                  </a:lnTo>
                  <a:cubicBezTo>
                    <a:pt x="1546" y="835"/>
                    <a:pt x="1695" y="686"/>
                    <a:pt x="1873" y="686"/>
                  </a:cubicBezTo>
                  <a:lnTo>
                    <a:pt x="9590" y="656"/>
                  </a:lnTo>
                  <a:cubicBezTo>
                    <a:pt x="9769" y="656"/>
                    <a:pt x="9918" y="805"/>
                    <a:pt x="9918" y="984"/>
                  </a:cubicBezTo>
                  <a:lnTo>
                    <a:pt x="9918" y="2950"/>
                  </a:lnTo>
                  <a:cubicBezTo>
                    <a:pt x="9896" y="3188"/>
                    <a:pt x="10067" y="3308"/>
                    <a:pt x="10240" y="3308"/>
                  </a:cubicBezTo>
                  <a:cubicBezTo>
                    <a:pt x="10413" y="3308"/>
                    <a:pt x="10589" y="3188"/>
                    <a:pt x="10574" y="2950"/>
                  </a:cubicBezTo>
                  <a:lnTo>
                    <a:pt x="10574" y="984"/>
                  </a:lnTo>
                  <a:cubicBezTo>
                    <a:pt x="10574" y="715"/>
                    <a:pt x="10469" y="462"/>
                    <a:pt x="10291" y="283"/>
                  </a:cubicBezTo>
                  <a:cubicBezTo>
                    <a:pt x="10097" y="105"/>
                    <a:pt x="9844" y="0"/>
                    <a:pt x="9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989912" y="1485387"/>
              <a:ext cx="244367" cy="143979"/>
            </a:xfrm>
            <a:custGeom>
              <a:avLst/>
              <a:gdLst/>
              <a:ahLst/>
              <a:cxnLst/>
              <a:rect l="l" t="t" r="r" b="b"/>
              <a:pathLst>
                <a:path w="10489" h="6180" extrusionOk="0">
                  <a:moveTo>
                    <a:pt x="9373" y="1"/>
                  </a:moveTo>
                  <a:cubicBezTo>
                    <a:pt x="9289" y="1"/>
                    <a:pt x="9207" y="34"/>
                    <a:pt x="9147" y="101"/>
                  </a:cubicBezTo>
                  <a:lnTo>
                    <a:pt x="8373" y="861"/>
                  </a:lnTo>
                  <a:cubicBezTo>
                    <a:pt x="8145" y="1100"/>
                    <a:pt x="8362" y="1427"/>
                    <a:pt x="8616" y="1427"/>
                  </a:cubicBezTo>
                  <a:cubicBezTo>
                    <a:pt x="8694" y="1427"/>
                    <a:pt x="8776" y="1396"/>
                    <a:pt x="8849" y="1323"/>
                  </a:cubicBezTo>
                  <a:lnTo>
                    <a:pt x="9043" y="1129"/>
                  </a:lnTo>
                  <a:lnTo>
                    <a:pt x="9043" y="5196"/>
                  </a:lnTo>
                  <a:cubicBezTo>
                    <a:pt x="9043" y="5375"/>
                    <a:pt x="8894" y="5524"/>
                    <a:pt x="8715" y="5524"/>
                  </a:cubicBezTo>
                  <a:lnTo>
                    <a:pt x="983" y="5524"/>
                  </a:lnTo>
                  <a:cubicBezTo>
                    <a:pt x="805" y="5524"/>
                    <a:pt x="656" y="5375"/>
                    <a:pt x="656" y="5196"/>
                  </a:cubicBezTo>
                  <a:lnTo>
                    <a:pt x="656" y="3215"/>
                  </a:lnTo>
                  <a:cubicBezTo>
                    <a:pt x="641" y="3014"/>
                    <a:pt x="484" y="2913"/>
                    <a:pt x="328" y="2913"/>
                  </a:cubicBezTo>
                  <a:cubicBezTo>
                    <a:pt x="172" y="2913"/>
                    <a:pt x="15" y="3014"/>
                    <a:pt x="0" y="3215"/>
                  </a:cubicBezTo>
                  <a:lnTo>
                    <a:pt x="0" y="5196"/>
                  </a:lnTo>
                  <a:cubicBezTo>
                    <a:pt x="0" y="5732"/>
                    <a:pt x="432" y="6179"/>
                    <a:pt x="983" y="6179"/>
                  </a:cubicBezTo>
                  <a:lnTo>
                    <a:pt x="8715" y="6179"/>
                  </a:lnTo>
                  <a:cubicBezTo>
                    <a:pt x="9266" y="6179"/>
                    <a:pt x="9699" y="5732"/>
                    <a:pt x="9699" y="5196"/>
                  </a:cubicBezTo>
                  <a:lnTo>
                    <a:pt x="9699" y="1129"/>
                  </a:lnTo>
                  <a:lnTo>
                    <a:pt x="9907" y="1323"/>
                  </a:lnTo>
                  <a:cubicBezTo>
                    <a:pt x="9967" y="1382"/>
                    <a:pt x="10041" y="1412"/>
                    <a:pt x="10131" y="1412"/>
                  </a:cubicBezTo>
                  <a:cubicBezTo>
                    <a:pt x="10220" y="1412"/>
                    <a:pt x="10309" y="1382"/>
                    <a:pt x="10369" y="1323"/>
                  </a:cubicBezTo>
                  <a:cubicBezTo>
                    <a:pt x="10488" y="1189"/>
                    <a:pt x="10488" y="980"/>
                    <a:pt x="10369" y="861"/>
                  </a:cubicBezTo>
                  <a:lnTo>
                    <a:pt x="9609" y="101"/>
                  </a:lnTo>
                  <a:cubicBezTo>
                    <a:pt x="9542" y="34"/>
                    <a:pt x="9456" y="1"/>
                    <a:pt x="9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45"/>
          <p:cNvSpPr/>
          <p:nvPr/>
        </p:nvSpPr>
        <p:spPr>
          <a:xfrm>
            <a:off x="7642964" y="1379802"/>
            <a:ext cx="256645" cy="261724"/>
          </a:xfrm>
          <a:custGeom>
            <a:avLst/>
            <a:gdLst/>
            <a:ahLst/>
            <a:cxnLst/>
            <a:rect l="l" t="t" r="r" b="b"/>
            <a:pathLst>
              <a:path w="11016" h="11234" extrusionOk="0">
                <a:moveTo>
                  <a:pt x="8751" y="3054"/>
                </a:moveTo>
                <a:lnTo>
                  <a:pt x="8751" y="4827"/>
                </a:lnTo>
                <a:lnTo>
                  <a:pt x="8170" y="4827"/>
                </a:lnTo>
                <a:lnTo>
                  <a:pt x="8170" y="4693"/>
                </a:lnTo>
                <a:cubicBezTo>
                  <a:pt x="8170" y="4469"/>
                  <a:pt x="8003" y="4358"/>
                  <a:pt x="7835" y="4358"/>
                </a:cubicBezTo>
                <a:cubicBezTo>
                  <a:pt x="7667" y="4358"/>
                  <a:pt x="7500" y="4469"/>
                  <a:pt x="7500" y="4693"/>
                </a:cubicBezTo>
                <a:lnTo>
                  <a:pt x="7500" y="4827"/>
                </a:lnTo>
                <a:lnTo>
                  <a:pt x="3701" y="4827"/>
                </a:lnTo>
                <a:lnTo>
                  <a:pt x="3701" y="4678"/>
                </a:lnTo>
                <a:cubicBezTo>
                  <a:pt x="3679" y="4469"/>
                  <a:pt x="3519" y="4365"/>
                  <a:pt x="3360" y="4365"/>
                </a:cubicBezTo>
                <a:cubicBezTo>
                  <a:pt x="3202" y="4365"/>
                  <a:pt x="3046" y="4469"/>
                  <a:pt x="3031" y="4678"/>
                </a:cubicBezTo>
                <a:lnTo>
                  <a:pt x="3031" y="4827"/>
                </a:lnTo>
                <a:lnTo>
                  <a:pt x="2375" y="4827"/>
                </a:lnTo>
                <a:lnTo>
                  <a:pt x="2375" y="3054"/>
                </a:lnTo>
                <a:lnTo>
                  <a:pt x="3046" y="3054"/>
                </a:lnTo>
                <a:lnTo>
                  <a:pt x="3046" y="3203"/>
                </a:lnTo>
                <a:cubicBezTo>
                  <a:pt x="3046" y="3419"/>
                  <a:pt x="3209" y="3527"/>
                  <a:pt x="3373" y="3527"/>
                </a:cubicBezTo>
                <a:cubicBezTo>
                  <a:pt x="3537" y="3527"/>
                  <a:pt x="3701" y="3419"/>
                  <a:pt x="3701" y="3203"/>
                </a:cubicBezTo>
                <a:lnTo>
                  <a:pt x="3701" y="3054"/>
                </a:lnTo>
                <a:lnTo>
                  <a:pt x="7500" y="3054"/>
                </a:lnTo>
                <a:lnTo>
                  <a:pt x="7500" y="3203"/>
                </a:lnTo>
                <a:cubicBezTo>
                  <a:pt x="7500" y="3419"/>
                  <a:pt x="7667" y="3527"/>
                  <a:pt x="7835" y="3527"/>
                </a:cubicBezTo>
                <a:cubicBezTo>
                  <a:pt x="8003" y="3527"/>
                  <a:pt x="8170" y="3419"/>
                  <a:pt x="8170" y="3203"/>
                </a:cubicBezTo>
                <a:lnTo>
                  <a:pt x="8170" y="3054"/>
                </a:lnTo>
                <a:close/>
                <a:moveTo>
                  <a:pt x="8751" y="5482"/>
                </a:moveTo>
                <a:lnTo>
                  <a:pt x="8751" y="7404"/>
                </a:lnTo>
                <a:lnTo>
                  <a:pt x="8200" y="7404"/>
                </a:lnTo>
                <a:lnTo>
                  <a:pt x="8200" y="7255"/>
                </a:lnTo>
                <a:cubicBezTo>
                  <a:pt x="8200" y="7032"/>
                  <a:pt x="8032" y="6920"/>
                  <a:pt x="7865" y="6920"/>
                </a:cubicBezTo>
                <a:cubicBezTo>
                  <a:pt x="7697" y="6920"/>
                  <a:pt x="7530" y="7032"/>
                  <a:pt x="7530" y="7255"/>
                </a:cubicBezTo>
                <a:lnTo>
                  <a:pt x="7530" y="7404"/>
                </a:lnTo>
                <a:lnTo>
                  <a:pt x="5027" y="7404"/>
                </a:lnTo>
                <a:lnTo>
                  <a:pt x="5027" y="7255"/>
                </a:lnTo>
                <a:cubicBezTo>
                  <a:pt x="5019" y="7032"/>
                  <a:pt x="4852" y="6920"/>
                  <a:pt x="4686" y="6920"/>
                </a:cubicBezTo>
                <a:cubicBezTo>
                  <a:pt x="4520" y="6920"/>
                  <a:pt x="4356" y="7032"/>
                  <a:pt x="4356" y="7255"/>
                </a:cubicBezTo>
                <a:lnTo>
                  <a:pt x="4356" y="7404"/>
                </a:lnTo>
                <a:lnTo>
                  <a:pt x="3686" y="7404"/>
                </a:lnTo>
                <a:lnTo>
                  <a:pt x="3686" y="7255"/>
                </a:lnTo>
                <a:cubicBezTo>
                  <a:pt x="3671" y="7047"/>
                  <a:pt x="3515" y="6942"/>
                  <a:pt x="3358" y="6942"/>
                </a:cubicBezTo>
                <a:cubicBezTo>
                  <a:pt x="3202" y="6942"/>
                  <a:pt x="3046" y="7047"/>
                  <a:pt x="3031" y="7255"/>
                </a:cubicBezTo>
                <a:lnTo>
                  <a:pt x="3031" y="7404"/>
                </a:lnTo>
                <a:lnTo>
                  <a:pt x="2375" y="7404"/>
                </a:lnTo>
                <a:lnTo>
                  <a:pt x="2375" y="5482"/>
                </a:lnTo>
                <a:lnTo>
                  <a:pt x="3031" y="5482"/>
                </a:lnTo>
                <a:lnTo>
                  <a:pt x="3031" y="5631"/>
                </a:lnTo>
                <a:cubicBezTo>
                  <a:pt x="3046" y="5832"/>
                  <a:pt x="3202" y="5933"/>
                  <a:pt x="3358" y="5933"/>
                </a:cubicBezTo>
                <a:cubicBezTo>
                  <a:pt x="3515" y="5933"/>
                  <a:pt x="3671" y="5832"/>
                  <a:pt x="3686" y="5631"/>
                </a:cubicBezTo>
                <a:lnTo>
                  <a:pt x="3686" y="5482"/>
                </a:lnTo>
                <a:lnTo>
                  <a:pt x="7500" y="5482"/>
                </a:lnTo>
                <a:lnTo>
                  <a:pt x="7500" y="5646"/>
                </a:lnTo>
                <a:cubicBezTo>
                  <a:pt x="7500" y="5870"/>
                  <a:pt x="7664" y="5981"/>
                  <a:pt x="7828" y="5981"/>
                </a:cubicBezTo>
                <a:cubicBezTo>
                  <a:pt x="7992" y="5981"/>
                  <a:pt x="8155" y="5870"/>
                  <a:pt x="8155" y="5646"/>
                </a:cubicBezTo>
                <a:lnTo>
                  <a:pt x="8155" y="5482"/>
                </a:lnTo>
                <a:close/>
                <a:moveTo>
                  <a:pt x="1154" y="0"/>
                </a:moveTo>
                <a:cubicBezTo>
                  <a:pt x="826" y="0"/>
                  <a:pt x="558" y="268"/>
                  <a:pt x="558" y="596"/>
                </a:cubicBezTo>
                <a:lnTo>
                  <a:pt x="558" y="10562"/>
                </a:lnTo>
                <a:lnTo>
                  <a:pt x="453" y="10562"/>
                </a:lnTo>
                <a:cubicBezTo>
                  <a:pt x="444" y="10562"/>
                  <a:pt x="435" y="10561"/>
                  <a:pt x="426" y="10561"/>
                </a:cubicBezTo>
                <a:cubicBezTo>
                  <a:pt x="1" y="10561"/>
                  <a:pt x="1" y="11234"/>
                  <a:pt x="426" y="11234"/>
                </a:cubicBezTo>
                <a:cubicBezTo>
                  <a:pt x="435" y="11234"/>
                  <a:pt x="444" y="11233"/>
                  <a:pt x="453" y="11233"/>
                </a:cubicBezTo>
                <a:lnTo>
                  <a:pt x="2420" y="11233"/>
                </a:lnTo>
                <a:cubicBezTo>
                  <a:pt x="2429" y="11233"/>
                  <a:pt x="2439" y="11234"/>
                  <a:pt x="2448" y="11234"/>
                </a:cubicBezTo>
                <a:cubicBezTo>
                  <a:pt x="2887" y="11234"/>
                  <a:pt x="2887" y="10561"/>
                  <a:pt x="2448" y="10561"/>
                </a:cubicBezTo>
                <a:cubicBezTo>
                  <a:pt x="2439" y="10561"/>
                  <a:pt x="2429" y="10562"/>
                  <a:pt x="2420" y="10562"/>
                </a:cubicBezTo>
                <a:lnTo>
                  <a:pt x="2375" y="10562"/>
                </a:lnTo>
                <a:lnTo>
                  <a:pt x="2375" y="8060"/>
                </a:lnTo>
                <a:lnTo>
                  <a:pt x="3031" y="8060"/>
                </a:lnTo>
                <a:lnTo>
                  <a:pt x="3031" y="8209"/>
                </a:lnTo>
                <a:cubicBezTo>
                  <a:pt x="3046" y="8410"/>
                  <a:pt x="3202" y="8510"/>
                  <a:pt x="3358" y="8510"/>
                </a:cubicBezTo>
                <a:cubicBezTo>
                  <a:pt x="3515" y="8510"/>
                  <a:pt x="3671" y="8410"/>
                  <a:pt x="3686" y="8209"/>
                </a:cubicBezTo>
                <a:lnTo>
                  <a:pt x="3686" y="8060"/>
                </a:lnTo>
                <a:lnTo>
                  <a:pt x="4356" y="8060"/>
                </a:lnTo>
                <a:lnTo>
                  <a:pt x="4356" y="8209"/>
                </a:lnTo>
                <a:cubicBezTo>
                  <a:pt x="4356" y="8432"/>
                  <a:pt x="4524" y="8544"/>
                  <a:pt x="4692" y="8544"/>
                </a:cubicBezTo>
                <a:cubicBezTo>
                  <a:pt x="4859" y="8544"/>
                  <a:pt x="5027" y="8432"/>
                  <a:pt x="5027" y="8209"/>
                </a:cubicBezTo>
                <a:lnTo>
                  <a:pt x="5027" y="8060"/>
                </a:lnTo>
                <a:lnTo>
                  <a:pt x="7530" y="8060"/>
                </a:lnTo>
                <a:lnTo>
                  <a:pt x="7530" y="8209"/>
                </a:lnTo>
                <a:cubicBezTo>
                  <a:pt x="7530" y="8432"/>
                  <a:pt x="7694" y="8544"/>
                  <a:pt x="7857" y="8544"/>
                </a:cubicBezTo>
                <a:cubicBezTo>
                  <a:pt x="8021" y="8544"/>
                  <a:pt x="8185" y="8432"/>
                  <a:pt x="8185" y="8209"/>
                </a:cubicBezTo>
                <a:lnTo>
                  <a:pt x="8185" y="8060"/>
                </a:lnTo>
                <a:lnTo>
                  <a:pt x="8736" y="8060"/>
                </a:lnTo>
                <a:lnTo>
                  <a:pt x="8736" y="10562"/>
                </a:lnTo>
                <a:lnTo>
                  <a:pt x="8647" y="10562"/>
                </a:lnTo>
                <a:cubicBezTo>
                  <a:pt x="8230" y="10592"/>
                  <a:pt x="8230" y="11188"/>
                  <a:pt x="8647" y="11233"/>
                </a:cubicBezTo>
                <a:lnTo>
                  <a:pt x="10613" y="11233"/>
                </a:lnTo>
                <a:cubicBezTo>
                  <a:pt x="11016" y="11188"/>
                  <a:pt x="11016" y="10592"/>
                  <a:pt x="10613" y="10562"/>
                </a:cubicBezTo>
                <a:lnTo>
                  <a:pt x="10554" y="10562"/>
                </a:lnTo>
                <a:lnTo>
                  <a:pt x="10554" y="596"/>
                </a:lnTo>
                <a:cubicBezTo>
                  <a:pt x="10554" y="268"/>
                  <a:pt x="10301" y="0"/>
                  <a:pt x="9973" y="0"/>
                </a:cubicBezTo>
                <a:lnTo>
                  <a:pt x="9347" y="0"/>
                </a:lnTo>
                <a:cubicBezTo>
                  <a:pt x="9019" y="0"/>
                  <a:pt x="8751" y="268"/>
                  <a:pt x="8751" y="596"/>
                </a:cubicBezTo>
                <a:lnTo>
                  <a:pt x="8751" y="2384"/>
                </a:lnTo>
                <a:lnTo>
                  <a:pt x="8155" y="2384"/>
                </a:lnTo>
                <a:lnTo>
                  <a:pt x="8155" y="2235"/>
                </a:lnTo>
                <a:cubicBezTo>
                  <a:pt x="8155" y="2019"/>
                  <a:pt x="7992" y="1911"/>
                  <a:pt x="7828" y="1911"/>
                </a:cubicBezTo>
                <a:cubicBezTo>
                  <a:pt x="7664" y="1911"/>
                  <a:pt x="7500" y="2019"/>
                  <a:pt x="7500" y="2235"/>
                </a:cubicBezTo>
                <a:lnTo>
                  <a:pt x="7500" y="2384"/>
                </a:lnTo>
                <a:lnTo>
                  <a:pt x="3701" y="2384"/>
                </a:lnTo>
                <a:lnTo>
                  <a:pt x="3701" y="2235"/>
                </a:lnTo>
                <a:cubicBezTo>
                  <a:pt x="3701" y="2019"/>
                  <a:pt x="3533" y="1911"/>
                  <a:pt x="3366" y="1911"/>
                </a:cubicBezTo>
                <a:cubicBezTo>
                  <a:pt x="3198" y="1911"/>
                  <a:pt x="3031" y="2019"/>
                  <a:pt x="3031" y="2235"/>
                </a:cubicBezTo>
                <a:lnTo>
                  <a:pt x="3031" y="2384"/>
                </a:lnTo>
                <a:lnTo>
                  <a:pt x="2375" y="2384"/>
                </a:lnTo>
                <a:lnTo>
                  <a:pt x="2375" y="596"/>
                </a:lnTo>
                <a:cubicBezTo>
                  <a:pt x="2375" y="268"/>
                  <a:pt x="2107" y="0"/>
                  <a:pt x="17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45"/>
          <p:cNvGrpSpPr/>
          <p:nvPr/>
        </p:nvGrpSpPr>
        <p:grpSpPr>
          <a:xfrm>
            <a:off x="1269048" y="2029872"/>
            <a:ext cx="233255" cy="261701"/>
            <a:chOff x="1269048" y="2029872"/>
            <a:chExt cx="233255" cy="261701"/>
          </a:xfrm>
        </p:grpSpPr>
        <p:sp>
          <p:nvSpPr>
            <p:cNvPr id="1108" name="Google Shape;1108;p45"/>
            <p:cNvSpPr/>
            <p:nvPr/>
          </p:nvSpPr>
          <p:spPr>
            <a:xfrm>
              <a:off x="1283981" y="2029872"/>
              <a:ext cx="206532" cy="142651"/>
            </a:xfrm>
            <a:custGeom>
              <a:avLst/>
              <a:gdLst/>
              <a:ahLst/>
              <a:cxnLst/>
              <a:rect l="l" t="t" r="r" b="b"/>
              <a:pathLst>
                <a:path w="8865" h="6123" extrusionOk="0">
                  <a:moveTo>
                    <a:pt x="2905" y="1043"/>
                  </a:moveTo>
                  <a:cubicBezTo>
                    <a:pt x="3084" y="1043"/>
                    <a:pt x="3233" y="1192"/>
                    <a:pt x="3233" y="1371"/>
                  </a:cubicBezTo>
                  <a:lnTo>
                    <a:pt x="3233" y="4112"/>
                  </a:lnTo>
                  <a:cubicBezTo>
                    <a:pt x="3233" y="4291"/>
                    <a:pt x="3084" y="4440"/>
                    <a:pt x="2905" y="4440"/>
                  </a:cubicBezTo>
                  <a:lnTo>
                    <a:pt x="1326" y="4440"/>
                  </a:lnTo>
                  <a:cubicBezTo>
                    <a:pt x="1148" y="4440"/>
                    <a:pt x="999" y="4291"/>
                    <a:pt x="999" y="4112"/>
                  </a:cubicBezTo>
                  <a:lnTo>
                    <a:pt x="999" y="1371"/>
                  </a:lnTo>
                  <a:cubicBezTo>
                    <a:pt x="999" y="1192"/>
                    <a:pt x="1148" y="1043"/>
                    <a:pt x="1326" y="1043"/>
                  </a:cubicBezTo>
                  <a:close/>
                  <a:moveTo>
                    <a:pt x="7330" y="1043"/>
                  </a:moveTo>
                  <a:cubicBezTo>
                    <a:pt x="7509" y="1043"/>
                    <a:pt x="7658" y="1192"/>
                    <a:pt x="7658" y="1371"/>
                  </a:cubicBezTo>
                  <a:lnTo>
                    <a:pt x="7658" y="4112"/>
                  </a:lnTo>
                  <a:cubicBezTo>
                    <a:pt x="7658" y="4291"/>
                    <a:pt x="7509" y="4440"/>
                    <a:pt x="7330" y="4440"/>
                  </a:cubicBezTo>
                  <a:lnTo>
                    <a:pt x="7330" y="4454"/>
                  </a:lnTo>
                  <a:lnTo>
                    <a:pt x="3963" y="4454"/>
                  </a:lnTo>
                  <a:cubicBezTo>
                    <a:pt x="3784" y="4440"/>
                    <a:pt x="3635" y="4291"/>
                    <a:pt x="3635" y="4112"/>
                  </a:cubicBezTo>
                  <a:lnTo>
                    <a:pt x="3635" y="1371"/>
                  </a:lnTo>
                  <a:cubicBezTo>
                    <a:pt x="3635" y="1192"/>
                    <a:pt x="3784" y="1043"/>
                    <a:pt x="3963" y="1043"/>
                  </a:cubicBezTo>
                  <a:close/>
                  <a:moveTo>
                    <a:pt x="7357" y="4901"/>
                  </a:moveTo>
                  <a:cubicBezTo>
                    <a:pt x="7783" y="4901"/>
                    <a:pt x="7783" y="5573"/>
                    <a:pt x="7357" y="5573"/>
                  </a:cubicBezTo>
                  <a:cubicBezTo>
                    <a:pt x="7348" y="5573"/>
                    <a:pt x="7339" y="5572"/>
                    <a:pt x="7330" y="5572"/>
                  </a:cubicBezTo>
                  <a:lnTo>
                    <a:pt x="3963" y="5572"/>
                  </a:lnTo>
                  <a:cubicBezTo>
                    <a:pt x="3954" y="5572"/>
                    <a:pt x="3944" y="5573"/>
                    <a:pt x="3935" y="5573"/>
                  </a:cubicBezTo>
                  <a:cubicBezTo>
                    <a:pt x="3496" y="5573"/>
                    <a:pt x="3496" y="4901"/>
                    <a:pt x="3935" y="4901"/>
                  </a:cubicBezTo>
                  <a:cubicBezTo>
                    <a:pt x="3944" y="4901"/>
                    <a:pt x="3954" y="4901"/>
                    <a:pt x="3963" y="4901"/>
                  </a:cubicBezTo>
                  <a:lnTo>
                    <a:pt x="7330" y="4901"/>
                  </a:lnTo>
                  <a:cubicBezTo>
                    <a:pt x="7339" y="4901"/>
                    <a:pt x="7348" y="4901"/>
                    <a:pt x="7357" y="4901"/>
                  </a:cubicBezTo>
                  <a:close/>
                  <a:moveTo>
                    <a:pt x="611" y="0"/>
                  </a:moveTo>
                  <a:cubicBezTo>
                    <a:pt x="269" y="0"/>
                    <a:pt x="0" y="268"/>
                    <a:pt x="0" y="596"/>
                  </a:cubicBezTo>
                  <a:lnTo>
                    <a:pt x="0" y="6123"/>
                  </a:lnTo>
                  <a:lnTo>
                    <a:pt x="8864" y="6123"/>
                  </a:lnTo>
                  <a:lnTo>
                    <a:pt x="8864" y="596"/>
                  </a:lnTo>
                  <a:cubicBezTo>
                    <a:pt x="8850" y="268"/>
                    <a:pt x="8581" y="0"/>
                    <a:pt x="8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269048" y="2215204"/>
              <a:ext cx="233255" cy="76369"/>
            </a:xfrm>
            <a:custGeom>
              <a:avLst/>
              <a:gdLst/>
              <a:ahLst/>
              <a:cxnLst/>
              <a:rect l="l" t="t" r="r" b="b"/>
              <a:pathLst>
                <a:path w="10012" h="3278" extrusionOk="0">
                  <a:moveTo>
                    <a:pt x="1" y="0"/>
                  </a:moveTo>
                  <a:lnTo>
                    <a:pt x="1" y="2697"/>
                  </a:lnTo>
                  <a:cubicBezTo>
                    <a:pt x="1" y="3025"/>
                    <a:pt x="284" y="3278"/>
                    <a:pt x="612" y="3278"/>
                  </a:cubicBezTo>
                  <a:lnTo>
                    <a:pt x="9401" y="3278"/>
                  </a:lnTo>
                  <a:cubicBezTo>
                    <a:pt x="9729" y="3278"/>
                    <a:pt x="9997" y="3025"/>
                    <a:pt x="10012" y="2697"/>
                  </a:cubicBezTo>
                  <a:lnTo>
                    <a:pt x="10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271144" y="2188132"/>
              <a:ext cx="229434" cy="11812"/>
            </a:xfrm>
            <a:custGeom>
              <a:avLst/>
              <a:gdLst/>
              <a:ahLst/>
              <a:cxnLst/>
              <a:rect l="l" t="t" r="r" b="b"/>
              <a:pathLst>
                <a:path w="9848" h="507" extrusionOk="0">
                  <a:moveTo>
                    <a:pt x="283" y="0"/>
                  </a:moveTo>
                  <a:lnTo>
                    <a:pt x="0" y="507"/>
                  </a:lnTo>
                  <a:lnTo>
                    <a:pt x="9847" y="507"/>
                  </a:lnTo>
                  <a:lnTo>
                    <a:pt x="9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383928" y="2069432"/>
              <a:ext cx="63206" cy="48622"/>
            </a:xfrm>
            <a:custGeom>
              <a:avLst/>
              <a:gdLst/>
              <a:ahLst/>
              <a:cxnLst/>
              <a:rect l="l" t="t" r="r" b="b"/>
              <a:pathLst>
                <a:path w="2713" h="2087" extrusionOk="0">
                  <a:moveTo>
                    <a:pt x="1" y="0"/>
                  </a:moveTo>
                  <a:lnTo>
                    <a:pt x="1" y="2086"/>
                  </a:lnTo>
                  <a:lnTo>
                    <a:pt x="2712" y="208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322515" y="2069432"/>
              <a:ext cx="21527" cy="48622"/>
            </a:xfrm>
            <a:custGeom>
              <a:avLst/>
              <a:gdLst/>
              <a:ahLst/>
              <a:cxnLst/>
              <a:rect l="l" t="t" r="r" b="b"/>
              <a:pathLst>
                <a:path w="924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924" y="2086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45"/>
          <p:cNvGrpSpPr/>
          <p:nvPr/>
        </p:nvGrpSpPr>
        <p:grpSpPr>
          <a:xfrm>
            <a:off x="1990967" y="2071156"/>
            <a:ext cx="261375" cy="178785"/>
            <a:chOff x="1990967" y="2071156"/>
            <a:chExt cx="261375" cy="178785"/>
          </a:xfrm>
        </p:grpSpPr>
        <p:sp>
          <p:nvSpPr>
            <p:cNvPr id="1114" name="Google Shape;1114;p45"/>
            <p:cNvSpPr/>
            <p:nvPr/>
          </p:nvSpPr>
          <p:spPr>
            <a:xfrm>
              <a:off x="2111415" y="2189437"/>
              <a:ext cx="20502" cy="26839"/>
            </a:xfrm>
            <a:custGeom>
              <a:avLst/>
              <a:gdLst/>
              <a:ahLst/>
              <a:cxnLst/>
              <a:rect l="l" t="t" r="r" b="b"/>
              <a:pathLst>
                <a:path w="880" h="1152" extrusionOk="0">
                  <a:moveTo>
                    <a:pt x="440" y="0"/>
                  </a:moveTo>
                  <a:cubicBezTo>
                    <a:pt x="220" y="0"/>
                    <a:pt x="0" y="146"/>
                    <a:pt x="0" y="436"/>
                  </a:cubicBezTo>
                  <a:lnTo>
                    <a:pt x="0" y="1151"/>
                  </a:lnTo>
                  <a:lnTo>
                    <a:pt x="879" y="1151"/>
                  </a:lnTo>
                  <a:lnTo>
                    <a:pt x="879" y="466"/>
                  </a:lnTo>
                  <a:lnTo>
                    <a:pt x="879" y="436"/>
                  </a:lnTo>
                  <a:cubicBezTo>
                    <a:pt x="879" y="146"/>
                    <a:pt x="659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2070109" y="2073252"/>
              <a:ext cx="103091" cy="37160"/>
            </a:xfrm>
            <a:custGeom>
              <a:avLst/>
              <a:gdLst/>
              <a:ahLst/>
              <a:cxnLst/>
              <a:rect l="l" t="t" r="r" b="b"/>
              <a:pathLst>
                <a:path w="4425" h="1595" extrusionOk="0">
                  <a:moveTo>
                    <a:pt x="2220" y="0"/>
                  </a:moveTo>
                  <a:lnTo>
                    <a:pt x="0" y="1594"/>
                  </a:lnTo>
                  <a:lnTo>
                    <a:pt x="4425" y="1594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994439" y="2071156"/>
              <a:ext cx="104140" cy="39256"/>
            </a:xfrm>
            <a:custGeom>
              <a:avLst/>
              <a:gdLst/>
              <a:ahLst/>
              <a:cxnLst/>
              <a:rect l="l" t="t" r="r" b="b"/>
              <a:pathLst>
                <a:path w="4470" h="1685" extrusionOk="0">
                  <a:moveTo>
                    <a:pt x="4470" y="1"/>
                  </a:moveTo>
                  <a:cubicBezTo>
                    <a:pt x="3814" y="75"/>
                    <a:pt x="3174" y="209"/>
                    <a:pt x="2548" y="403"/>
                  </a:cubicBezTo>
                  <a:lnTo>
                    <a:pt x="2533" y="418"/>
                  </a:lnTo>
                  <a:cubicBezTo>
                    <a:pt x="1625" y="701"/>
                    <a:pt x="775" y="1133"/>
                    <a:pt x="1" y="1684"/>
                  </a:cubicBezTo>
                  <a:lnTo>
                    <a:pt x="2146" y="1684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2145080" y="2071505"/>
              <a:ext cx="103441" cy="38907"/>
            </a:xfrm>
            <a:custGeom>
              <a:avLst/>
              <a:gdLst/>
              <a:ahLst/>
              <a:cxnLst/>
              <a:rect l="l" t="t" r="r" b="b"/>
              <a:pathLst>
                <a:path w="4440" h="1670" extrusionOk="0">
                  <a:moveTo>
                    <a:pt x="0" y="1"/>
                  </a:moveTo>
                  <a:lnTo>
                    <a:pt x="2324" y="1669"/>
                  </a:lnTo>
                  <a:lnTo>
                    <a:pt x="4440" y="1669"/>
                  </a:lnTo>
                  <a:cubicBezTo>
                    <a:pt x="3129" y="731"/>
                    <a:pt x="1594" y="16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2207890" y="2125299"/>
              <a:ext cx="44452" cy="124642"/>
            </a:xfrm>
            <a:custGeom>
              <a:avLst/>
              <a:gdLst/>
              <a:ahLst/>
              <a:cxnLst/>
              <a:rect l="l" t="t" r="r" b="b"/>
              <a:pathLst>
                <a:path w="1908" h="5350" extrusionOk="0">
                  <a:moveTo>
                    <a:pt x="1" y="1"/>
                  </a:moveTo>
                  <a:lnTo>
                    <a:pt x="1" y="5349"/>
                  </a:lnTo>
                  <a:lnTo>
                    <a:pt x="1252" y="5349"/>
                  </a:lnTo>
                  <a:cubicBezTo>
                    <a:pt x="1625" y="5349"/>
                    <a:pt x="1908" y="5066"/>
                    <a:pt x="1908" y="469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990967" y="2125299"/>
              <a:ext cx="44801" cy="124642"/>
            </a:xfrm>
            <a:custGeom>
              <a:avLst/>
              <a:gdLst/>
              <a:ahLst/>
              <a:cxnLst/>
              <a:rect l="l" t="t" r="r" b="b"/>
              <a:pathLst>
                <a:path w="1923" h="5350" extrusionOk="0">
                  <a:moveTo>
                    <a:pt x="1" y="1"/>
                  </a:moveTo>
                  <a:lnTo>
                    <a:pt x="1" y="4694"/>
                  </a:lnTo>
                  <a:cubicBezTo>
                    <a:pt x="1" y="5066"/>
                    <a:pt x="299" y="5349"/>
                    <a:pt x="656" y="5349"/>
                  </a:cubicBezTo>
                  <a:lnTo>
                    <a:pt x="1923" y="534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2050679" y="2125299"/>
              <a:ext cx="141975" cy="124642"/>
            </a:xfrm>
            <a:custGeom>
              <a:avLst/>
              <a:gdLst/>
              <a:ahLst/>
              <a:cxnLst/>
              <a:rect l="l" t="t" r="r" b="b"/>
              <a:pathLst>
                <a:path w="6094" h="5350" extrusionOk="0">
                  <a:moveTo>
                    <a:pt x="5050" y="1118"/>
                  </a:moveTo>
                  <a:cubicBezTo>
                    <a:pt x="5438" y="1148"/>
                    <a:pt x="5438" y="1729"/>
                    <a:pt x="5050" y="1774"/>
                  </a:cubicBezTo>
                  <a:lnTo>
                    <a:pt x="1058" y="1774"/>
                  </a:lnTo>
                  <a:cubicBezTo>
                    <a:pt x="656" y="1729"/>
                    <a:pt x="656" y="1148"/>
                    <a:pt x="1058" y="1118"/>
                  </a:cubicBezTo>
                  <a:close/>
                  <a:moveTo>
                    <a:pt x="3051" y="2122"/>
                  </a:moveTo>
                  <a:cubicBezTo>
                    <a:pt x="3571" y="2122"/>
                    <a:pt x="4090" y="2461"/>
                    <a:pt x="4127" y="3144"/>
                  </a:cubicBezTo>
                  <a:cubicBezTo>
                    <a:pt x="4127" y="3159"/>
                    <a:pt x="4127" y="3174"/>
                    <a:pt x="4127" y="3189"/>
                  </a:cubicBezTo>
                  <a:lnTo>
                    <a:pt x="4127" y="3979"/>
                  </a:lnTo>
                  <a:cubicBezTo>
                    <a:pt x="4127" y="4291"/>
                    <a:pt x="3873" y="4530"/>
                    <a:pt x="3576" y="4530"/>
                  </a:cubicBezTo>
                  <a:lnTo>
                    <a:pt x="2562" y="4530"/>
                  </a:lnTo>
                  <a:cubicBezTo>
                    <a:pt x="2554" y="4530"/>
                    <a:pt x="2545" y="4530"/>
                    <a:pt x="2536" y="4530"/>
                  </a:cubicBezTo>
                  <a:cubicBezTo>
                    <a:pt x="2235" y="4530"/>
                    <a:pt x="1981" y="4283"/>
                    <a:pt x="1967" y="3979"/>
                  </a:cubicBezTo>
                  <a:lnTo>
                    <a:pt x="1967" y="3219"/>
                  </a:lnTo>
                  <a:cubicBezTo>
                    <a:pt x="1967" y="3204"/>
                    <a:pt x="1967" y="3189"/>
                    <a:pt x="1967" y="3189"/>
                  </a:cubicBezTo>
                  <a:cubicBezTo>
                    <a:pt x="1982" y="2479"/>
                    <a:pt x="2517" y="2122"/>
                    <a:pt x="3051" y="2122"/>
                  </a:cubicBezTo>
                  <a:close/>
                  <a:moveTo>
                    <a:pt x="0" y="1"/>
                  </a:moveTo>
                  <a:lnTo>
                    <a:pt x="0" y="5349"/>
                  </a:lnTo>
                  <a:lnTo>
                    <a:pt x="6093" y="5349"/>
                  </a:lnTo>
                  <a:lnTo>
                    <a:pt x="6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5"/>
          <p:cNvGrpSpPr/>
          <p:nvPr/>
        </p:nvGrpSpPr>
        <p:grpSpPr>
          <a:xfrm>
            <a:off x="2745527" y="2029872"/>
            <a:ext cx="182932" cy="261701"/>
            <a:chOff x="2745527" y="2029872"/>
            <a:chExt cx="182932" cy="261701"/>
          </a:xfrm>
        </p:grpSpPr>
        <p:sp>
          <p:nvSpPr>
            <p:cNvPr id="1122" name="Google Shape;1122;p45"/>
            <p:cNvSpPr/>
            <p:nvPr/>
          </p:nvSpPr>
          <p:spPr>
            <a:xfrm>
              <a:off x="2789256" y="2133989"/>
              <a:ext cx="95450" cy="137455"/>
            </a:xfrm>
            <a:custGeom>
              <a:avLst/>
              <a:gdLst/>
              <a:ahLst/>
              <a:cxnLst/>
              <a:rect l="l" t="t" r="r" b="b"/>
              <a:pathLst>
                <a:path w="4097" h="5900" extrusionOk="0">
                  <a:moveTo>
                    <a:pt x="1892" y="0"/>
                  </a:moveTo>
                  <a:cubicBezTo>
                    <a:pt x="1594" y="0"/>
                    <a:pt x="1341" y="254"/>
                    <a:pt x="1356" y="552"/>
                  </a:cubicBezTo>
                  <a:lnTo>
                    <a:pt x="1356" y="1222"/>
                  </a:lnTo>
                  <a:cubicBezTo>
                    <a:pt x="1341" y="1431"/>
                    <a:pt x="1460" y="1609"/>
                    <a:pt x="1654" y="1714"/>
                  </a:cubicBezTo>
                  <a:lnTo>
                    <a:pt x="1505" y="5423"/>
                  </a:lnTo>
                  <a:lnTo>
                    <a:pt x="819" y="447"/>
                  </a:lnTo>
                  <a:lnTo>
                    <a:pt x="0" y="1937"/>
                  </a:lnTo>
                  <a:lnTo>
                    <a:pt x="760" y="2265"/>
                  </a:lnTo>
                  <a:cubicBezTo>
                    <a:pt x="909" y="2324"/>
                    <a:pt x="983" y="2488"/>
                    <a:pt x="954" y="2637"/>
                  </a:cubicBezTo>
                  <a:lnTo>
                    <a:pt x="700" y="3799"/>
                  </a:lnTo>
                  <a:lnTo>
                    <a:pt x="1490" y="5438"/>
                  </a:lnTo>
                  <a:lnTo>
                    <a:pt x="1490" y="5468"/>
                  </a:lnTo>
                  <a:cubicBezTo>
                    <a:pt x="1490" y="5706"/>
                    <a:pt x="1684" y="5900"/>
                    <a:pt x="1922" y="5900"/>
                  </a:cubicBezTo>
                  <a:lnTo>
                    <a:pt x="2175" y="5900"/>
                  </a:lnTo>
                  <a:cubicBezTo>
                    <a:pt x="2413" y="5900"/>
                    <a:pt x="2607" y="5706"/>
                    <a:pt x="2607" y="5468"/>
                  </a:cubicBezTo>
                  <a:lnTo>
                    <a:pt x="2607" y="5438"/>
                  </a:lnTo>
                  <a:lnTo>
                    <a:pt x="3397" y="3799"/>
                  </a:lnTo>
                  <a:lnTo>
                    <a:pt x="3143" y="2637"/>
                  </a:lnTo>
                  <a:cubicBezTo>
                    <a:pt x="3114" y="2488"/>
                    <a:pt x="3188" y="2324"/>
                    <a:pt x="3337" y="2265"/>
                  </a:cubicBezTo>
                  <a:lnTo>
                    <a:pt x="4097" y="1937"/>
                  </a:lnTo>
                  <a:lnTo>
                    <a:pt x="3278" y="447"/>
                  </a:lnTo>
                  <a:lnTo>
                    <a:pt x="2607" y="5423"/>
                  </a:lnTo>
                  <a:lnTo>
                    <a:pt x="2458" y="1714"/>
                  </a:lnTo>
                  <a:cubicBezTo>
                    <a:pt x="2637" y="1609"/>
                    <a:pt x="2756" y="1431"/>
                    <a:pt x="2756" y="1222"/>
                  </a:cubicBezTo>
                  <a:lnTo>
                    <a:pt x="2756" y="552"/>
                  </a:lnTo>
                  <a:cubicBezTo>
                    <a:pt x="2756" y="254"/>
                    <a:pt x="2518" y="0"/>
                    <a:pt x="2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2852066" y="2136412"/>
              <a:ext cx="76393" cy="155161"/>
            </a:xfrm>
            <a:custGeom>
              <a:avLst/>
              <a:gdLst/>
              <a:ahLst/>
              <a:cxnLst/>
              <a:rect l="l" t="t" r="r" b="b"/>
              <a:pathLst>
                <a:path w="3279" h="6660" extrusionOk="0">
                  <a:moveTo>
                    <a:pt x="1148" y="1"/>
                  </a:moveTo>
                  <a:lnTo>
                    <a:pt x="2146" y="1848"/>
                  </a:lnTo>
                  <a:cubicBezTo>
                    <a:pt x="2235" y="2012"/>
                    <a:pt x="2176" y="2220"/>
                    <a:pt x="1997" y="2295"/>
                  </a:cubicBezTo>
                  <a:lnTo>
                    <a:pt x="1148" y="2667"/>
                  </a:lnTo>
                  <a:lnTo>
                    <a:pt x="1371" y="3665"/>
                  </a:lnTo>
                  <a:cubicBezTo>
                    <a:pt x="1386" y="3740"/>
                    <a:pt x="1386" y="3814"/>
                    <a:pt x="1341" y="3889"/>
                  </a:cubicBezTo>
                  <a:lnTo>
                    <a:pt x="1" y="6660"/>
                  </a:lnTo>
                  <a:lnTo>
                    <a:pt x="2950" y="6660"/>
                  </a:lnTo>
                  <a:cubicBezTo>
                    <a:pt x="3129" y="6660"/>
                    <a:pt x="3278" y="6511"/>
                    <a:pt x="3278" y="6317"/>
                  </a:cubicBezTo>
                  <a:lnTo>
                    <a:pt x="3248" y="2369"/>
                  </a:lnTo>
                  <a:cubicBezTo>
                    <a:pt x="3248" y="1163"/>
                    <a:pt x="2339" y="150"/>
                    <a:pt x="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2745527" y="2136412"/>
              <a:ext cx="76369" cy="155161"/>
            </a:xfrm>
            <a:custGeom>
              <a:avLst/>
              <a:gdLst/>
              <a:ahLst/>
              <a:cxnLst/>
              <a:rect l="l" t="t" r="r" b="b"/>
              <a:pathLst>
                <a:path w="3278" h="6660" extrusionOk="0">
                  <a:moveTo>
                    <a:pt x="2130" y="1"/>
                  </a:moveTo>
                  <a:cubicBezTo>
                    <a:pt x="939" y="165"/>
                    <a:pt x="45" y="1178"/>
                    <a:pt x="30" y="2369"/>
                  </a:cubicBezTo>
                  <a:lnTo>
                    <a:pt x="15" y="6317"/>
                  </a:lnTo>
                  <a:cubicBezTo>
                    <a:pt x="0" y="6511"/>
                    <a:pt x="149" y="6660"/>
                    <a:pt x="343" y="6660"/>
                  </a:cubicBezTo>
                  <a:lnTo>
                    <a:pt x="3277" y="6660"/>
                  </a:lnTo>
                  <a:lnTo>
                    <a:pt x="1937" y="3889"/>
                  </a:lnTo>
                  <a:cubicBezTo>
                    <a:pt x="1907" y="3814"/>
                    <a:pt x="1892" y="3740"/>
                    <a:pt x="1907" y="3665"/>
                  </a:cubicBezTo>
                  <a:lnTo>
                    <a:pt x="2130" y="2667"/>
                  </a:lnTo>
                  <a:lnTo>
                    <a:pt x="1296" y="2295"/>
                  </a:lnTo>
                  <a:cubicBezTo>
                    <a:pt x="1207" y="2265"/>
                    <a:pt x="1132" y="2191"/>
                    <a:pt x="1102" y="2101"/>
                  </a:cubicBezTo>
                  <a:cubicBezTo>
                    <a:pt x="1073" y="2012"/>
                    <a:pt x="1088" y="1922"/>
                    <a:pt x="1132" y="1848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2770851" y="2029872"/>
              <a:ext cx="132609" cy="97011"/>
            </a:xfrm>
            <a:custGeom>
              <a:avLst/>
              <a:gdLst/>
              <a:ahLst/>
              <a:cxnLst/>
              <a:rect l="l" t="t" r="r" b="b"/>
              <a:pathLst>
                <a:path w="5692" h="4164" extrusionOk="0">
                  <a:moveTo>
                    <a:pt x="2846" y="0"/>
                  </a:moveTo>
                  <a:cubicBezTo>
                    <a:pt x="850" y="15"/>
                    <a:pt x="1" y="2533"/>
                    <a:pt x="1580" y="3739"/>
                  </a:cubicBezTo>
                  <a:cubicBezTo>
                    <a:pt x="1758" y="3873"/>
                    <a:pt x="1952" y="3978"/>
                    <a:pt x="2161" y="4052"/>
                  </a:cubicBezTo>
                  <a:cubicBezTo>
                    <a:pt x="2379" y="4127"/>
                    <a:pt x="2606" y="4163"/>
                    <a:pt x="2832" y="4163"/>
                  </a:cubicBezTo>
                  <a:cubicBezTo>
                    <a:pt x="3283" y="4163"/>
                    <a:pt x="3730" y="4017"/>
                    <a:pt x="4097" y="3739"/>
                  </a:cubicBezTo>
                  <a:cubicBezTo>
                    <a:pt x="5691" y="2533"/>
                    <a:pt x="4842" y="0"/>
                    <a:pt x="2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5"/>
          <p:cNvGrpSpPr/>
          <p:nvPr/>
        </p:nvGrpSpPr>
        <p:grpSpPr>
          <a:xfrm>
            <a:off x="3440701" y="2029872"/>
            <a:ext cx="241246" cy="262050"/>
            <a:chOff x="3440701" y="2029872"/>
            <a:chExt cx="241246" cy="262050"/>
          </a:xfrm>
        </p:grpSpPr>
        <p:sp>
          <p:nvSpPr>
            <p:cNvPr id="1127" name="Google Shape;1127;p45"/>
            <p:cNvSpPr/>
            <p:nvPr/>
          </p:nvSpPr>
          <p:spPr>
            <a:xfrm>
              <a:off x="3513599" y="2135713"/>
              <a:ext cx="168348" cy="156210"/>
            </a:xfrm>
            <a:custGeom>
              <a:avLst/>
              <a:gdLst/>
              <a:ahLst/>
              <a:cxnLst/>
              <a:rect l="l" t="t" r="r" b="b"/>
              <a:pathLst>
                <a:path w="7226" h="6705" extrusionOk="0">
                  <a:moveTo>
                    <a:pt x="1788" y="1"/>
                  </a:moveTo>
                  <a:cubicBezTo>
                    <a:pt x="1103" y="1"/>
                    <a:pt x="462" y="284"/>
                    <a:pt x="0" y="790"/>
                  </a:cubicBezTo>
                  <a:lnTo>
                    <a:pt x="1073" y="790"/>
                  </a:lnTo>
                  <a:cubicBezTo>
                    <a:pt x="1594" y="790"/>
                    <a:pt x="2011" y="1208"/>
                    <a:pt x="2011" y="1729"/>
                  </a:cubicBezTo>
                  <a:lnTo>
                    <a:pt x="2011" y="2697"/>
                  </a:lnTo>
                  <a:cubicBezTo>
                    <a:pt x="1997" y="3204"/>
                    <a:pt x="1579" y="3621"/>
                    <a:pt x="1073" y="3621"/>
                  </a:cubicBezTo>
                  <a:lnTo>
                    <a:pt x="313" y="3621"/>
                  </a:lnTo>
                  <a:lnTo>
                    <a:pt x="313" y="4262"/>
                  </a:lnTo>
                  <a:lnTo>
                    <a:pt x="3293" y="4262"/>
                  </a:lnTo>
                  <a:cubicBezTo>
                    <a:pt x="3799" y="4262"/>
                    <a:pt x="4216" y="4664"/>
                    <a:pt x="4216" y="5185"/>
                  </a:cubicBezTo>
                  <a:lnTo>
                    <a:pt x="4216" y="6109"/>
                  </a:lnTo>
                  <a:cubicBezTo>
                    <a:pt x="4216" y="6332"/>
                    <a:pt x="4142" y="6541"/>
                    <a:pt x="4008" y="6705"/>
                  </a:cubicBezTo>
                  <a:lnTo>
                    <a:pt x="5140" y="6705"/>
                  </a:lnTo>
                  <a:lnTo>
                    <a:pt x="5140" y="3904"/>
                  </a:lnTo>
                  <a:cubicBezTo>
                    <a:pt x="5155" y="3703"/>
                    <a:pt x="5311" y="3602"/>
                    <a:pt x="5468" y="3602"/>
                  </a:cubicBezTo>
                  <a:cubicBezTo>
                    <a:pt x="5624" y="3602"/>
                    <a:pt x="5781" y="3703"/>
                    <a:pt x="5795" y="3904"/>
                  </a:cubicBezTo>
                  <a:lnTo>
                    <a:pt x="5795" y="6690"/>
                  </a:lnTo>
                  <a:lnTo>
                    <a:pt x="6898" y="6690"/>
                  </a:lnTo>
                  <a:cubicBezTo>
                    <a:pt x="7077" y="6690"/>
                    <a:pt x="7226" y="6541"/>
                    <a:pt x="7226" y="6362"/>
                  </a:cubicBezTo>
                  <a:lnTo>
                    <a:pt x="7196" y="2399"/>
                  </a:lnTo>
                  <a:cubicBezTo>
                    <a:pt x="7181" y="1088"/>
                    <a:pt x="6123" y="31"/>
                    <a:pt x="4827" y="1"/>
                  </a:cubicBezTo>
                  <a:lnTo>
                    <a:pt x="3650" y="2936"/>
                  </a:lnTo>
                  <a:lnTo>
                    <a:pt x="3903" y="3636"/>
                  </a:lnTo>
                  <a:cubicBezTo>
                    <a:pt x="3963" y="3815"/>
                    <a:pt x="3874" y="3993"/>
                    <a:pt x="3710" y="4068"/>
                  </a:cubicBezTo>
                  <a:cubicBezTo>
                    <a:pt x="3665" y="4083"/>
                    <a:pt x="3635" y="4083"/>
                    <a:pt x="3591" y="4083"/>
                  </a:cubicBezTo>
                  <a:cubicBezTo>
                    <a:pt x="3457" y="4083"/>
                    <a:pt x="3322" y="3993"/>
                    <a:pt x="3278" y="3859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3573986" y="2135713"/>
              <a:ext cx="35435" cy="46548"/>
            </a:xfrm>
            <a:custGeom>
              <a:avLst/>
              <a:gdLst/>
              <a:ahLst/>
              <a:cxnLst/>
              <a:rect l="l" t="t" r="r" b="b"/>
              <a:pathLst>
                <a:path w="1521" h="1998" extrusionOk="0">
                  <a:moveTo>
                    <a:pt x="0" y="1"/>
                  </a:moveTo>
                  <a:lnTo>
                    <a:pt x="730" y="1997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3486178" y="2219724"/>
              <a:ext cx="19453" cy="14934"/>
            </a:xfrm>
            <a:custGeom>
              <a:avLst/>
              <a:gdLst/>
              <a:ahLst/>
              <a:cxnLst/>
              <a:rect l="l" t="t" r="r" b="b"/>
              <a:pathLst>
                <a:path w="835" h="641" extrusionOk="0">
                  <a:moveTo>
                    <a:pt x="0" y="0"/>
                  </a:moveTo>
                  <a:lnTo>
                    <a:pt x="0" y="641"/>
                  </a:lnTo>
                  <a:lnTo>
                    <a:pt x="835" y="641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3525737" y="2029872"/>
              <a:ext cx="113878" cy="97290"/>
            </a:xfrm>
            <a:custGeom>
              <a:avLst/>
              <a:gdLst/>
              <a:ahLst/>
              <a:cxnLst/>
              <a:rect l="l" t="t" r="r" b="b"/>
              <a:pathLst>
                <a:path w="4888" h="4176" extrusionOk="0">
                  <a:moveTo>
                    <a:pt x="2801" y="0"/>
                  </a:moveTo>
                  <a:cubicBezTo>
                    <a:pt x="939" y="0"/>
                    <a:pt x="1" y="2250"/>
                    <a:pt x="1327" y="3561"/>
                  </a:cubicBezTo>
                  <a:cubicBezTo>
                    <a:pt x="1751" y="3985"/>
                    <a:pt x="2274" y="4175"/>
                    <a:pt x="2787" y="4175"/>
                  </a:cubicBezTo>
                  <a:cubicBezTo>
                    <a:pt x="3858" y="4175"/>
                    <a:pt x="4887" y="3345"/>
                    <a:pt x="4887" y="2086"/>
                  </a:cubicBezTo>
                  <a:cubicBezTo>
                    <a:pt x="4887" y="939"/>
                    <a:pt x="3949" y="0"/>
                    <a:pt x="2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3440701" y="2249917"/>
              <a:ext cx="155511" cy="34038"/>
            </a:xfrm>
            <a:custGeom>
              <a:avLst/>
              <a:gdLst/>
              <a:ahLst/>
              <a:cxnLst/>
              <a:rect l="l" t="t" r="r" b="b"/>
              <a:pathLst>
                <a:path w="6675" h="1461" extrusionOk="0">
                  <a:moveTo>
                    <a:pt x="269" y="0"/>
                  </a:moveTo>
                  <a:cubicBezTo>
                    <a:pt x="120" y="0"/>
                    <a:pt x="1" y="119"/>
                    <a:pt x="1" y="268"/>
                  </a:cubicBezTo>
                  <a:lnTo>
                    <a:pt x="1" y="1207"/>
                  </a:lnTo>
                  <a:cubicBezTo>
                    <a:pt x="1" y="1341"/>
                    <a:pt x="120" y="1460"/>
                    <a:pt x="269" y="1460"/>
                  </a:cubicBezTo>
                  <a:lnTo>
                    <a:pt x="6407" y="1460"/>
                  </a:lnTo>
                  <a:cubicBezTo>
                    <a:pt x="6556" y="1460"/>
                    <a:pt x="6675" y="1341"/>
                    <a:pt x="6675" y="1207"/>
                  </a:cubicBezTo>
                  <a:lnTo>
                    <a:pt x="6675" y="268"/>
                  </a:lnTo>
                  <a:cubicBezTo>
                    <a:pt x="6675" y="119"/>
                    <a:pt x="6556" y="0"/>
                    <a:pt x="6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3444871" y="2169727"/>
              <a:ext cx="99993" cy="34737"/>
            </a:xfrm>
            <a:custGeom>
              <a:avLst/>
              <a:gdLst/>
              <a:ahLst/>
              <a:cxnLst/>
              <a:rect l="l" t="t" r="r" b="b"/>
              <a:pathLst>
                <a:path w="4292" h="1491" extrusionOk="0">
                  <a:moveTo>
                    <a:pt x="269" y="1"/>
                  </a:moveTo>
                  <a:cubicBezTo>
                    <a:pt x="120" y="1"/>
                    <a:pt x="1" y="105"/>
                    <a:pt x="1" y="254"/>
                  </a:cubicBezTo>
                  <a:lnTo>
                    <a:pt x="1" y="1237"/>
                  </a:lnTo>
                  <a:cubicBezTo>
                    <a:pt x="1" y="1371"/>
                    <a:pt x="120" y="1491"/>
                    <a:pt x="269" y="1491"/>
                  </a:cubicBezTo>
                  <a:lnTo>
                    <a:pt x="4023" y="1491"/>
                  </a:lnTo>
                  <a:cubicBezTo>
                    <a:pt x="4172" y="1491"/>
                    <a:pt x="4291" y="1371"/>
                    <a:pt x="4291" y="1237"/>
                  </a:cubicBezTo>
                  <a:lnTo>
                    <a:pt x="4291" y="254"/>
                  </a:lnTo>
                  <a:cubicBezTo>
                    <a:pt x="4291" y="105"/>
                    <a:pt x="4172" y="1"/>
                    <a:pt x="4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4166325" y="2029872"/>
            <a:ext cx="242876" cy="261375"/>
            <a:chOff x="4166325" y="2029872"/>
            <a:chExt cx="242876" cy="261375"/>
          </a:xfrm>
        </p:grpSpPr>
        <p:sp>
          <p:nvSpPr>
            <p:cNvPr id="1134" name="Google Shape;1134;p45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>
            <a:off x="4864062" y="2030036"/>
            <a:ext cx="257204" cy="261375"/>
            <a:chOff x="4864062" y="2030036"/>
            <a:chExt cx="257204" cy="261375"/>
          </a:xfrm>
        </p:grpSpPr>
        <p:sp>
          <p:nvSpPr>
            <p:cNvPr id="1141" name="Google Shape;1141;p45"/>
            <p:cNvSpPr/>
            <p:nvPr/>
          </p:nvSpPr>
          <p:spPr>
            <a:xfrm>
              <a:off x="4981038" y="2167654"/>
              <a:ext cx="32640" cy="26047"/>
            </a:xfrm>
            <a:custGeom>
              <a:avLst/>
              <a:gdLst/>
              <a:ahLst/>
              <a:cxnLst/>
              <a:rect l="l" t="t" r="r" b="b"/>
              <a:pathLst>
                <a:path w="1401" h="1118" extrusionOk="0">
                  <a:moveTo>
                    <a:pt x="0" y="0"/>
                  </a:moveTo>
                  <a:lnTo>
                    <a:pt x="0" y="1118"/>
                  </a:lnTo>
                  <a:lnTo>
                    <a:pt x="849" y="1118"/>
                  </a:lnTo>
                  <a:cubicBezTo>
                    <a:pt x="1147" y="1118"/>
                    <a:pt x="1401" y="879"/>
                    <a:pt x="1401" y="581"/>
                  </a:cubicBezTo>
                  <a:cubicBezTo>
                    <a:pt x="1401" y="269"/>
                    <a:pt x="1147" y="15"/>
                    <a:pt x="849" y="15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4981038" y="2127046"/>
              <a:ext cx="36810" cy="25348"/>
            </a:xfrm>
            <a:custGeom>
              <a:avLst/>
              <a:gdLst/>
              <a:ahLst/>
              <a:cxnLst/>
              <a:rect l="l" t="t" r="r" b="b"/>
              <a:pathLst>
                <a:path w="1580" h="1088" extrusionOk="0">
                  <a:moveTo>
                    <a:pt x="0" y="0"/>
                  </a:moveTo>
                  <a:lnTo>
                    <a:pt x="0" y="1088"/>
                  </a:lnTo>
                  <a:lnTo>
                    <a:pt x="849" y="1088"/>
                  </a:lnTo>
                  <a:cubicBezTo>
                    <a:pt x="1579" y="1088"/>
                    <a:pt x="1579" y="0"/>
                    <a:pt x="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4895304" y="2088163"/>
              <a:ext cx="169396" cy="145190"/>
            </a:xfrm>
            <a:custGeom>
              <a:avLst/>
              <a:gdLst/>
              <a:ahLst/>
              <a:cxnLst/>
              <a:rect l="l" t="t" r="r" b="b"/>
              <a:pathLst>
                <a:path w="7271" h="6232" extrusionOk="0">
                  <a:moveTo>
                    <a:pt x="4252" y="418"/>
                  </a:moveTo>
                  <a:cubicBezTo>
                    <a:pt x="4425" y="418"/>
                    <a:pt x="4596" y="537"/>
                    <a:pt x="4574" y="776"/>
                  </a:cubicBezTo>
                  <a:lnTo>
                    <a:pt x="4574" y="1014"/>
                  </a:lnTo>
                  <a:cubicBezTo>
                    <a:pt x="5647" y="1059"/>
                    <a:pt x="6123" y="2370"/>
                    <a:pt x="5349" y="3100"/>
                  </a:cubicBezTo>
                  <a:lnTo>
                    <a:pt x="5378" y="3129"/>
                  </a:lnTo>
                  <a:cubicBezTo>
                    <a:pt x="5602" y="3353"/>
                    <a:pt x="5736" y="3666"/>
                    <a:pt x="5736" y="3979"/>
                  </a:cubicBezTo>
                  <a:cubicBezTo>
                    <a:pt x="5721" y="4619"/>
                    <a:pt x="5230" y="5155"/>
                    <a:pt x="4589" y="5185"/>
                  </a:cubicBezTo>
                  <a:lnTo>
                    <a:pt x="4589" y="5453"/>
                  </a:lnTo>
                  <a:cubicBezTo>
                    <a:pt x="4604" y="5692"/>
                    <a:pt x="4429" y="5811"/>
                    <a:pt x="4256" y="5811"/>
                  </a:cubicBezTo>
                  <a:cubicBezTo>
                    <a:pt x="4082" y="5811"/>
                    <a:pt x="3911" y="5692"/>
                    <a:pt x="3933" y="5453"/>
                  </a:cubicBezTo>
                  <a:lnTo>
                    <a:pt x="3933" y="5185"/>
                  </a:lnTo>
                  <a:lnTo>
                    <a:pt x="3352" y="5185"/>
                  </a:lnTo>
                  <a:cubicBezTo>
                    <a:pt x="3174" y="5185"/>
                    <a:pt x="3025" y="5036"/>
                    <a:pt x="3025" y="4857"/>
                  </a:cubicBezTo>
                  <a:lnTo>
                    <a:pt x="3025" y="1342"/>
                  </a:lnTo>
                  <a:cubicBezTo>
                    <a:pt x="3025" y="1157"/>
                    <a:pt x="3160" y="1013"/>
                    <a:pt x="3328" y="1013"/>
                  </a:cubicBezTo>
                  <a:cubicBezTo>
                    <a:pt x="3336" y="1013"/>
                    <a:pt x="3344" y="1013"/>
                    <a:pt x="3352" y="1014"/>
                  </a:cubicBezTo>
                  <a:lnTo>
                    <a:pt x="3919" y="1014"/>
                  </a:lnTo>
                  <a:lnTo>
                    <a:pt x="3919" y="776"/>
                  </a:lnTo>
                  <a:cubicBezTo>
                    <a:pt x="3904" y="537"/>
                    <a:pt x="4079" y="418"/>
                    <a:pt x="4252" y="418"/>
                  </a:cubicBezTo>
                  <a:close/>
                  <a:moveTo>
                    <a:pt x="4172" y="1"/>
                  </a:moveTo>
                  <a:cubicBezTo>
                    <a:pt x="1386" y="1"/>
                    <a:pt x="0" y="3353"/>
                    <a:pt x="1967" y="5319"/>
                  </a:cubicBezTo>
                  <a:cubicBezTo>
                    <a:pt x="2597" y="5949"/>
                    <a:pt x="3373" y="6232"/>
                    <a:pt x="4135" y="6232"/>
                  </a:cubicBezTo>
                  <a:cubicBezTo>
                    <a:pt x="5734" y="6232"/>
                    <a:pt x="7270" y="4991"/>
                    <a:pt x="7270" y="3114"/>
                  </a:cubicBezTo>
                  <a:cubicBezTo>
                    <a:pt x="7270" y="1401"/>
                    <a:pt x="5885" y="1"/>
                    <a:pt x="4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4864062" y="2030036"/>
              <a:ext cx="257204" cy="261375"/>
            </a:xfrm>
            <a:custGeom>
              <a:avLst/>
              <a:gdLst/>
              <a:ahLst/>
              <a:cxnLst/>
              <a:rect l="l" t="t" r="r" b="b"/>
              <a:pathLst>
                <a:path w="11040" h="11219" extrusionOk="0">
                  <a:moveTo>
                    <a:pt x="5478" y="1835"/>
                  </a:moveTo>
                  <a:cubicBezTo>
                    <a:pt x="7418" y="1835"/>
                    <a:pt x="9282" y="3340"/>
                    <a:pt x="9282" y="5609"/>
                  </a:cubicBezTo>
                  <a:cubicBezTo>
                    <a:pt x="9267" y="7695"/>
                    <a:pt x="7584" y="9379"/>
                    <a:pt x="5513" y="9379"/>
                  </a:cubicBezTo>
                  <a:cubicBezTo>
                    <a:pt x="2146" y="9379"/>
                    <a:pt x="463" y="5312"/>
                    <a:pt x="2846" y="2943"/>
                  </a:cubicBezTo>
                  <a:cubicBezTo>
                    <a:pt x="3611" y="2178"/>
                    <a:pt x="4553" y="1835"/>
                    <a:pt x="5478" y="1835"/>
                  </a:cubicBezTo>
                  <a:close/>
                  <a:moveTo>
                    <a:pt x="5498" y="1"/>
                  </a:moveTo>
                  <a:cubicBezTo>
                    <a:pt x="5237" y="1"/>
                    <a:pt x="4976" y="82"/>
                    <a:pt x="4753" y="246"/>
                  </a:cubicBezTo>
                  <a:lnTo>
                    <a:pt x="4098" y="708"/>
                  </a:lnTo>
                  <a:cubicBezTo>
                    <a:pt x="3993" y="783"/>
                    <a:pt x="3859" y="827"/>
                    <a:pt x="3725" y="827"/>
                  </a:cubicBezTo>
                  <a:lnTo>
                    <a:pt x="2935" y="827"/>
                  </a:lnTo>
                  <a:cubicBezTo>
                    <a:pt x="2384" y="827"/>
                    <a:pt x="1893" y="1185"/>
                    <a:pt x="1729" y="1706"/>
                  </a:cubicBezTo>
                  <a:lnTo>
                    <a:pt x="1505" y="2466"/>
                  </a:lnTo>
                  <a:cubicBezTo>
                    <a:pt x="1461" y="2585"/>
                    <a:pt x="1386" y="2690"/>
                    <a:pt x="1282" y="2764"/>
                  </a:cubicBezTo>
                  <a:lnTo>
                    <a:pt x="641" y="3241"/>
                  </a:lnTo>
                  <a:cubicBezTo>
                    <a:pt x="194" y="3554"/>
                    <a:pt x="1" y="4135"/>
                    <a:pt x="179" y="4671"/>
                  </a:cubicBezTo>
                  <a:lnTo>
                    <a:pt x="418" y="5416"/>
                  </a:lnTo>
                  <a:cubicBezTo>
                    <a:pt x="463" y="5535"/>
                    <a:pt x="463" y="5669"/>
                    <a:pt x="418" y="5803"/>
                  </a:cubicBezTo>
                  <a:lnTo>
                    <a:pt x="179" y="6548"/>
                  </a:lnTo>
                  <a:cubicBezTo>
                    <a:pt x="1" y="7069"/>
                    <a:pt x="194" y="7650"/>
                    <a:pt x="641" y="7978"/>
                  </a:cubicBezTo>
                  <a:lnTo>
                    <a:pt x="1282" y="8440"/>
                  </a:lnTo>
                  <a:cubicBezTo>
                    <a:pt x="1386" y="8515"/>
                    <a:pt x="1476" y="8634"/>
                    <a:pt x="1505" y="8768"/>
                  </a:cubicBezTo>
                  <a:lnTo>
                    <a:pt x="1744" y="9513"/>
                  </a:lnTo>
                  <a:cubicBezTo>
                    <a:pt x="1922" y="10034"/>
                    <a:pt x="2414" y="10392"/>
                    <a:pt x="2965" y="10392"/>
                  </a:cubicBezTo>
                  <a:lnTo>
                    <a:pt x="3755" y="10392"/>
                  </a:lnTo>
                  <a:cubicBezTo>
                    <a:pt x="3889" y="10392"/>
                    <a:pt x="4023" y="10436"/>
                    <a:pt x="4127" y="10511"/>
                  </a:cubicBezTo>
                  <a:lnTo>
                    <a:pt x="4768" y="10973"/>
                  </a:lnTo>
                  <a:cubicBezTo>
                    <a:pt x="4991" y="11136"/>
                    <a:pt x="5256" y="11218"/>
                    <a:pt x="5520" y="11218"/>
                  </a:cubicBezTo>
                  <a:cubicBezTo>
                    <a:pt x="5785" y="11218"/>
                    <a:pt x="6049" y="11136"/>
                    <a:pt x="6273" y="10973"/>
                  </a:cubicBezTo>
                  <a:lnTo>
                    <a:pt x="6913" y="10511"/>
                  </a:lnTo>
                  <a:cubicBezTo>
                    <a:pt x="7017" y="10436"/>
                    <a:pt x="7152" y="10392"/>
                    <a:pt x="7286" y="10392"/>
                  </a:cubicBezTo>
                  <a:lnTo>
                    <a:pt x="8075" y="10392"/>
                  </a:lnTo>
                  <a:cubicBezTo>
                    <a:pt x="8626" y="10392"/>
                    <a:pt x="9118" y="10034"/>
                    <a:pt x="9297" y="9513"/>
                  </a:cubicBezTo>
                  <a:lnTo>
                    <a:pt x="9535" y="8768"/>
                  </a:lnTo>
                  <a:cubicBezTo>
                    <a:pt x="9580" y="8634"/>
                    <a:pt x="9654" y="8529"/>
                    <a:pt x="9759" y="8455"/>
                  </a:cubicBezTo>
                  <a:lnTo>
                    <a:pt x="10399" y="7993"/>
                  </a:lnTo>
                  <a:cubicBezTo>
                    <a:pt x="10846" y="7665"/>
                    <a:pt x="11040" y="7084"/>
                    <a:pt x="10861" y="6563"/>
                  </a:cubicBezTo>
                  <a:lnTo>
                    <a:pt x="10593" y="5803"/>
                  </a:lnTo>
                  <a:cubicBezTo>
                    <a:pt x="10563" y="5669"/>
                    <a:pt x="10563" y="5535"/>
                    <a:pt x="10593" y="5416"/>
                  </a:cubicBezTo>
                  <a:lnTo>
                    <a:pt x="10846" y="4671"/>
                  </a:lnTo>
                  <a:cubicBezTo>
                    <a:pt x="11010" y="4135"/>
                    <a:pt x="10831" y="3554"/>
                    <a:pt x="10384" y="3241"/>
                  </a:cubicBezTo>
                  <a:lnTo>
                    <a:pt x="9744" y="2764"/>
                  </a:lnTo>
                  <a:cubicBezTo>
                    <a:pt x="9639" y="2690"/>
                    <a:pt x="9550" y="2585"/>
                    <a:pt x="9505" y="2466"/>
                  </a:cubicBezTo>
                  <a:lnTo>
                    <a:pt x="9267" y="1706"/>
                  </a:lnTo>
                  <a:cubicBezTo>
                    <a:pt x="9103" y="1185"/>
                    <a:pt x="8611" y="827"/>
                    <a:pt x="8045" y="827"/>
                  </a:cubicBezTo>
                  <a:lnTo>
                    <a:pt x="7256" y="827"/>
                  </a:lnTo>
                  <a:cubicBezTo>
                    <a:pt x="7122" y="827"/>
                    <a:pt x="7003" y="783"/>
                    <a:pt x="6883" y="708"/>
                  </a:cubicBezTo>
                  <a:lnTo>
                    <a:pt x="6243" y="246"/>
                  </a:lnTo>
                  <a:cubicBezTo>
                    <a:pt x="6019" y="82"/>
                    <a:pt x="5759" y="1"/>
                    <a:pt x="5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45"/>
          <p:cNvGrpSpPr/>
          <p:nvPr/>
        </p:nvGrpSpPr>
        <p:grpSpPr>
          <a:xfrm>
            <a:off x="5574193" y="2029872"/>
            <a:ext cx="223866" cy="261701"/>
            <a:chOff x="5574193" y="2029872"/>
            <a:chExt cx="223866" cy="261701"/>
          </a:xfrm>
        </p:grpSpPr>
        <p:sp>
          <p:nvSpPr>
            <p:cNvPr id="1146" name="Google Shape;1146;p45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5"/>
          <p:cNvGrpSpPr/>
          <p:nvPr/>
        </p:nvGrpSpPr>
        <p:grpSpPr>
          <a:xfrm>
            <a:off x="6302706" y="2055546"/>
            <a:ext cx="262050" cy="210353"/>
            <a:chOff x="6302706" y="2055546"/>
            <a:chExt cx="262050" cy="210353"/>
          </a:xfrm>
        </p:grpSpPr>
        <p:sp>
          <p:nvSpPr>
            <p:cNvPr id="1154" name="Google Shape;1154;p45"/>
            <p:cNvSpPr/>
            <p:nvPr/>
          </p:nvSpPr>
          <p:spPr>
            <a:xfrm>
              <a:off x="6518231" y="2208960"/>
              <a:ext cx="46525" cy="56939"/>
            </a:xfrm>
            <a:custGeom>
              <a:avLst/>
              <a:gdLst/>
              <a:ahLst/>
              <a:cxnLst/>
              <a:rect l="l" t="t" r="r" b="b"/>
              <a:pathLst>
                <a:path w="1997" h="2444" extrusionOk="0">
                  <a:moveTo>
                    <a:pt x="1997" y="0"/>
                  </a:moveTo>
                  <a:lnTo>
                    <a:pt x="0" y="2443"/>
                  </a:lnTo>
                  <a:lnTo>
                    <a:pt x="1669" y="2443"/>
                  </a:lnTo>
                  <a:cubicBezTo>
                    <a:pt x="1848" y="2443"/>
                    <a:pt x="1997" y="2294"/>
                    <a:pt x="1997" y="2116"/>
                  </a:cubicBezTo>
                  <a:lnTo>
                    <a:pt x="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303032" y="2208960"/>
              <a:ext cx="46898" cy="56939"/>
            </a:xfrm>
            <a:custGeom>
              <a:avLst/>
              <a:gdLst/>
              <a:ahLst/>
              <a:cxnLst/>
              <a:rect l="l" t="t" r="r" b="b"/>
              <a:pathLst>
                <a:path w="2013" h="2444" extrusionOk="0">
                  <a:moveTo>
                    <a:pt x="1" y="0"/>
                  </a:moveTo>
                  <a:lnTo>
                    <a:pt x="1" y="2116"/>
                  </a:lnTo>
                  <a:cubicBezTo>
                    <a:pt x="1" y="2294"/>
                    <a:pt x="150" y="2443"/>
                    <a:pt x="329" y="2443"/>
                  </a:cubicBezTo>
                  <a:lnTo>
                    <a:pt x="2012" y="24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302706" y="2055546"/>
              <a:ext cx="261701" cy="210353"/>
            </a:xfrm>
            <a:custGeom>
              <a:avLst/>
              <a:gdLst/>
              <a:ahLst/>
              <a:cxnLst/>
              <a:rect l="l" t="t" r="r" b="b"/>
              <a:pathLst>
                <a:path w="11233" h="9029" extrusionOk="0">
                  <a:moveTo>
                    <a:pt x="2294" y="1118"/>
                  </a:moveTo>
                  <a:lnTo>
                    <a:pt x="2294" y="1386"/>
                  </a:lnTo>
                  <a:lnTo>
                    <a:pt x="1311" y="1386"/>
                  </a:lnTo>
                  <a:lnTo>
                    <a:pt x="1311" y="1118"/>
                  </a:lnTo>
                  <a:close/>
                  <a:moveTo>
                    <a:pt x="6495" y="656"/>
                  </a:moveTo>
                  <a:cubicBezTo>
                    <a:pt x="6615" y="656"/>
                    <a:pt x="6734" y="760"/>
                    <a:pt x="6719" y="894"/>
                  </a:cubicBezTo>
                  <a:lnTo>
                    <a:pt x="6719" y="1386"/>
                  </a:lnTo>
                  <a:lnTo>
                    <a:pt x="4529" y="1386"/>
                  </a:lnTo>
                  <a:lnTo>
                    <a:pt x="4529" y="894"/>
                  </a:lnTo>
                  <a:cubicBezTo>
                    <a:pt x="4529" y="760"/>
                    <a:pt x="4633" y="656"/>
                    <a:pt x="4767" y="656"/>
                  </a:cubicBezTo>
                  <a:close/>
                  <a:moveTo>
                    <a:pt x="9937" y="1118"/>
                  </a:moveTo>
                  <a:lnTo>
                    <a:pt x="9937" y="1386"/>
                  </a:lnTo>
                  <a:lnTo>
                    <a:pt x="8968" y="1386"/>
                  </a:lnTo>
                  <a:lnTo>
                    <a:pt x="8968" y="1118"/>
                  </a:lnTo>
                  <a:close/>
                  <a:moveTo>
                    <a:pt x="4767" y="1"/>
                  </a:moveTo>
                  <a:cubicBezTo>
                    <a:pt x="4261" y="1"/>
                    <a:pt x="3873" y="403"/>
                    <a:pt x="3873" y="894"/>
                  </a:cubicBezTo>
                  <a:lnTo>
                    <a:pt x="3873" y="1386"/>
                  </a:lnTo>
                  <a:lnTo>
                    <a:pt x="2935" y="1386"/>
                  </a:lnTo>
                  <a:lnTo>
                    <a:pt x="2935" y="790"/>
                  </a:lnTo>
                  <a:cubicBezTo>
                    <a:pt x="2935" y="611"/>
                    <a:pt x="2786" y="462"/>
                    <a:pt x="2607" y="462"/>
                  </a:cubicBezTo>
                  <a:lnTo>
                    <a:pt x="968" y="462"/>
                  </a:lnTo>
                  <a:cubicBezTo>
                    <a:pt x="790" y="462"/>
                    <a:pt x="641" y="611"/>
                    <a:pt x="641" y="790"/>
                  </a:cubicBezTo>
                  <a:lnTo>
                    <a:pt x="641" y="1386"/>
                  </a:lnTo>
                  <a:lnTo>
                    <a:pt x="328" y="1386"/>
                  </a:lnTo>
                  <a:cubicBezTo>
                    <a:pt x="149" y="1386"/>
                    <a:pt x="0" y="1535"/>
                    <a:pt x="0" y="1714"/>
                  </a:cubicBezTo>
                  <a:lnTo>
                    <a:pt x="0" y="5557"/>
                  </a:lnTo>
                  <a:lnTo>
                    <a:pt x="2845" y="9028"/>
                  </a:lnTo>
                  <a:lnTo>
                    <a:pt x="8372" y="9028"/>
                  </a:lnTo>
                  <a:lnTo>
                    <a:pt x="11143" y="5662"/>
                  </a:lnTo>
                  <a:cubicBezTo>
                    <a:pt x="11158" y="5632"/>
                    <a:pt x="11188" y="5602"/>
                    <a:pt x="11233" y="5587"/>
                  </a:cubicBezTo>
                  <a:lnTo>
                    <a:pt x="11233" y="1714"/>
                  </a:lnTo>
                  <a:cubicBezTo>
                    <a:pt x="11233" y="1535"/>
                    <a:pt x="11084" y="1386"/>
                    <a:pt x="10905" y="1386"/>
                  </a:cubicBezTo>
                  <a:lnTo>
                    <a:pt x="10592" y="1386"/>
                  </a:lnTo>
                  <a:lnTo>
                    <a:pt x="10592" y="790"/>
                  </a:lnTo>
                  <a:cubicBezTo>
                    <a:pt x="10607" y="611"/>
                    <a:pt x="10458" y="462"/>
                    <a:pt x="10264" y="462"/>
                  </a:cubicBezTo>
                  <a:lnTo>
                    <a:pt x="8641" y="462"/>
                  </a:lnTo>
                  <a:cubicBezTo>
                    <a:pt x="8462" y="462"/>
                    <a:pt x="8313" y="611"/>
                    <a:pt x="8313" y="790"/>
                  </a:cubicBezTo>
                  <a:lnTo>
                    <a:pt x="8313" y="1386"/>
                  </a:lnTo>
                  <a:lnTo>
                    <a:pt x="7374" y="1386"/>
                  </a:lnTo>
                  <a:lnTo>
                    <a:pt x="7374" y="894"/>
                  </a:lnTo>
                  <a:cubicBezTo>
                    <a:pt x="7374" y="403"/>
                    <a:pt x="6972" y="1"/>
                    <a:pt x="6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5"/>
          <p:cNvSpPr/>
          <p:nvPr/>
        </p:nvSpPr>
        <p:spPr>
          <a:xfrm>
            <a:off x="6998928" y="2029849"/>
            <a:ext cx="208280" cy="261561"/>
          </a:xfrm>
          <a:custGeom>
            <a:avLst/>
            <a:gdLst/>
            <a:ahLst/>
            <a:cxnLst/>
            <a:rect l="l" t="t" r="r" b="b"/>
            <a:pathLst>
              <a:path w="8940" h="11227" extrusionOk="0">
                <a:moveTo>
                  <a:pt x="3191" y="1"/>
                </a:moveTo>
                <a:cubicBezTo>
                  <a:pt x="2697" y="1"/>
                  <a:pt x="2294" y="398"/>
                  <a:pt x="2265" y="910"/>
                </a:cubicBezTo>
                <a:cubicBezTo>
                  <a:pt x="2265" y="1074"/>
                  <a:pt x="2325" y="1238"/>
                  <a:pt x="2414" y="1387"/>
                </a:cubicBezTo>
                <a:cubicBezTo>
                  <a:pt x="2429" y="1401"/>
                  <a:pt x="2444" y="1416"/>
                  <a:pt x="2459" y="1431"/>
                </a:cubicBezTo>
                <a:cubicBezTo>
                  <a:pt x="2667" y="1699"/>
                  <a:pt x="2786" y="2027"/>
                  <a:pt x="2786" y="2385"/>
                </a:cubicBezTo>
                <a:lnTo>
                  <a:pt x="2786" y="2429"/>
                </a:lnTo>
                <a:lnTo>
                  <a:pt x="6213" y="2429"/>
                </a:lnTo>
                <a:lnTo>
                  <a:pt x="6213" y="2340"/>
                </a:lnTo>
                <a:cubicBezTo>
                  <a:pt x="6198" y="1982"/>
                  <a:pt x="6317" y="1640"/>
                  <a:pt x="6526" y="1342"/>
                </a:cubicBezTo>
                <a:cubicBezTo>
                  <a:pt x="6630" y="1223"/>
                  <a:pt x="6675" y="1059"/>
                  <a:pt x="6660" y="910"/>
                </a:cubicBezTo>
                <a:cubicBezTo>
                  <a:pt x="6645" y="398"/>
                  <a:pt x="6228" y="1"/>
                  <a:pt x="5734" y="1"/>
                </a:cubicBezTo>
                <a:cubicBezTo>
                  <a:pt x="5724" y="1"/>
                  <a:pt x="5715" y="1"/>
                  <a:pt x="5706" y="1"/>
                </a:cubicBezTo>
                <a:cubicBezTo>
                  <a:pt x="5528" y="150"/>
                  <a:pt x="5308" y="225"/>
                  <a:pt x="5088" y="225"/>
                </a:cubicBezTo>
                <a:cubicBezTo>
                  <a:pt x="4868" y="225"/>
                  <a:pt x="4649" y="150"/>
                  <a:pt x="4470" y="1"/>
                </a:cubicBezTo>
                <a:cubicBezTo>
                  <a:pt x="4284" y="150"/>
                  <a:pt x="4064" y="225"/>
                  <a:pt x="3844" y="225"/>
                </a:cubicBezTo>
                <a:cubicBezTo>
                  <a:pt x="3624" y="225"/>
                  <a:pt x="3405" y="150"/>
                  <a:pt x="3218" y="1"/>
                </a:cubicBezTo>
                <a:cubicBezTo>
                  <a:pt x="3209" y="1"/>
                  <a:pt x="3200" y="1"/>
                  <a:pt x="3191" y="1"/>
                </a:cubicBezTo>
                <a:close/>
                <a:moveTo>
                  <a:pt x="6213" y="2429"/>
                </a:moveTo>
                <a:lnTo>
                  <a:pt x="6377" y="3085"/>
                </a:lnTo>
                <a:lnTo>
                  <a:pt x="7911" y="3085"/>
                </a:lnTo>
                <a:cubicBezTo>
                  <a:pt x="8105" y="3085"/>
                  <a:pt x="8269" y="3234"/>
                  <a:pt x="8269" y="3428"/>
                </a:cubicBezTo>
                <a:lnTo>
                  <a:pt x="8269" y="4262"/>
                </a:lnTo>
                <a:cubicBezTo>
                  <a:pt x="8246" y="4500"/>
                  <a:pt x="8418" y="4619"/>
                  <a:pt x="8591" y="4619"/>
                </a:cubicBezTo>
                <a:cubicBezTo>
                  <a:pt x="8764" y="4619"/>
                  <a:pt x="8939" y="4500"/>
                  <a:pt x="8924" y="4262"/>
                </a:cubicBezTo>
                <a:lnTo>
                  <a:pt x="8924" y="3428"/>
                </a:lnTo>
                <a:cubicBezTo>
                  <a:pt x="8924" y="2876"/>
                  <a:pt x="8477" y="2429"/>
                  <a:pt x="7911" y="2429"/>
                </a:cubicBezTo>
                <a:close/>
                <a:moveTo>
                  <a:pt x="4462" y="4448"/>
                </a:moveTo>
                <a:cubicBezTo>
                  <a:pt x="4630" y="4448"/>
                  <a:pt x="4798" y="4560"/>
                  <a:pt x="4798" y="4783"/>
                </a:cubicBezTo>
                <a:lnTo>
                  <a:pt x="4798" y="5141"/>
                </a:lnTo>
                <a:cubicBezTo>
                  <a:pt x="4991" y="5200"/>
                  <a:pt x="5170" y="5320"/>
                  <a:pt x="5289" y="5498"/>
                </a:cubicBezTo>
                <a:cubicBezTo>
                  <a:pt x="5473" y="5747"/>
                  <a:pt x="5249" y="6019"/>
                  <a:pt x="5016" y="6019"/>
                </a:cubicBezTo>
                <a:cubicBezTo>
                  <a:pt x="4927" y="6019"/>
                  <a:pt x="4837" y="5980"/>
                  <a:pt x="4768" y="5886"/>
                </a:cubicBezTo>
                <a:cubicBezTo>
                  <a:pt x="4693" y="5796"/>
                  <a:pt x="4589" y="5752"/>
                  <a:pt x="4470" y="5752"/>
                </a:cubicBezTo>
                <a:cubicBezTo>
                  <a:pt x="4456" y="5749"/>
                  <a:pt x="4444" y="5748"/>
                  <a:pt x="4431" y="5748"/>
                </a:cubicBezTo>
                <a:cubicBezTo>
                  <a:pt x="4170" y="5748"/>
                  <a:pt x="4170" y="6307"/>
                  <a:pt x="4431" y="6307"/>
                </a:cubicBezTo>
                <a:cubicBezTo>
                  <a:pt x="4444" y="6307"/>
                  <a:pt x="4456" y="6305"/>
                  <a:pt x="4470" y="6303"/>
                </a:cubicBezTo>
                <a:cubicBezTo>
                  <a:pt x="4812" y="6303"/>
                  <a:pt x="5140" y="6437"/>
                  <a:pt x="5393" y="6660"/>
                </a:cubicBezTo>
                <a:cubicBezTo>
                  <a:pt x="5647" y="6884"/>
                  <a:pt x="5781" y="7212"/>
                  <a:pt x="5781" y="7539"/>
                </a:cubicBezTo>
                <a:cubicBezTo>
                  <a:pt x="5766" y="8120"/>
                  <a:pt x="5364" y="8627"/>
                  <a:pt x="4798" y="8746"/>
                </a:cubicBezTo>
                <a:lnTo>
                  <a:pt x="4798" y="9089"/>
                </a:lnTo>
                <a:cubicBezTo>
                  <a:pt x="4798" y="9312"/>
                  <a:pt x="4630" y="9424"/>
                  <a:pt x="4462" y="9424"/>
                </a:cubicBezTo>
                <a:cubicBezTo>
                  <a:pt x="4295" y="9424"/>
                  <a:pt x="4127" y="9312"/>
                  <a:pt x="4127" y="9089"/>
                </a:cubicBezTo>
                <a:lnTo>
                  <a:pt x="4127" y="8746"/>
                </a:lnTo>
                <a:cubicBezTo>
                  <a:pt x="3561" y="8612"/>
                  <a:pt x="3159" y="8120"/>
                  <a:pt x="3144" y="7539"/>
                </a:cubicBezTo>
                <a:cubicBezTo>
                  <a:pt x="3122" y="7301"/>
                  <a:pt x="3293" y="7182"/>
                  <a:pt x="3466" y="7182"/>
                </a:cubicBezTo>
                <a:cubicBezTo>
                  <a:pt x="3639" y="7182"/>
                  <a:pt x="3814" y="7301"/>
                  <a:pt x="3799" y="7539"/>
                </a:cubicBezTo>
                <a:cubicBezTo>
                  <a:pt x="3852" y="7927"/>
                  <a:pt x="4157" y="8120"/>
                  <a:pt x="4462" y="8120"/>
                </a:cubicBezTo>
                <a:cubicBezTo>
                  <a:pt x="4768" y="8120"/>
                  <a:pt x="5073" y="7927"/>
                  <a:pt x="5125" y="7539"/>
                </a:cubicBezTo>
                <a:cubicBezTo>
                  <a:pt x="5111" y="7206"/>
                  <a:pt x="4829" y="6958"/>
                  <a:pt x="4499" y="6958"/>
                </a:cubicBezTo>
                <a:cubicBezTo>
                  <a:pt x="4489" y="6958"/>
                  <a:pt x="4479" y="6958"/>
                  <a:pt x="4470" y="6958"/>
                </a:cubicBezTo>
                <a:cubicBezTo>
                  <a:pt x="4461" y="6959"/>
                  <a:pt x="4452" y="6959"/>
                  <a:pt x="4443" y="6959"/>
                </a:cubicBezTo>
                <a:cubicBezTo>
                  <a:pt x="3933" y="6959"/>
                  <a:pt x="3501" y="6547"/>
                  <a:pt x="3487" y="6035"/>
                </a:cubicBezTo>
                <a:cubicBezTo>
                  <a:pt x="3487" y="5632"/>
                  <a:pt x="3755" y="5275"/>
                  <a:pt x="4127" y="5156"/>
                </a:cubicBezTo>
                <a:lnTo>
                  <a:pt x="4127" y="4783"/>
                </a:lnTo>
                <a:cubicBezTo>
                  <a:pt x="4127" y="4560"/>
                  <a:pt x="4295" y="4448"/>
                  <a:pt x="4462" y="4448"/>
                </a:cubicBezTo>
                <a:close/>
                <a:moveTo>
                  <a:pt x="2608" y="3085"/>
                </a:moveTo>
                <a:cubicBezTo>
                  <a:pt x="2474" y="3323"/>
                  <a:pt x="2280" y="3532"/>
                  <a:pt x="2042" y="3666"/>
                </a:cubicBezTo>
                <a:cubicBezTo>
                  <a:pt x="790" y="4381"/>
                  <a:pt x="30" y="5692"/>
                  <a:pt x="1" y="7122"/>
                </a:cubicBezTo>
                <a:cubicBezTo>
                  <a:pt x="1" y="8225"/>
                  <a:pt x="477" y="9297"/>
                  <a:pt x="1312" y="10042"/>
                </a:cubicBezTo>
                <a:cubicBezTo>
                  <a:pt x="2205" y="10832"/>
                  <a:pt x="3330" y="11226"/>
                  <a:pt x="4455" y="11226"/>
                </a:cubicBezTo>
                <a:cubicBezTo>
                  <a:pt x="5580" y="11226"/>
                  <a:pt x="6704" y="10832"/>
                  <a:pt x="7598" y="10042"/>
                </a:cubicBezTo>
                <a:cubicBezTo>
                  <a:pt x="8433" y="9297"/>
                  <a:pt x="8909" y="8225"/>
                  <a:pt x="8909" y="7122"/>
                </a:cubicBezTo>
                <a:cubicBezTo>
                  <a:pt x="8894" y="5707"/>
                  <a:pt x="8150" y="4411"/>
                  <a:pt x="6928" y="3696"/>
                </a:cubicBezTo>
                <a:lnTo>
                  <a:pt x="6943" y="3696"/>
                </a:lnTo>
                <a:cubicBezTo>
                  <a:pt x="6704" y="3547"/>
                  <a:pt x="6511" y="3338"/>
                  <a:pt x="6377" y="30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5"/>
          <p:cNvGrpSpPr/>
          <p:nvPr/>
        </p:nvGrpSpPr>
        <p:grpSpPr>
          <a:xfrm>
            <a:off x="7641030" y="2081919"/>
            <a:ext cx="261701" cy="157608"/>
            <a:chOff x="7641030" y="2081919"/>
            <a:chExt cx="261701" cy="157608"/>
          </a:xfrm>
        </p:grpSpPr>
        <p:sp>
          <p:nvSpPr>
            <p:cNvPr id="1159" name="Google Shape;1159;p45"/>
            <p:cNvSpPr/>
            <p:nvPr/>
          </p:nvSpPr>
          <p:spPr>
            <a:xfrm>
              <a:off x="7747919" y="2127745"/>
              <a:ext cx="48272" cy="63882"/>
            </a:xfrm>
            <a:custGeom>
              <a:avLst/>
              <a:gdLst/>
              <a:ahLst/>
              <a:cxnLst/>
              <a:rect l="l" t="t" r="r" b="b"/>
              <a:pathLst>
                <a:path w="2072" h="2742" extrusionOk="0">
                  <a:moveTo>
                    <a:pt x="1028" y="0"/>
                  </a:moveTo>
                  <a:cubicBezTo>
                    <a:pt x="462" y="0"/>
                    <a:pt x="0" y="611"/>
                    <a:pt x="0" y="1371"/>
                  </a:cubicBezTo>
                  <a:cubicBezTo>
                    <a:pt x="0" y="2131"/>
                    <a:pt x="462" y="2741"/>
                    <a:pt x="1028" y="2741"/>
                  </a:cubicBezTo>
                  <a:cubicBezTo>
                    <a:pt x="1609" y="2741"/>
                    <a:pt x="2071" y="2131"/>
                    <a:pt x="2071" y="1371"/>
                  </a:cubicBezTo>
                  <a:cubicBezTo>
                    <a:pt x="2071" y="611"/>
                    <a:pt x="1609" y="0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7641030" y="2127745"/>
              <a:ext cx="101694" cy="63882"/>
            </a:xfrm>
            <a:custGeom>
              <a:avLst/>
              <a:gdLst/>
              <a:ahLst/>
              <a:cxnLst/>
              <a:rect l="l" t="t" r="r" b="b"/>
              <a:pathLst>
                <a:path w="4365" h="2742" extrusionOk="0">
                  <a:moveTo>
                    <a:pt x="0" y="0"/>
                  </a:moveTo>
                  <a:lnTo>
                    <a:pt x="0" y="2741"/>
                  </a:lnTo>
                  <a:lnTo>
                    <a:pt x="4365" y="2741"/>
                  </a:lnTo>
                  <a:cubicBezTo>
                    <a:pt x="3769" y="1922"/>
                    <a:pt x="3769" y="820"/>
                    <a:pt x="4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7641030" y="2081919"/>
              <a:ext cx="261701" cy="30566"/>
            </a:xfrm>
            <a:custGeom>
              <a:avLst/>
              <a:gdLst/>
              <a:ahLst/>
              <a:cxnLst/>
              <a:rect l="l" t="t" r="r" b="b"/>
              <a:pathLst>
                <a:path w="11233" h="1312" extrusionOk="0">
                  <a:moveTo>
                    <a:pt x="343" y="1"/>
                  </a:moveTo>
                  <a:cubicBezTo>
                    <a:pt x="149" y="1"/>
                    <a:pt x="0" y="150"/>
                    <a:pt x="0" y="328"/>
                  </a:cubicBezTo>
                  <a:lnTo>
                    <a:pt x="0" y="1312"/>
                  </a:lnTo>
                  <a:lnTo>
                    <a:pt x="11233" y="1312"/>
                  </a:lnTo>
                  <a:lnTo>
                    <a:pt x="11233" y="328"/>
                  </a:lnTo>
                  <a:cubicBezTo>
                    <a:pt x="11233" y="150"/>
                    <a:pt x="11084" y="1"/>
                    <a:pt x="10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7801014" y="2127745"/>
              <a:ext cx="101717" cy="63882"/>
            </a:xfrm>
            <a:custGeom>
              <a:avLst/>
              <a:gdLst/>
              <a:ahLst/>
              <a:cxnLst/>
              <a:rect l="l" t="t" r="r" b="b"/>
              <a:pathLst>
                <a:path w="4366" h="2742" extrusionOk="0">
                  <a:moveTo>
                    <a:pt x="1" y="0"/>
                  </a:moveTo>
                  <a:cubicBezTo>
                    <a:pt x="597" y="820"/>
                    <a:pt x="597" y="1922"/>
                    <a:pt x="1" y="2741"/>
                  </a:cubicBezTo>
                  <a:lnTo>
                    <a:pt x="4366" y="2741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7641030" y="2206864"/>
              <a:ext cx="261701" cy="32663"/>
            </a:xfrm>
            <a:custGeom>
              <a:avLst/>
              <a:gdLst/>
              <a:ahLst/>
              <a:cxnLst/>
              <a:rect l="l" t="t" r="r" b="b"/>
              <a:pathLst>
                <a:path w="11233" h="1402" extrusionOk="0">
                  <a:moveTo>
                    <a:pt x="0" y="1"/>
                  </a:moveTo>
                  <a:lnTo>
                    <a:pt x="0" y="1073"/>
                  </a:lnTo>
                  <a:cubicBezTo>
                    <a:pt x="0" y="1252"/>
                    <a:pt x="149" y="1401"/>
                    <a:pt x="328" y="1401"/>
                  </a:cubicBezTo>
                  <a:lnTo>
                    <a:pt x="10905" y="1401"/>
                  </a:lnTo>
                  <a:cubicBezTo>
                    <a:pt x="11084" y="1401"/>
                    <a:pt x="11233" y="1252"/>
                    <a:pt x="11233" y="1073"/>
                  </a:cubicBezTo>
                  <a:lnTo>
                    <a:pt x="1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5"/>
          <p:cNvGrpSpPr/>
          <p:nvPr/>
        </p:nvGrpSpPr>
        <p:grpSpPr>
          <a:xfrm>
            <a:off x="1240951" y="2680129"/>
            <a:ext cx="275586" cy="261608"/>
            <a:chOff x="1240951" y="2680129"/>
            <a:chExt cx="275586" cy="261608"/>
          </a:xfrm>
        </p:grpSpPr>
        <p:sp>
          <p:nvSpPr>
            <p:cNvPr id="1165" name="Google Shape;1165;p45"/>
            <p:cNvSpPr/>
            <p:nvPr/>
          </p:nvSpPr>
          <p:spPr>
            <a:xfrm>
              <a:off x="1272170" y="2725745"/>
              <a:ext cx="198215" cy="170118"/>
            </a:xfrm>
            <a:custGeom>
              <a:avLst/>
              <a:gdLst/>
              <a:ahLst/>
              <a:cxnLst/>
              <a:rect l="l" t="t" r="r" b="b"/>
              <a:pathLst>
                <a:path w="8508" h="7302" extrusionOk="0">
                  <a:moveTo>
                    <a:pt x="4872" y="1189"/>
                  </a:moveTo>
                  <a:cubicBezTo>
                    <a:pt x="5029" y="1189"/>
                    <a:pt x="5185" y="1289"/>
                    <a:pt x="5200" y="1490"/>
                  </a:cubicBezTo>
                  <a:lnTo>
                    <a:pt x="5200" y="1863"/>
                  </a:lnTo>
                  <a:cubicBezTo>
                    <a:pt x="5394" y="1922"/>
                    <a:pt x="5573" y="2042"/>
                    <a:pt x="5692" y="2220"/>
                  </a:cubicBezTo>
                  <a:cubicBezTo>
                    <a:pt x="5865" y="2470"/>
                    <a:pt x="5645" y="2734"/>
                    <a:pt x="5414" y="2734"/>
                  </a:cubicBezTo>
                  <a:cubicBezTo>
                    <a:pt x="5327" y="2734"/>
                    <a:pt x="5239" y="2697"/>
                    <a:pt x="5170" y="2608"/>
                  </a:cubicBezTo>
                  <a:cubicBezTo>
                    <a:pt x="5096" y="2518"/>
                    <a:pt x="4992" y="2459"/>
                    <a:pt x="4887" y="2459"/>
                  </a:cubicBezTo>
                  <a:cubicBezTo>
                    <a:pt x="4874" y="2456"/>
                    <a:pt x="4860" y="2455"/>
                    <a:pt x="4848" y="2455"/>
                  </a:cubicBezTo>
                  <a:cubicBezTo>
                    <a:pt x="4573" y="2455"/>
                    <a:pt x="4573" y="3029"/>
                    <a:pt x="4848" y="3029"/>
                  </a:cubicBezTo>
                  <a:cubicBezTo>
                    <a:pt x="4860" y="3029"/>
                    <a:pt x="4874" y="3027"/>
                    <a:pt x="4887" y="3025"/>
                  </a:cubicBezTo>
                  <a:cubicBezTo>
                    <a:pt x="5215" y="3025"/>
                    <a:pt x="5543" y="3144"/>
                    <a:pt x="5796" y="3382"/>
                  </a:cubicBezTo>
                  <a:cubicBezTo>
                    <a:pt x="6049" y="3606"/>
                    <a:pt x="6183" y="3934"/>
                    <a:pt x="6183" y="4261"/>
                  </a:cubicBezTo>
                  <a:cubicBezTo>
                    <a:pt x="6168" y="4842"/>
                    <a:pt x="5766" y="5334"/>
                    <a:pt x="5200" y="5468"/>
                  </a:cubicBezTo>
                  <a:lnTo>
                    <a:pt x="5200" y="5811"/>
                  </a:lnTo>
                  <a:cubicBezTo>
                    <a:pt x="5215" y="6049"/>
                    <a:pt x="5040" y="6168"/>
                    <a:pt x="4867" y="6168"/>
                  </a:cubicBezTo>
                  <a:cubicBezTo>
                    <a:pt x="4694" y="6168"/>
                    <a:pt x="4522" y="6049"/>
                    <a:pt x="4545" y="5811"/>
                  </a:cubicBezTo>
                  <a:lnTo>
                    <a:pt x="4545" y="5468"/>
                  </a:lnTo>
                  <a:cubicBezTo>
                    <a:pt x="3979" y="5334"/>
                    <a:pt x="3561" y="4842"/>
                    <a:pt x="3546" y="4261"/>
                  </a:cubicBezTo>
                  <a:cubicBezTo>
                    <a:pt x="3532" y="4023"/>
                    <a:pt x="3707" y="3904"/>
                    <a:pt x="3880" y="3904"/>
                  </a:cubicBezTo>
                  <a:cubicBezTo>
                    <a:pt x="4053" y="3904"/>
                    <a:pt x="4224" y="4023"/>
                    <a:pt x="4202" y="4261"/>
                  </a:cubicBezTo>
                  <a:cubicBezTo>
                    <a:pt x="4231" y="4594"/>
                    <a:pt x="4513" y="4843"/>
                    <a:pt x="4844" y="4843"/>
                  </a:cubicBezTo>
                  <a:cubicBezTo>
                    <a:pt x="4853" y="4843"/>
                    <a:pt x="4863" y="4843"/>
                    <a:pt x="4872" y="4842"/>
                  </a:cubicBezTo>
                  <a:cubicBezTo>
                    <a:pt x="4882" y="4843"/>
                    <a:pt x="4892" y="4843"/>
                    <a:pt x="4901" y="4843"/>
                  </a:cubicBezTo>
                  <a:cubicBezTo>
                    <a:pt x="5232" y="4843"/>
                    <a:pt x="5513" y="4594"/>
                    <a:pt x="5528" y="4261"/>
                  </a:cubicBezTo>
                  <a:cubicBezTo>
                    <a:pt x="5513" y="3928"/>
                    <a:pt x="5246" y="3680"/>
                    <a:pt x="4916" y="3680"/>
                  </a:cubicBezTo>
                  <a:cubicBezTo>
                    <a:pt x="4906" y="3680"/>
                    <a:pt x="4897" y="3680"/>
                    <a:pt x="4887" y="3680"/>
                  </a:cubicBezTo>
                  <a:cubicBezTo>
                    <a:pt x="4878" y="3681"/>
                    <a:pt x="4869" y="3681"/>
                    <a:pt x="4859" y="3681"/>
                  </a:cubicBezTo>
                  <a:cubicBezTo>
                    <a:pt x="4336" y="3681"/>
                    <a:pt x="3904" y="3269"/>
                    <a:pt x="3889" y="2757"/>
                  </a:cubicBezTo>
                  <a:cubicBezTo>
                    <a:pt x="3889" y="2340"/>
                    <a:pt x="4157" y="1997"/>
                    <a:pt x="4545" y="1863"/>
                  </a:cubicBezTo>
                  <a:lnTo>
                    <a:pt x="4545" y="1490"/>
                  </a:lnTo>
                  <a:cubicBezTo>
                    <a:pt x="4560" y="1289"/>
                    <a:pt x="4716" y="1189"/>
                    <a:pt x="4872" y="1189"/>
                  </a:cubicBezTo>
                  <a:close/>
                  <a:moveTo>
                    <a:pt x="4872" y="1"/>
                  </a:moveTo>
                  <a:cubicBezTo>
                    <a:pt x="1625" y="1"/>
                    <a:pt x="1" y="3934"/>
                    <a:pt x="2295" y="6228"/>
                  </a:cubicBezTo>
                  <a:cubicBezTo>
                    <a:pt x="3037" y="6970"/>
                    <a:pt x="3949" y="7302"/>
                    <a:pt x="4843" y="7302"/>
                  </a:cubicBezTo>
                  <a:cubicBezTo>
                    <a:pt x="6714" y="7302"/>
                    <a:pt x="8507" y="5848"/>
                    <a:pt x="8507" y="3651"/>
                  </a:cubicBezTo>
                  <a:cubicBezTo>
                    <a:pt x="8507" y="1639"/>
                    <a:pt x="6884" y="16"/>
                    <a:pt x="4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1240951" y="2680129"/>
              <a:ext cx="275586" cy="261608"/>
            </a:xfrm>
            <a:custGeom>
              <a:avLst/>
              <a:gdLst/>
              <a:ahLst/>
              <a:cxnLst/>
              <a:rect l="l" t="t" r="r" b="b"/>
              <a:pathLst>
                <a:path w="11829" h="11229" extrusionOk="0">
                  <a:moveTo>
                    <a:pt x="6175" y="1300"/>
                  </a:moveTo>
                  <a:cubicBezTo>
                    <a:pt x="8383" y="1300"/>
                    <a:pt x="10508" y="3018"/>
                    <a:pt x="10518" y="5609"/>
                  </a:cubicBezTo>
                  <a:cubicBezTo>
                    <a:pt x="10503" y="7977"/>
                    <a:pt x="8581" y="9914"/>
                    <a:pt x="6212" y="9914"/>
                  </a:cubicBezTo>
                  <a:cubicBezTo>
                    <a:pt x="2369" y="9914"/>
                    <a:pt x="462" y="5281"/>
                    <a:pt x="3173" y="2569"/>
                  </a:cubicBezTo>
                  <a:cubicBezTo>
                    <a:pt x="4045" y="1693"/>
                    <a:pt x="5120" y="1300"/>
                    <a:pt x="6175" y="1300"/>
                  </a:cubicBezTo>
                  <a:close/>
                  <a:moveTo>
                    <a:pt x="6205" y="0"/>
                  </a:moveTo>
                  <a:cubicBezTo>
                    <a:pt x="5128" y="0"/>
                    <a:pt x="4046" y="310"/>
                    <a:pt x="3099" y="946"/>
                  </a:cubicBezTo>
                  <a:cubicBezTo>
                    <a:pt x="864" y="2435"/>
                    <a:pt x="0" y="5281"/>
                    <a:pt x="1028" y="7754"/>
                  </a:cubicBezTo>
                  <a:cubicBezTo>
                    <a:pt x="1913" y="9883"/>
                    <a:pt x="3980" y="11228"/>
                    <a:pt x="6211" y="11228"/>
                  </a:cubicBezTo>
                  <a:cubicBezTo>
                    <a:pt x="6571" y="11228"/>
                    <a:pt x="6935" y="11193"/>
                    <a:pt x="7300" y="11121"/>
                  </a:cubicBezTo>
                  <a:cubicBezTo>
                    <a:pt x="9937" y="10599"/>
                    <a:pt x="11829" y="8290"/>
                    <a:pt x="11829" y="5609"/>
                  </a:cubicBezTo>
                  <a:cubicBezTo>
                    <a:pt x="11829" y="4119"/>
                    <a:pt x="11233" y="2689"/>
                    <a:pt x="10175" y="1646"/>
                  </a:cubicBezTo>
                  <a:cubicBezTo>
                    <a:pt x="9090" y="561"/>
                    <a:pt x="7652" y="0"/>
                    <a:pt x="6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5"/>
          <p:cNvGrpSpPr/>
          <p:nvPr/>
        </p:nvGrpSpPr>
        <p:grpSpPr>
          <a:xfrm>
            <a:off x="1977082" y="2680339"/>
            <a:ext cx="275609" cy="261398"/>
            <a:chOff x="1977082" y="2680339"/>
            <a:chExt cx="275609" cy="261398"/>
          </a:xfrm>
        </p:grpSpPr>
        <p:sp>
          <p:nvSpPr>
            <p:cNvPr id="1168" name="Google Shape;1168;p45"/>
            <p:cNvSpPr/>
            <p:nvPr/>
          </p:nvSpPr>
          <p:spPr>
            <a:xfrm>
              <a:off x="1977082" y="2680339"/>
              <a:ext cx="275609" cy="261398"/>
            </a:xfrm>
            <a:custGeom>
              <a:avLst/>
              <a:gdLst/>
              <a:ahLst/>
              <a:cxnLst/>
              <a:rect l="l" t="t" r="r" b="b"/>
              <a:pathLst>
                <a:path w="11830" h="11220" extrusionOk="0">
                  <a:moveTo>
                    <a:pt x="6171" y="1291"/>
                  </a:moveTo>
                  <a:cubicBezTo>
                    <a:pt x="8382" y="1291"/>
                    <a:pt x="10504" y="3009"/>
                    <a:pt x="10504" y="5600"/>
                  </a:cubicBezTo>
                  <a:cubicBezTo>
                    <a:pt x="10504" y="7968"/>
                    <a:pt x="8582" y="9905"/>
                    <a:pt x="6213" y="9905"/>
                  </a:cubicBezTo>
                  <a:cubicBezTo>
                    <a:pt x="2370" y="9905"/>
                    <a:pt x="463" y="5272"/>
                    <a:pt x="3159" y="2560"/>
                  </a:cubicBezTo>
                  <a:cubicBezTo>
                    <a:pt x="4036" y="1684"/>
                    <a:pt x="5114" y="1291"/>
                    <a:pt x="6171" y="1291"/>
                  </a:cubicBezTo>
                  <a:close/>
                  <a:moveTo>
                    <a:pt x="6212" y="0"/>
                  </a:moveTo>
                  <a:cubicBezTo>
                    <a:pt x="5127" y="0"/>
                    <a:pt x="4036" y="313"/>
                    <a:pt x="3085" y="952"/>
                  </a:cubicBezTo>
                  <a:cubicBezTo>
                    <a:pt x="865" y="2441"/>
                    <a:pt x="1" y="5302"/>
                    <a:pt x="1044" y="7760"/>
                  </a:cubicBezTo>
                  <a:cubicBezTo>
                    <a:pt x="1928" y="9887"/>
                    <a:pt x="3991" y="11220"/>
                    <a:pt x="6219" y="11220"/>
                  </a:cubicBezTo>
                  <a:cubicBezTo>
                    <a:pt x="6581" y="11220"/>
                    <a:pt x="6948" y="11185"/>
                    <a:pt x="7316" y="11112"/>
                  </a:cubicBezTo>
                  <a:cubicBezTo>
                    <a:pt x="9952" y="10590"/>
                    <a:pt x="11829" y="8281"/>
                    <a:pt x="11829" y="5600"/>
                  </a:cubicBezTo>
                  <a:cubicBezTo>
                    <a:pt x="11829" y="4110"/>
                    <a:pt x="11248" y="2680"/>
                    <a:pt x="10191" y="1637"/>
                  </a:cubicBezTo>
                  <a:lnTo>
                    <a:pt x="10176" y="1637"/>
                  </a:lnTo>
                  <a:cubicBezTo>
                    <a:pt x="9095" y="556"/>
                    <a:pt x="7659" y="0"/>
                    <a:pt x="6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2007975" y="2725745"/>
              <a:ext cx="198565" cy="170118"/>
            </a:xfrm>
            <a:custGeom>
              <a:avLst/>
              <a:gdLst/>
              <a:ahLst/>
              <a:cxnLst/>
              <a:rect l="l" t="t" r="r" b="b"/>
              <a:pathLst>
                <a:path w="8523" h="7302" extrusionOk="0">
                  <a:moveTo>
                    <a:pt x="5369" y="1175"/>
                  </a:moveTo>
                  <a:cubicBezTo>
                    <a:pt x="5738" y="1175"/>
                    <a:pt x="6114" y="1261"/>
                    <a:pt x="6466" y="1446"/>
                  </a:cubicBezTo>
                  <a:cubicBezTo>
                    <a:pt x="6630" y="1535"/>
                    <a:pt x="6690" y="1729"/>
                    <a:pt x="6615" y="1893"/>
                  </a:cubicBezTo>
                  <a:cubicBezTo>
                    <a:pt x="6554" y="2005"/>
                    <a:pt x="6444" y="2068"/>
                    <a:pt x="6328" y="2068"/>
                  </a:cubicBezTo>
                  <a:cubicBezTo>
                    <a:pt x="6274" y="2068"/>
                    <a:pt x="6220" y="2055"/>
                    <a:pt x="6168" y="2027"/>
                  </a:cubicBezTo>
                  <a:cubicBezTo>
                    <a:pt x="5914" y="1893"/>
                    <a:pt x="5643" y="1831"/>
                    <a:pt x="5376" y="1831"/>
                  </a:cubicBezTo>
                  <a:cubicBezTo>
                    <a:pt x="4718" y="1831"/>
                    <a:pt x="4086" y="2210"/>
                    <a:pt x="3800" y="2846"/>
                  </a:cubicBezTo>
                  <a:lnTo>
                    <a:pt x="5349" y="2846"/>
                  </a:lnTo>
                  <a:cubicBezTo>
                    <a:pt x="5766" y="2876"/>
                    <a:pt x="5766" y="3472"/>
                    <a:pt x="5349" y="3502"/>
                  </a:cubicBezTo>
                  <a:lnTo>
                    <a:pt x="3651" y="3502"/>
                  </a:lnTo>
                  <a:cubicBezTo>
                    <a:pt x="3651" y="3517"/>
                    <a:pt x="3651" y="3531"/>
                    <a:pt x="3651" y="3561"/>
                  </a:cubicBezTo>
                  <a:cubicBezTo>
                    <a:pt x="3651" y="3636"/>
                    <a:pt x="3651" y="3710"/>
                    <a:pt x="3665" y="3800"/>
                  </a:cubicBezTo>
                  <a:lnTo>
                    <a:pt x="5349" y="3800"/>
                  </a:lnTo>
                  <a:cubicBezTo>
                    <a:pt x="5766" y="3829"/>
                    <a:pt x="5766" y="4425"/>
                    <a:pt x="5349" y="4455"/>
                  </a:cubicBezTo>
                  <a:lnTo>
                    <a:pt x="3904" y="4455"/>
                  </a:lnTo>
                  <a:cubicBezTo>
                    <a:pt x="4227" y="4980"/>
                    <a:pt x="4795" y="5272"/>
                    <a:pt x="5379" y="5272"/>
                  </a:cubicBezTo>
                  <a:cubicBezTo>
                    <a:pt x="5657" y="5272"/>
                    <a:pt x="5938" y="5205"/>
                    <a:pt x="6198" y="5066"/>
                  </a:cubicBezTo>
                  <a:cubicBezTo>
                    <a:pt x="6263" y="5025"/>
                    <a:pt x="6326" y="5007"/>
                    <a:pt x="6385" y="5007"/>
                  </a:cubicBezTo>
                  <a:cubicBezTo>
                    <a:pt x="6691" y="5007"/>
                    <a:pt x="6873" y="5484"/>
                    <a:pt x="6511" y="5647"/>
                  </a:cubicBezTo>
                  <a:cubicBezTo>
                    <a:pt x="6148" y="5841"/>
                    <a:pt x="5758" y="5933"/>
                    <a:pt x="5375" y="5933"/>
                  </a:cubicBezTo>
                  <a:cubicBezTo>
                    <a:pt x="4438" y="5933"/>
                    <a:pt x="3540" y="5385"/>
                    <a:pt x="3159" y="4455"/>
                  </a:cubicBezTo>
                  <a:lnTo>
                    <a:pt x="2682" y="4455"/>
                  </a:lnTo>
                  <a:cubicBezTo>
                    <a:pt x="2280" y="4425"/>
                    <a:pt x="2280" y="3829"/>
                    <a:pt x="2682" y="3800"/>
                  </a:cubicBezTo>
                  <a:lnTo>
                    <a:pt x="2995" y="3800"/>
                  </a:lnTo>
                  <a:cubicBezTo>
                    <a:pt x="2995" y="3725"/>
                    <a:pt x="2995" y="3636"/>
                    <a:pt x="2995" y="3561"/>
                  </a:cubicBezTo>
                  <a:lnTo>
                    <a:pt x="2995" y="3502"/>
                  </a:lnTo>
                  <a:lnTo>
                    <a:pt x="2682" y="3502"/>
                  </a:lnTo>
                  <a:cubicBezTo>
                    <a:pt x="2280" y="3472"/>
                    <a:pt x="2280" y="2876"/>
                    <a:pt x="2682" y="2846"/>
                  </a:cubicBezTo>
                  <a:lnTo>
                    <a:pt x="3099" y="2846"/>
                  </a:lnTo>
                  <a:cubicBezTo>
                    <a:pt x="3415" y="1812"/>
                    <a:pt x="4368" y="1175"/>
                    <a:pt x="5369" y="1175"/>
                  </a:cubicBezTo>
                  <a:close/>
                  <a:moveTo>
                    <a:pt x="4887" y="1"/>
                  </a:moveTo>
                  <a:cubicBezTo>
                    <a:pt x="1639" y="1"/>
                    <a:pt x="1" y="3934"/>
                    <a:pt x="2295" y="6228"/>
                  </a:cubicBezTo>
                  <a:cubicBezTo>
                    <a:pt x="3042" y="6970"/>
                    <a:pt x="3957" y="7302"/>
                    <a:pt x="4853" y="7302"/>
                  </a:cubicBezTo>
                  <a:cubicBezTo>
                    <a:pt x="6728" y="7302"/>
                    <a:pt x="8522" y="5848"/>
                    <a:pt x="8522" y="3651"/>
                  </a:cubicBezTo>
                  <a:cubicBezTo>
                    <a:pt x="8522" y="1639"/>
                    <a:pt x="6898" y="16"/>
                    <a:pt x="4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5"/>
          <p:cNvGrpSpPr/>
          <p:nvPr/>
        </p:nvGrpSpPr>
        <p:grpSpPr>
          <a:xfrm>
            <a:off x="2705944" y="2715331"/>
            <a:ext cx="261724" cy="190923"/>
            <a:chOff x="2705944" y="2715331"/>
            <a:chExt cx="261724" cy="190923"/>
          </a:xfrm>
        </p:grpSpPr>
        <p:sp>
          <p:nvSpPr>
            <p:cNvPr id="1171" name="Google Shape;1171;p45"/>
            <p:cNvSpPr/>
            <p:nvPr/>
          </p:nvSpPr>
          <p:spPr>
            <a:xfrm>
              <a:off x="2705944" y="2715331"/>
              <a:ext cx="261724" cy="25371"/>
            </a:xfrm>
            <a:custGeom>
              <a:avLst/>
              <a:gdLst/>
              <a:ahLst/>
              <a:cxnLst/>
              <a:rect l="l" t="t" r="r" b="b"/>
              <a:pathLst>
                <a:path w="11234" h="1089" extrusionOk="0">
                  <a:moveTo>
                    <a:pt x="597" y="1"/>
                  </a:moveTo>
                  <a:cubicBezTo>
                    <a:pt x="269" y="1"/>
                    <a:pt x="1" y="269"/>
                    <a:pt x="1" y="597"/>
                  </a:cubicBezTo>
                  <a:lnTo>
                    <a:pt x="1" y="1088"/>
                  </a:lnTo>
                  <a:lnTo>
                    <a:pt x="11233" y="1088"/>
                  </a:lnTo>
                  <a:lnTo>
                    <a:pt x="11233" y="597"/>
                  </a:lnTo>
                  <a:cubicBezTo>
                    <a:pt x="11219" y="269"/>
                    <a:pt x="10965" y="1"/>
                    <a:pt x="10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2705944" y="2755939"/>
              <a:ext cx="261724" cy="150315"/>
            </a:xfrm>
            <a:custGeom>
              <a:avLst/>
              <a:gdLst/>
              <a:ahLst/>
              <a:cxnLst/>
              <a:rect l="l" t="t" r="r" b="b"/>
              <a:pathLst>
                <a:path w="11234" h="6452" extrusionOk="0">
                  <a:moveTo>
                    <a:pt x="1" y="1"/>
                  </a:moveTo>
                  <a:lnTo>
                    <a:pt x="1" y="5856"/>
                  </a:lnTo>
                  <a:cubicBezTo>
                    <a:pt x="1" y="6183"/>
                    <a:pt x="269" y="6451"/>
                    <a:pt x="597" y="6451"/>
                  </a:cubicBezTo>
                  <a:lnTo>
                    <a:pt x="10638" y="6451"/>
                  </a:lnTo>
                  <a:cubicBezTo>
                    <a:pt x="10965" y="6451"/>
                    <a:pt x="11233" y="6183"/>
                    <a:pt x="11233" y="5856"/>
                  </a:cubicBezTo>
                  <a:lnTo>
                    <a:pt x="11233" y="4053"/>
                  </a:lnTo>
                  <a:lnTo>
                    <a:pt x="7986" y="4053"/>
                  </a:lnTo>
                  <a:cubicBezTo>
                    <a:pt x="7658" y="4053"/>
                    <a:pt x="7390" y="3785"/>
                    <a:pt x="7390" y="3457"/>
                  </a:cubicBezTo>
                  <a:lnTo>
                    <a:pt x="7390" y="1356"/>
                  </a:lnTo>
                  <a:cubicBezTo>
                    <a:pt x="7390" y="1029"/>
                    <a:pt x="7658" y="761"/>
                    <a:pt x="7986" y="761"/>
                  </a:cubicBezTo>
                  <a:lnTo>
                    <a:pt x="11233" y="761"/>
                  </a:lnTo>
                  <a:lnTo>
                    <a:pt x="1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2893373" y="2788928"/>
              <a:ext cx="58686" cy="18754"/>
            </a:xfrm>
            <a:custGeom>
              <a:avLst/>
              <a:gdLst/>
              <a:ahLst/>
              <a:cxnLst/>
              <a:rect l="l" t="t" r="r" b="b"/>
              <a:pathLst>
                <a:path w="2519" h="805" extrusionOk="0">
                  <a:moveTo>
                    <a:pt x="0" y="0"/>
                  </a:moveTo>
                  <a:lnTo>
                    <a:pt x="0" y="805"/>
                  </a:lnTo>
                  <a:lnTo>
                    <a:pt x="2518" y="805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2893373" y="2822919"/>
              <a:ext cx="58686" cy="11835"/>
            </a:xfrm>
            <a:custGeom>
              <a:avLst/>
              <a:gdLst/>
              <a:ahLst/>
              <a:cxnLst/>
              <a:rect l="l" t="t" r="r" b="b"/>
              <a:pathLst>
                <a:path w="2519" h="508" extrusionOk="0">
                  <a:moveTo>
                    <a:pt x="0" y="1"/>
                  </a:moveTo>
                  <a:lnTo>
                    <a:pt x="0" y="508"/>
                  </a:lnTo>
                  <a:lnTo>
                    <a:pt x="2518" y="508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45"/>
          <p:cNvSpPr/>
          <p:nvPr/>
        </p:nvSpPr>
        <p:spPr>
          <a:xfrm>
            <a:off x="3429262" y="2845844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47" y="0"/>
                </a:moveTo>
                <a:cubicBezTo>
                  <a:pt x="998" y="0"/>
                  <a:pt x="879" y="75"/>
                  <a:pt x="834" y="209"/>
                </a:cubicBezTo>
                <a:lnTo>
                  <a:pt x="75" y="2354"/>
                </a:lnTo>
                <a:cubicBezTo>
                  <a:pt x="0" y="2578"/>
                  <a:pt x="164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8"/>
                  <a:pt x="3710" y="2354"/>
                </a:cubicBezTo>
                <a:lnTo>
                  <a:pt x="2965" y="209"/>
                </a:lnTo>
                <a:cubicBezTo>
                  <a:pt x="2920" y="75"/>
                  <a:pt x="2786" y="0"/>
                  <a:pt x="26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5"/>
          <p:cNvSpPr/>
          <p:nvPr/>
        </p:nvSpPr>
        <p:spPr>
          <a:xfrm>
            <a:off x="3517420" y="2845844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32" y="0"/>
                </a:moveTo>
                <a:cubicBezTo>
                  <a:pt x="983" y="0"/>
                  <a:pt x="864" y="75"/>
                  <a:pt x="820" y="209"/>
                </a:cubicBezTo>
                <a:lnTo>
                  <a:pt x="75" y="2354"/>
                </a:lnTo>
                <a:cubicBezTo>
                  <a:pt x="0" y="2578"/>
                  <a:pt x="149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8"/>
                  <a:pt x="3710" y="2354"/>
                </a:cubicBezTo>
                <a:lnTo>
                  <a:pt x="2950" y="209"/>
                </a:lnTo>
                <a:cubicBezTo>
                  <a:pt x="2905" y="75"/>
                  <a:pt x="2771" y="0"/>
                  <a:pt x="26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5"/>
          <p:cNvSpPr/>
          <p:nvPr/>
        </p:nvSpPr>
        <p:spPr>
          <a:xfrm>
            <a:off x="3605228" y="2845844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32" y="0"/>
                </a:moveTo>
                <a:cubicBezTo>
                  <a:pt x="998" y="0"/>
                  <a:pt x="864" y="75"/>
                  <a:pt x="820" y="209"/>
                </a:cubicBezTo>
                <a:lnTo>
                  <a:pt x="75" y="2354"/>
                </a:lnTo>
                <a:cubicBezTo>
                  <a:pt x="0" y="2578"/>
                  <a:pt x="149" y="2801"/>
                  <a:pt x="373" y="2801"/>
                </a:cubicBezTo>
                <a:lnTo>
                  <a:pt x="3397" y="2801"/>
                </a:lnTo>
                <a:cubicBezTo>
                  <a:pt x="3620" y="2801"/>
                  <a:pt x="3784" y="2578"/>
                  <a:pt x="3710" y="2354"/>
                </a:cubicBezTo>
                <a:lnTo>
                  <a:pt x="2950" y="209"/>
                </a:lnTo>
                <a:cubicBezTo>
                  <a:pt x="2905" y="75"/>
                  <a:pt x="2786" y="0"/>
                  <a:pt x="26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5"/>
          <p:cNvSpPr/>
          <p:nvPr/>
        </p:nvSpPr>
        <p:spPr>
          <a:xfrm>
            <a:off x="3560799" y="2778165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47" y="0"/>
                </a:moveTo>
                <a:cubicBezTo>
                  <a:pt x="998" y="0"/>
                  <a:pt x="879" y="90"/>
                  <a:pt x="835" y="224"/>
                </a:cubicBezTo>
                <a:lnTo>
                  <a:pt x="75" y="2369"/>
                </a:lnTo>
                <a:cubicBezTo>
                  <a:pt x="0" y="2577"/>
                  <a:pt x="164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7"/>
                  <a:pt x="3710" y="2369"/>
                </a:cubicBezTo>
                <a:lnTo>
                  <a:pt x="2965" y="224"/>
                </a:lnTo>
                <a:cubicBezTo>
                  <a:pt x="2920" y="90"/>
                  <a:pt x="2786" y="0"/>
                  <a:pt x="26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"/>
          <p:cNvSpPr/>
          <p:nvPr/>
        </p:nvSpPr>
        <p:spPr>
          <a:xfrm>
            <a:off x="3472991" y="2778165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207" y="0"/>
                </a:moveTo>
                <a:cubicBezTo>
                  <a:pt x="1073" y="0"/>
                  <a:pt x="954" y="90"/>
                  <a:pt x="909" y="209"/>
                </a:cubicBezTo>
                <a:lnTo>
                  <a:pt x="75" y="2354"/>
                </a:lnTo>
                <a:cubicBezTo>
                  <a:pt x="0" y="2563"/>
                  <a:pt x="149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7"/>
                  <a:pt x="3725" y="2369"/>
                </a:cubicBezTo>
                <a:lnTo>
                  <a:pt x="3039" y="224"/>
                </a:lnTo>
                <a:cubicBezTo>
                  <a:pt x="2995" y="90"/>
                  <a:pt x="2861" y="0"/>
                  <a:pt x="2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5"/>
          <p:cNvSpPr/>
          <p:nvPr/>
        </p:nvSpPr>
        <p:spPr>
          <a:xfrm>
            <a:off x="3516721" y="2710788"/>
            <a:ext cx="87482" cy="65303"/>
          </a:xfrm>
          <a:custGeom>
            <a:avLst/>
            <a:gdLst/>
            <a:ahLst/>
            <a:cxnLst/>
            <a:rect l="l" t="t" r="r" b="b"/>
            <a:pathLst>
              <a:path w="3755" h="2803" extrusionOk="0">
                <a:moveTo>
                  <a:pt x="1115" y="0"/>
                </a:moveTo>
                <a:cubicBezTo>
                  <a:pt x="982" y="0"/>
                  <a:pt x="876" y="86"/>
                  <a:pt x="835" y="211"/>
                </a:cubicBezTo>
                <a:lnTo>
                  <a:pt x="75" y="2356"/>
                </a:lnTo>
                <a:cubicBezTo>
                  <a:pt x="0" y="2579"/>
                  <a:pt x="164" y="2803"/>
                  <a:pt x="388" y="2803"/>
                </a:cubicBezTo>
                <a:lnTo>
                  <a:pt x="3412" y="2803"/>
                </a:lnTo>
                <a:cubicBezTo>
                  <a:pt x="3516" y="2803"/>
                  <a:pt x="3620" y="2743"/>
                  <a:pt x="3680" y="2654"/>
                </a:cubicBezTo>
                <a:cubicBezTo>
                  <a:pt x="3740" y="2579"/>
                  <a:pt x="3755" y="2460"/>
                  <a:pt x="3725" y="2356"/>
                </a:cubicBezTo>
                <a:lnTo>
                  <a:pt x="2965" y="211"/>
                </a:lnTo>
                <a:cubicBezTo>
                  <a:pt x="2924" y="86"/>
                  <a:pt x="2818" y="0"/>
                  <a:pt x="2684" y="0"/>
                </a:cubicBezTo>
                <a:cubicBezTo>
                  <a:pt x="2674" y="0"/>
                  <a:pt x="2663" y="1"/>
                  <a:pt x="2652" y="2"/>
                </a:cubicBezTo>
                <a:lnTo>
                  <a:pt x="1147" y="2"/>
                </a:lnTo>
                <a:cubicBezTo>
                  <a:pt x="1137" y="1"/>
                  <a:pt x="1126" y="0"/>
                  <a:pt x="11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45"/>
          <p:cNvGrpSpPr/>
          <p:nvPr/>
        </p:nvGrpSpPr>
        <p:grpSpPr>
          <a:xfrm>
            <a:off x="4157076" y="2713258"/>
            <a:ext cx="261724" cy="195070"/>
            <a:chOff x="4157076" y="2713258"/>
            <a:chExt cx="261724" cy="195070"/>
          </a:xfrm>
        </p:grpSpPr>
        <p:sp>
          <p:nvSpPr>
            <p:cNvPr id="1182" name="Google Shape;1182;p45"/>
            <p:cNvSpPr/>
            <p:nvPr/>
          </p:nvSpPr>
          <p:spPr>
            <a:xfrm>
              <a:off x="4224965" y="2793075"/>
              <a:ext cx="41470" cy="35529"/>
            </a:xfrm>
            <a:custGeom>
              <a:avLst/>
              <a:gdLst/>
              <a:ahLst/>
              <a:cxnLst/>
              <a:rect l="l" t="t" r="r" b="b"/>
              <a:pathLst>
                <a:path w="1780" h="1525" extrusionOk="0">
                  <a:moveTo>
                    <a:pt x="1027" y="0"/>
                  </a:moveTo>
                  <a:cubicBezTo>
                    <a:pt x="365" y="0"/>
                    <a:pt x="0" y="785"/>
                    <a:pt x="468" y="1282"/>
                  </a:cubicBezTo>
                  <a:cubicBezTo>
                    <a:pt x="621" y="1450"/>
                    <a:pt x="816" y="1524"/>
                    <a:pt x="1009" y="1524"/>
                  </a:cubicBezTo>
                  <a:cubicBezTo>
                    <a:pt x="1399" y="1524"/>
                    <a:pt x="1779" y="1219"/>
                    <a:pt x="1779" y="761"/>
                  </a:cubicBezTo>
                  <a:cubicBezTo>
                    <a:pt x="1779" y="358"/>
                    <a:pt x="1466" y="31"/>
                    <a:pt x="1064" y="1"/>
                  </a:cubicBezTo>
                  <a:cubicBezTo>
                    <a:pt x="1052" y="0"/>
                    <a:pt x="1039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4198732" y="2754914"/>
              <a:ext cx="178412" cy="112108"/>
            </a:xfrm>
            <a:custGeom>
              <a:avLst/>
              <a:gdLst/>
              <a:ahLst/>
              <a:cxnLst/>
              <a:rect l="l" t="t" r="r" b="b"/>
              <a:pathLst>
                <a:path w="7658" h="4812" extrusionOk="0">
                  <a:moveTo>
                    <a:pt x="5054" y="996"/>
                  </a:moveTo>
                  <a:cubicBezTo>
                    <a:pt x="5067" y="996"/>
                    <a:pt x="5081" y="997"/>
                    <a:pt x="5095" y="998"/>
                  </a:cubicBezTo>
                  <a:lnTo>
                    <a:pt x="5423" y="998"/>
                  </a:lnTo>
                  <a:cubicBezTo>
                    <a:pt x="5825" y="1028"/>
                    <a:pt x="5825" y="1624"/>
                    <a:pt x="5423" y="1654"/>
                  </a:cubicBezTo>
                  <a:lnTo>
                    <a:pt x="5095" y="1654"/>
                  </a:lnTo>
                  <a:cubicBezTo>
                    <a:pt x="5085" y="1654"/>
                    <a:pt x="5076" y="1655"/>
                    <a:pt x="5067" y="1655"/>
                  </a:cubicBezTo>
                  <a:cubicBezTo>
                    <a:pt x="4632" y="1655"/>
                    <a:pt x="4628" y="996"/>
                    <a:pt x="5054" y="996"/>
                  </a:cubicBezTo>
                  <a:close/>
                  <a:moveTo>
                    <a:pt x="6454" y="996"/>
                  </a:moveTo>
                  <a:cubicBezTo>
                    <a:pt x="6467" y="996"/>
                    <a:pt x="6481" y="997"/>
                    <a:pt x="6495" y="998"/>
                  </a:cubicBezTo>
                  <a:lnTo>
                    <a:pt x="6823" y="998"/>
                  </a:lnTo>
                  <a:cubicBezTo>
                    <a:pt x="7225" y="1028"/>
                    <a:pt x="7225" y="1624"/>
                    <a:pt x="6823" y="1654"/>
                  </a:cubicBezTo>
                  <a:lnTo>
                    <a:pt x="6495" y="1654"/>
                  </a:lnTo>
                  <a:cubicBezTo>
                    <a:pt x="6486" y="1654"/>
                    <a:pt x="6477" y="1655"/>
                    <a:pt x="6467" y="1655"/>
                  </a:cubicBezTo>
                  <a:cubicBezTo>
                    <a:pt x="6032" y="1655"/>
                    <a:pt x="6028" y="996"/>
                    <a:pt x="6454" y="996"/>
                  </a:cubicBezTo>
                  <a:close/>
                  <a:moveTo>
                    <a:pt x="5067" y="2159"/>
                  </a:moveTo>
                  <a:cubicBezTo>
                    <a:pt x="5076" y="2159"/>
                    <a:pt x="5085" y="2160"/>
                    <a:pt x="5095" y="2160"/>
                  </a:cubicBezTo>
                  <a:lnTo>
                    <a:pt x="5423" y="2160"/>
                  </a:lnTo>
                  <a:cubicBezTo>
                    <a:pt x="5825" y="2190"/>
                    <a:pt x="5825" y="2786"/>
                    <a:pt x="5423" y="2816"/>
                  </a:cubicBezTo>
                  <a:lnTo>
                    <a:pt x="5095" y="2816"/>
                  </a:lnTo>
                  <a:cubicBezTo>
                    <a:pt x="5081" y="2817"/>
                    <a:pt x="5067" y="2818"/>
                    <a:pt x="5054" y="2818"/>
                  </a:cubicBezTo>
                  <a:cubicBezTo>
                    <a:pt x="4628" y="2818"/>
                    <a:pt x="4632" y="2159"/>
                    <a:pt x="5067" y="2159"/>
                  </a:cubicBezTo>
                  <a:close/>
                  <a:moveTo>
                    <a:pt x="6467" y="2159"/>
                  </a:moveTo>
                  <a:cubicBezTo>
                    <a:pt x="6477" y="2159"/>
                    <a:pt x="6486" y="2160"/>
                    <a:pt x="6495" y="2160"/>
                  </a:cubicBezTo>
                  <a:lnTo>
                    <a:pt x="6823" y="2160"/>
                  </a:lnTo>
                  <a:cubicBezTo>
                    <a:pt x="7225" y="2190"/>
                    <a:pt x="7225" y="2786"/>
                    <a:pt x="6823" y="2816"/>
                  </a:cubicBezTo>
                  <a:lnTo>
                    <a:pt x="6495" y="2816"/>
                  </a:lnTo>
                  <a:cubicBezTo>
                    <a:pt x="6481" y="2817"/>
                    <a:pt x="6467" y="2818"/>
                    <a:pt x="6454" y="2818"/>
                  </a:cubicBezTo>
                  <a:cubicBezTo>
                    <a:pt x="6028" y="2818"/>
                    <a:pt x="6032" y="2159"/>
                    <a:pt x="6467" y="2159"/>
                  </a:cubicBezTo>
                  <a:close/>
                  <a:moveTo>
                    <a:pt x="5054" y="3335"/>
                  </a:moveTo>
                  <a:cubicBezTo>
                    <a:pt x="5067" y="3335"/>
                    <a:pt x="5081" y="3336"/>
                    <a:pt x="5095" y="3337"/>
                  </a:cubicBezTo>
                  <a:lnTo>
                    <a:pt x="5423" y="3337"/>
                  </a:lnTo>
                  <a:cubicBezTo>
                    <a:pt x="5825" y="3367"/>
                    <a:pt x="5825" y="3963"/>
                    <a:pt x="5423" y="3993"/>
                  </a:cubicBezTo>
                  <a:lnTo>
                    <a:pt x="5095" y="3993"/>
                  </a:lnTo>
                  <a:cubicBezTo>
                    <a:pt x="5085" y="3993"/>
                    <a:pt x="5076" y="3994"/>
                    <a:pt x="5067" y="3994"/>
                  </a:cubicBezTo>
                  <a:cubicBezTo>
                    <a:pt x="4632" y="3994"/>
                    <a:pt x="4628" y="3335"/>
                    <a:pt x="5054" y="3335"/>
                  </a:cubicBezTo>
                  <a:close/>
                  <a:moveTo>
                    <a:pt x="6454" y="3335"/>
                  </a:moveTo>
                  <a:cubicBezTo>
                    <a:pt x="6467" y="3335"/>
                    <a:pt x="6481" y="3336"/>
                    <a:pt x="6495" y="3337"/>
                  </a:cubicBezTo>
                  <a:lnTo>
                    <a:pt x="6823" y="3337"/>
                  </a:lnTo>
                  <a:cubicBezTo>
                    <a:pt x="7225" y="3367"/>
                    <a:pt x="7225" y="3963"/>
                    <a:pt x="6823" y="3993"/>
                  </a:cubicBezTo>
                  <a:lnTo>
                    <a:pt x="6495" y="3993"/>
                  </a:lnTo>
                  <a:cubicBezTo>
                    <a:pt x="6486" y="3993"/>
                    <a:pt x="6477" y="3994"/>
                    <a:pt x="6467" y="3994"/>
                  </a:cubicBezTo>
                  <a:cubicBezTo>
                    <a:pt x="6032" y="3994"/>
                    <a:pt x="6028" y="3335"/>
                    <a:pt x="6454" y="3335"/>
                  </a:cubicBezTo>
                  <a:close/>
                  <a:moveTo>
                    <a:pt x="2205" y="711"/>
                  </a:moveTo>
                  <a:cubicBezTo>
                    <a:pt x="2361" y="711"/>
                    <a:pt x="2518" y="812"/>
                    <a:pt x="2533" y="1013"/>
                  </a:cubicBezTo>
                  <a:lnTo>
                    <a:pt x="2533" y="1028"/>
                  </a:lnTo>
                  <a:cubicBezTo>
                    <a:pt x="2637" y="1058"/>
                    <a:pt x="2756" y="1102"/>
                    <a:pt x="2846" y="1162"/>
                  </a:cubicBezTo>
                  <a:cubicBezTo>
                    <a:pt x="2912" y="1109"/>
                    <a:pt x="2982" y="1086"/>
                    <a:pt x="3050" y="1086"/>
                  </a:cubicBezTo>
                  <a:cubicBezTo>
                    <a:pt x="3286" y="1086"/>
                    <a:pt x="3484" y="1366"/>
                    <a:pt x="3322" y="1609"/>
                  </a:cubicBezTo>
                  <a:cubicBezTo>
                    <a:pt x="3427" y="1743"/>
                    <a:pt x="3501" y="1907"/>
                    <a:pt x="3531" y="2086"/>
                  </a:cubicBezTo>
                  <a:cubicBezTo>
                    <a:pt x="3933" y="2116"/>
                    <a:pt x="3933" y="2697"/>
                    <a:pt x="3531" y="2741"/>
                  </a:cubicBezTo>
                  <a:cubicBezTo>
                    <a:pt x="3501" y="2860"/>
                    <a:pt x="3456" y="2980"/>
                    <a:pt x="3397" y="3084"/>
                  </a:cubicBezTo>
                  <a:cubicBezTo>
                    <a:pt x="3456" y="3143"/>
                    <a:pt x="3486" y="3233"/>
                    <a:pt x="3486" y="3307"/>
                  </a:cubicBezTo>
                  <a:cubicBezTo>
                    <a:pt x="3486" y="3486"/>
                    <a:pt x="3337" y="3635"/>
                    <a:pt x="3158" y="3635"/>
                  </a:cubicBezTo>
                  <a:cubicBezTo>
                    <a:pt x="3084" y="3635"/>
                    <a:pt x="3024" y="3620"/>
                    <a:pt x="2965" y="3575"/>
                  </a:cubicBezTo>
                  <a:cubicBezTo>
                    <a:pt x="2831" y="3665"/>
                    <a:pt x="2682" y="3739"/>
                    <a:pt x="2533" y="3784"/>
                  </a:cubicBezTo>
                  <a:cubicBezTo>
                    <a:pt x="2518" y="3985"/>
                    <a:pt x="2361" y="4086"/>
                    <a:pt x="2205" y="4086"/>
                  </a:cubicBezTo>
                  <a:cubicBezTo>
                    <a:pt x="2048" y="4086"/>
                    <a:pt x="1892" y="3985"/>
                    <a:pt x="1877" y="3784"/>
                  </a:cubicBezTo>
                  <a:cubicBezTo>
                    <a:pt x="1713" y="3739"/>
                    <a:pt x="1564" y="3665"/>
                    <a:pt x="1430" y="3561"/>
                  </a:cubicBezTo>
                  <a:cubicBezTo>
                    <a:pt x="1362" y="3615"/>
                    <a:pt x="1285" y="3641"/>
                    <a:pt x="1210" y="3641"/>
                  </a:cubicBezTo>
                  <a:cubicBezTo>
                    <a:pt x="1120" y="3641"/>
                    <a:pt x="1033" y="3604"/>
                    <a:pt x="968" y="3531"/>
                  </a:cubicBezTo>
                  <a:cubicBezTo>
                    <a:pt x="924" y="3471"/>
                    <a:pt x="894" y="3382"/>
                    <a:pt x="894" y="3307"/>
                  </a:cubicBezTo>
                  <a:cubicBezTo>
                    <a:pt x="894" y="3218"/>
                    <a:pt x="924" y="3129"/>
                    <a:pt x="998" y="3069"/>
                  </a:cubicBezTo>
                  <a:cubicBezTo>
                    <a:pt x="939" y="2965"/>
                    <a:pt x="894" y="2846"/>
                    <a:pt x="879" y="2726"/>
                  </a:cubicBezTo>
                  <a:cubicBezTo>
                    <a:pt x="507" y="2667"/>
                    <a:pt x="507" y="2145"/>
                    <a:pt x="879" y="2086"/>
                  </a:cubicBezTo>
                  <a:cubicBezTo>
                    <a:pt x="894" y="1981"/>
                    <a:pt x="924" y="1877"/>
                    <a:pt x="983" y="1788"/>
                  </a:cubicBezTo>
                  <a:cubicBezTo>
                    <a:pt x="864" y="1669"/>
                    <a:pt x="849" y="1490"/>
                    <a:pt x="954" y="1371"/>
                  </a:cubicBezTo>
                  <a:cubicBezTo>
                    <a:pt x="1009" y="1278"/>
                    <a:pt x="1106" y="1231"/>
                    <a:pt x="1207" y="1231"/>
                  </a:cubicBezTo>
                  <a:cubicBezTo>
                    <a:pt x="1268" y="1231"/>
                    <a:pt x="1330" y="1248"/>
                    <a:pt x="1386" y="1281"/>
                  </a:cubicBezTo>
                  <a:cubicBezTo>
                    <a:pt x="1535" y="1162"/>
                    <a:pt x="1698" y="1073"/>
                    <a:pt x="1877" y="1028"/>
                  </a:cubicBezTo>
                  <a:lnTo>
                    <a:pt x="1877" y="1013"/>
                  </a:lnTo>
                  <a:cubicBezTo>
                    <a:pt x="1892" y="812"/>
                    <a:pt x="2048" y="711"/>
                    <a:pt x="2205" y="711"/>
                  </a:cubicBezTo>
                  <a:close/>
                  <a:moveTo>
                    <a:pt x="0" y="0"/>
                  </a:moveTo>
                  <a:lnTo>
                    <a:pt x="0" y="4812"/>
                  </a:lnTo>
                  <a:lnTo>
                    <a:pt x="7657" y="4812"/>
                  </a:lnTo>
                  <a:lnTo>
                    <a:pt x="7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4157076" y="2713258"/>
              <a:ext cx="261724" cy="195070"/>
            </a:xfrm>
            <a:custGeom>
              <a:avLst/>
              <a:gdLst/>
              <a:ahLst/>
              <a:cxnLst/>
              <a:rect l="l" t="t" r="r" b="b"/>
              <a:pathLst>
                <a:path w="11234" h="8373" extrusionOk="0">
                  <a:moveTo>
                    <a:pt x="9773" y="1118"/>
                  </a:moveTo>
                  <a:cubicBezTo>
                    <a:pt x="9952" y="1118"/>
                    <a:pt x="10101" y="1267"/>
                    <a:pt x="10101" y="1445"/>
                  </a:cubicBezTo>
                  <a:lnTo>
                    <a:pt x="10101" y="6928"/>
                  </a:lnTo>
                  <a:cubicBezTo>
                    <a:pt x="10101" y="7106"/>
                    <a:pt x="9952" y="7255"/>
                    <a:pt x="9773" y="7255"/>
                  </a:cubicBezTo>
                  <a:lnTo>
                    <a:pt x="1460" y="7255"/>
                  </a:lnTo>
                  <a:cubicBezTo>
                    <a:pt x="1267" y="7255"/>
                    <a:pt x="1118" y="7106"/>
                    <a:pt x="1133" y="6928"/>
                  </a:cubicBezTo>
                  <a:lnTo>
                    <a:pt x="1133" y="1445"/>
                  </a:lnTo>
                  <a:cubicBezTo>
                    <a:pt x="1133" y="1267"/>
                    <a:pt x="1267" y="1118"/>
                    <a:pt x="1460" y="1118"/>
                  </a:cubicBezTo>
                  <a:close/>
                  <a:moveTo>
                    <a:pt x="984" y="0"/>
                  </a:moveTo>
                  <a:cubicBezTo>
                    <a:pt x="447" y="0"/>
                    <a:pt x="0" y="447"/>
                    <a:pt x="0" y="999"/>
                  </a:cubicBezTo>
                  <a:lnTo>
                    <a:pt x="0" y="7390"/>
                  </a:lnTo>
                  <a:cubicBezTo>
                    <a:pt x="0" y="7926"/>
                    <a:pt x="447" y="8373"/>
                    <a:pt x="984" y="8373"/>
                  </a:cubicBezTo>
                  <a:lnTo>
                    <a:pt x="10235" y="8373"/>
                  </a:lnTo>
                  <a:cubicBezTo>
                    <a:pt x="10786" y="8373"/>
                    <a:pt x="11218" y="7926"/>
                    <a:pt x="11233" y="7390"/>
                  </a:cubicBezTo>
                  <a:lnTo>
                    <a:pt x="11233" y="999"/>
                  </a:lnTo>
                  <a:cubicBezTo>
                    <a:pt x="11218" y="447"/>
                    <a:pt x="10786" y="0"/>
                    <a:pt x="10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45"/>
          <p:cNvGrpSpPr/>
          <p:nvPr/>
        </p:nvGrpSpPr>
        <p:grpSpPr>
          <a:xfrm>
            <a:off x="4861289" y="2679943"/>
            <a:ext cx="261724" cy="261701"/>
            <a:chOff x="4861289" y="2679943"/>
            <a:chExt cx="261724" cy="261701"/>
          </a:xfrm>
        </p:grpSpPr>
        <p:sp>
          <p:nvSpPr>
            <p:cNvPr id="1186" name="Google Shape;1186;p45"/>
            <p:cNvSpPr/>
            <p:nvPr/>
          </p:nvSpPr>
          <p:spPr>
            <a:xfrm>
              <a:off x="4861289" y="2679943"/>
              <a:ext cx="261724" cy="261701"/>
            </a:xfrm>
            <a:custGeom>
              <a:avLst/>
              <a:gdLst/>
              <a:ahLst/>
              <a:cxnLst/>
              <a:rect l="l" t="t" r="r" b="b"/>
              <a:pathLst>
                <a:path w="11234" h="11233" extrusionOk="0">
                  <a:moveTo>
                    <a:pt x="5592" y="2958"/>
                  </a:moveTo>
                  <a:cubicBezTo>
                    <a:pt x="6960" y="2958"/>
                    <a:pt x="8269" y="4014"/>
                    <a:pt x="8269" y="5617"/>
                  </a:cubicBezTo>
                  <a:cubicBezTo>
                    <a:pt x="8269" y="7091"/>
                    <a:pt x="7077" y="8268"/>
                    <a:pt x="5617" y="8283"/>
                  </a:cubicBezTo>
                  <a:cubicBezTo>
                    <a:pt x="3248" y="8283"/>
                    <a:pt x="2056" y="5408"/>
                    <a:pt x="3725" y="3739"/>
                  </a:cubicBezTo>
                  <a:cubicBezTo>
                    <a:pt x="4270" y="3200"/>
                    <a:pt x="4938" y="2958"/>
                    <a:pt x="5592" y="2958"/>
                  </a:cubicBezTo>
                  <a:close/>
                  <a:moveTo>
                    <a:pt x="5289" y="0"/>
                  </a:moveTo>
                  <a:cubicBezTo>
                    <a:pt x="4023" y="75"/>
                    <a:pt x="2816" y="566"/>
                    <a:pt x="1878" y="1415"/>
                  </a:cubicBezTo>
                  <a:lnTo>
                    <a:pt x="2876" y="2414"/>
                  </a:lnTo>
                  <a:cubicBezTo>
                    <a:pt x="3069" y="2622"/>
                    <a:pt x="2920" y="2965"/>
                    <a:pt x="2637" y="2965"/>
                  </a:cubicBezTo>
                  <a:cubicBezTo>
                    <a:pt x="2548" y="2965"/>
                    <a:pt x="2473" y="2935"/>
                    <a:pt x="2399" y="2875"/>
                  </a:cubicBezTo>
                  <a:lnTo>
                    <a:pt x="1416" y="1877"/>
                  </a:lnTo>
                  <a:cubicBezTo>
                    <a:pt x="567" y="2816"/>
                    <a:pt x="75" y="4023"/>
                    <a:pt x="1" y="5289"/>
                  </a:cubicBezTo>
                  <a:lnTo>
                    <a:pt x="1252" y="5289"/>
                  </a:lnTo>
                  <a:cubicBezTo>
                    <a:pt x="1684" y="5289"/>
                    <a:pt x="1684" y="5944"/>
                    <a:pt x="1252" y="5944"/>
                  </a:cubicBezTo>
                  <a:lnTo>
                    <a:pt x="1" y="5944"/>
                  </a:lnTo>
                  <a:cubicBezTo>
                    <a:pt x="75" y="7211"/>
                    <a:pt x="567" y="8417"/>
                    <a:pt x="1416" y="9356"/>
                  </a:cubicBezTo>
                  <a:lnTo>
                    <a:pt x="2399" y="8373"/>
                  </a:lnTo>
                  <a:cubicBezTo>
                    <a:pt x="2470" y="8308"/>
                    <a:pt x="2548" y="8281"/>
                    <a:pt x="2622" y="8281"/>
                  </a:cubicBezTo>
                  <a:cubicBezTo>
                    <a:pt x="2872" y="8281"/>
                    <a:pt x="3079" y="8593"/>
                    <a:pt x="2861" y="8834"/>
                  </a:cubicBezTo>
                  <a:lnTo>
                    <a:pt x="1878" y="9833"/>
                  </a:lnTo>
                  <a:cubicBezTo>
                    <a:pt x="2816" y="10667"/>
                    <a:pt x="4023" y="11158"/>
                    <a:pt x="5274" y="11233"/>
                  </a:cubicBezTo>
                  <a:lnTo>
                    <a:pt x="5274" y="9847"/>
                  </a:lnTo>
                  <a:cubicBezTo>
                    <a:pt x="5274" y="9631"/>
                    <a:pt x="5442" y="9523"/>
                    <a:pt x="5609" y="9523"/>
                  </a:cubicBezTo>
                  <a:cubicBezTo>
                    <a:pt x="5777" y="9523"/>
                    <a:pt x="5945" y="9631"/>
                    <a:pt x="5945" y="9847"/>
                  </a:cubicBezTo>
                  <a:lnTo>
                    <a:pt x="5945" y="11233"/>
                  </a:lnTo>
                  <a:cubicBezTo>
                    <a:pt x="7196" y="11158"/>
                    <a:pt x="8403" y="10667"/>
                    <a:pt x="9341" y="9833"/>
                  </a:cubicBezTo>
                  <a:lnTo>
                    <a:pt x="8358" y="8834"/>
                  </a:lnTo>
                  <a:cubicBezTo>
                    <a:pt x="8119" y="8595"/>
                    <a:pt x="8333" y="8268"/>
                    <a:pt x="8587" y="8268"/>
                  </a:cubicBezTo>
                  <a:cubicBezTo>
                    <a:pt x="8665" y="8268"/>
                    <a:pt x="8746" y="8299"/>
                    <a:pt x="8820" y="8373"/>
                  </a:cubicBezTo>
                  <a:lnTo>
                    <a:pt x="9818" y="9356"/>
                  </a:lnTo>
                  <a:cubicBezTo>
                    <a:pt x="10667" y="8417"/>
                    <a:pt x="11159" y="7211"/>
                    <a:pt x="11233" y="5959"/>
                  </a:cubicBezTo>
                  <a:lnTo>
                    <a:pt x="9982" y="5959"/>
                  </a:lnTo>
                  <a:cubicBezTo>
                    <a:pt x="9803" y="5959"/>
                    <a:pt x="9654" y="5810"/>
                    <a:pt x="9654" y="5631"/>
                  </a:cubicBezTo>
                  <a:lnTo>
                    <a:pt x="9654" y="5617"/>
                  </a:lnTo>
                  <a:cubicBezTo>
                    <a:pt x="9654" y="5438"/>
                    <a:pt x="9803" y="5289"/>
                    <a:pt x="9982" y="5289"/>
                  </a:cubicBezTo>
                  <a:lnTo>
                    <a:pt x="11218" y="5289"/>
                  </a:lnTo>
                  <a:cubicBezTo>
                    <a:pt x="11159" y="4023"/>
                    <a:pt x="10652" y="2831"/>
                    <a:pt x="9818" y="1877"/>
                  </a:cubicBezTo>
                  <a:lnTo>
                    <a:pt x="8835" y="2875"/>
                  </a:lnTo>
                  <a:cubicBezTo>
                    <a:pt x="8768" y="2942"/>
                    <a:pt x="8682" y="2976"/>
                    <a:pt x="8596" y="2976"/>
                  </a:cubicBezTo>
                  <a:cubicBezTo>
                    <a:pt x="8511" y="2976"/>
                    <a:pt x="8425" y="2942"/>
                    <a:pt x="8358" y="2875"/>
                  </a:cubicBezTo>
                  <a:cubicBezTo>
                    <a:pt x="8239" y="2741"/>
                    <a:pt x="8239" y="2533"/>
                    <a:pt x="8358" y="2414"/>
                  </a:cubicBezTo>
                  <a:lnTo>
                    <a:pt x="9356" y="1415"/>
                  </a:lnTo>
                  <a:cubicBezTo>
                    <a:pt x="8403" y="566"/>
                    <a:pt x="7211" y="75"/>
                    <a:pt x="5945" y="0"/>
                  </a:cubicBezTo>
                  <a:lnTo>
                    <a:pt x="5945" y="1386"/>
                  </a:lnTo>
                  <a:cubicBezTo>
                    <a:pt x="5945" y="1609"/>
                    <a:pt x="5781" y="1721"/>
                    <a:pt x="5617" y="1721"/>
                  </a:cubicBezTo>
                  <a:cubicBezTo>
                    <a:pt x="5453" y="1721"/>
                    <a:pt x="5289" y="1609"/>
                    <a:pt x="5289" y="1386"/>
                  </a:cubicBezTo>
                  <a:lnTo>
                    <a:pt x="5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4929667" y="2764280"/>
              <a:ext cx="109009" cy="93167"/>
            </a:xfrm>
            <a:custGeom>
              <a:avLst/>
              <a:gdLst/>
              <a:ahLst/>
              <a:cxnLst/>
              <a:rect l="l" t="t" r="r" b="b"/>
              <a:pathLst>
                <a:path w="4679" h="3999" extrusionOk="0">
                  <a:moveTo>
                    <a:pt x="2643" y="973"/>
                  </a:moveTo>
                  <a:cubicBezTo>
                    <a:pt x="3171" y="973"/>
                    <a:pt x="3680" y="1383"/>
                    <a:pt x="3680" y="1997"/>
                  </a:cubicBezTo>
                  <a:cubicBezTo>
                    <a:pt x="3680" y="2563"/>
                    <a:pt x="3233" y="3010"/>
                    <a:pt x="2682" y="3025"/>
                  </a:cubicBezTo>
                  <a:cubicBezTo>
                    <a:pt x="2676" y="3025"/>
                    <a:pt x="2670" y="3025"/>
                    <a:pt x="2663" y="3025"/>
                  </a:cubicBezTo>
                  <a:cubicBezTo>
                    <a:pt x="1752" y="3025"/>
                    <a:pt x="1286" y="1933"/>
                    <a:pt x="1922" y="1281"/>
                  </a:cubicBezTo>
                  <a:cubicBezTo>
                    <a:pt x="2130" y="1068"/>
                    <a:pt x="2389" y="973"/>
                    <a:pt x="2643" y="973"/>
                  </a:cubicBezTo>
                  <a:close/>
                  <a:moveTo>
                    <a:pt x="2682" y="0"/>
                  </a:moveTo>
                  <a:cubicBezTo>
                    <a:pt x="894" y="0"/>
                    <a:pt x="0" y="2146"/>
                    <a:pt x="1267" y="3412"/>
                  </a:cubicBezTo>
                  <a:cubicBezTo>
                    <a:pt x="1672" y="3817"/>
                    <a:pt x="2172" y="3999"/>
                    <a:pt x="2664" y="3999"/>
                  </a:cubicBezTo>
                  <a:cubicBezTo>
                    <a:pt x="3690" y="3999"/>
                    <a:pt x="4678" y="3205"/>
                    <a:pt x="4678" y="1997"/>
                  </a:cubicBezTo>
                  <a:cubicBezTo>
                    <a:pt x="4678" y="894"/>
                    <a:pt x="3784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5"/>
          <p:cNvGrpSpPr/>
          <p:nvPr/>
        </p:nvGrpSpPr>
        <p:grpSpPr>
          <a:xfrm>
            <a:off x="5565503" y="2723323"/>
            <a:ext cx="261724" cy="174941"/>
            <a:chOff x="5565503" y="2723323"/>
            <a:chExt cx="261724" cy="174941"/>
          </a:xfrm>
        </p:grpSpPr>
        <p:sp>
          <p:nvSpPr>
            <p:cNvPr id="1189" name="Google Shape;1189;p45"/>
            <p:cNvSpPr/>
            <p:nvPr/>
          </p:nvSpPr>
          <p:spPr>
            <a:xfrm>
              <a:off x="5579738" y="2867697"/>
              <a:ext cx="200988" cy="30566"/>
            </a:xfrm>
            <a:custGeom>
              <a:avLst/>
              <a:gdLst/>
              <a:ahLst/>
              <a:cxnLst/>
              <a:rect l="l" t="t" r="r" b="b"/>
              <a:pathLst>
                <a:path w="8627" h="1312" extrusionOk="0">
                  <a:moveTo>
                    <a:pt x="0" y="1"/>
                  </a:moveTo>
                  <a:lnTo>
                    <a:pt x="0" y="656"/>
                  </a:lnTo>
                  <a:cubicBezTo>
                    <a:pt x="0" y="1014"/>
                    <a:pt x="283" y="1312"/>
                    <a:pt x="656" y="1312"/>
                  </a:cubicBezTo>
                  <a:lnTo>
                    <a:pt x="7971" y="1312"/>
                  </a:lnTo>
                  <a:cubicBezTo>
                    <a:pt x="8328" y="1312"/>
                    <a:pt x="8626" y="1014"/>
                    <a:pt x="8626" y="656"/>
                  </a:cubicBezTo>
                  <a:lnTo>
                    <a:pt x="86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5580087" y="2768450"/>
              <a:ext cx="200289" cy="84011"/>
            </a:xfrm>
            <a:custGeom>
              <a:avLst/>
              <a:gdLst/>
              <a:ahLst/>
              <a:cxnLst/>
              <a:rect l="l" t="t" r="r" b="b"/>
              <a:pathLst>
                <a:path w="8597" h="3606" extrusionOk="0">
                  <a:moveTo>
                    <a:pt x="3680" y="0"/>
                  </a:moveTo>
                  <a:cubicBezTo>
                    <a:pt x="1743" y="0"/>
                    <a:pt x="164" y="1594"/>
                    <a:pt x="0" y="3605"/>
                  </a:cubicBezTo>
                  <a:lnTo>
                    <a:pt x="8596" y="3605"/>
                  </a:lnTo>
                  <a:cubicBezTo>
                    <a:pt x="8432" y="1594"/>
                    <a:pt x="6838" y="0"/>
                    <a:pt x="4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5565503" y="2723323"/>
              <a:ext cx="261724" cy="121496"/>
            </a:xfrm>
            <a:custGeom>
              <a:avLst/>
              <a:gdLst/>
              <a:ahLst/>
              <a:cxnLst/>
              <a:rect l="l" t="t" r="r" b="b"/>
              <a:pathLst>
                <a:path w="11234" h="5215" extrusionOk="0">
                  <a:moveTo>
                    <a:pt x="10332" y="4093"/>
                  </a:moveTo>
                  <a:cubicBezTo>
                    <a:pt x="10536" y="4093"/>
                    <a:pt x="10536" y="4534"/>
                    <a:pt x="10332" y="4534"/>
                  </a:cubicBezTo>
                  <a:cubicBezTo>
                    <a:pt x="10320" y="4534"/>
                    <a:pt x="10308" y="4532"/>
                    <a:pt x="10295" y="4529"/>
                  </a:cubicBezTo>
                  <a:lnTo>
                    <a:pt x="9848" y="4529"/>
                  </a:lnTo>
                  <a:cubicBezTo>
                    <a:pt x="9848" y="4380"/>
                    <a:pt x="9848" y="4246"/>
                    <a:pt x="9818" y="4097"/>
                  </a:cubicBezTo>
                  <a:lnTo>
                    <a:pt x="10295" y="4097"/>
                  </a:lnTo>
                  <a:cubicBezTo>
                    <a:pt x="10308" y="4094"/>
                    <a:pt x="10320" y="4093"/>
                    <a:pt x="10332" y="4093"/>
                  </a:cubicBezTo>
                  <a:close/>
                  <a:moveTo>
                    <a:pt x="4321" y="0"/>
                  </a:moveTo>
                  <a:cubicBezTo>
                    <a:pt x="3159" y="0"/>
                    <a:pt x="2042" y="492"/>
                    <a:pt x="1267" y="1341"/>
                  </a:cubicBezTo>
                  <a:cubicBezTo>
                    <a:pt x="448" y="2220"/>
                    <a:pt x="1" y="3367"/>
                    <a:pt x="1" y="4574"/>
                  </a:cubicBezTo>
                  <a:lnTo>
                    <a:pt x="1" y="5215"/>
                  </a:lnTo>
                  <a:cubicBezTo>
                    <a:pt x="135" y="4246"/>
                    <a:pt x="567" y="3352"/>
                    <a:pt x="1222" y="2637"/>
                  </a:cubicBezTo>
                  <a:cubicBezTo>
                    <a:pt x="2027" y="1773"/>
                    <a:pt x="3144" y="1282"/>
                    <a:pt x="4306" y="1282"/>
                  </a:cubicBezTo>
                  <a:lnTo>
                    <a:pt x="5543" y="1282"/>
                  </a:lnTo>
                  <a:cubicBezTo>
                    <a:pt x="6719" y="1282"/>
                    <a:pt x="7837" y="1773"/>
                    <a:pt x="8626" y="2637"/>
                  </a:cubicBezTo>
                  <a:cubicBezTo>
                    <a:pt x="9297" y="3352"/>
                    <a:pt x="9714" y="4246"/>
                    <a:pt x="9848" y="5215"/>
                  </a:cubicBezTo>
                  <a:lnTo>
                    <a:pt x="9848" y="5185"/>
                  </a:lnTo>
                  <a:lnTo>
                    <a:pt x="10295" y="5185"/>
                  </a:lnTo>
                  <a:cubicBezTo>
                    <a:pt x="10313" y="5186"/>
                    <a:pt x="10331" y="5186"/>
                    <a:pt x="10350" y="5186"/>
                  </a:cubicBezTo>
                  <a:cubicBezTo>
                    <a:pt x="10832" y="5186"/>
                    <a:pt x="11233" y="4809"/>
                    <a:pt x="11233" y="4321"/>
                  </a:cubicBezTo>
                  <a:cubicBezTo>
                    <a:pt x="11233" y="3832"/>
                    <a:pt x="10831" y="3440"/>
                    <a:pt x="10348" y="3440"/>
                  </a:cubicBezTo>
                  <a:cubicBezTo>
                    <a:pt x="10330" y="3440"/>
                    <a:pt x="10313" y="3441"/>
                    <a:pt x="10295" y="3442"/>
                  </a:cubicBezTo>
                  <a:lnTo>
                    <a:pt x="9714" y="3442"/>
                  </a:lnTo>
                  <a:cubicBezTo>
                    <a:pt x="9520" y="2652"/>
                    <a:pt x="9148" y="1937"/>
                    <a:pt x="8597" y="1341"/>
                  </a:cubicBezTo>
                  <a:cubicBezTo>
                    <a:pt x="7807" y="492"/>
                    <a:pt x="6705" y="0"/>
                    <a:pt x="5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5"/>
          <p:cNvGrpSpPr/>
          <p:nvPr/>
        </p:nvGrpSpPr>
        <p:grpSpPr>
          <a:xfrm>
            <a:off x="6300958" y="2720201"/>
            <a:ext cx="262074" cy="181185"/>
            <a:chOff x="6300958" y="2720201"/>
            <a:chExt cx="262074" cy="181185"/>
          </a:xfrm>
        </p:grpSpPr>
        <p:sp>
          <p:nvSpPr>
            <p:cNvPr id="1193" name="Google Shape;1193;p45"/>
            <p:cNvSpPr/>
            <p:nvPr/>
          </p:nvSpPr>
          <p:spPr>
            <a:xfrm>
              <a:off x="6300958" y="2720201"/>
              <a:ext cx="262074" cy="181185"/>
            </a:xfrm>
            <a:custGeom>
              <a:avLst/>
              <a:gdLst/>
              <a:ahLst/>
              <a:cxnLst/>
              <a:rect l="l" t="t" r="r" b="b"/>
              <a:pathLst>
                <a:path w="11249" h="7777" extrusionOk="0">
                  <a:moveTo>
                    <a:pt x="8582" y="2101"/>
                  </a:moveTo>
                  <a:cubicBezTo>
                    <a:pt x="9028" y="2101"/>
                    <a:pt x="9028" y="2756"/>
                    <a:pt x="8582" y="2756"/>
                  </a:cubicBezTo>
                  <a:lnTo>
                    <a:pt x="8298" y="2756"/>
                  </a:lnTo>
                  <a:cubicBezTo>
                    <a:pt x="7852" y="2756"/>
                    <a:pt x="7852" y="2101"/>
                    <a:pt x="8298" y="2101"/>
                  </a:cubicBezTo>
                  <a:close/>
                  <a:moveTo>
                    <a:pt x="7434" y="0"/>
                  </a:moveTo>
                  <a:lnTo>
                    <a:pt x="7434" y="328"/>
                  </a:lnTo>
                  <a:cubicBezTo>
                    <a:pt x="7434" y="611"/>
                    <a:pt x="7345" y="879"/>
                    <a:pt x="7196" y="1118"/>
                  </a:cubicBezTo>
                  <a:cubicBezTo>
                    <a:pt x="7047" y="1356"/>
                    <a:pt x="6779" y="1505"/>
                    <a:pt x="6511" y="1505"/>
                  </a:cubicBezTo>
                  <a:lnTo>
                    <a:pt x="4857" y="1505"/>
                  </a:lnTo>
                  <a:cubicBezTo>
                    <a:pt x="4351" y="1505"/>
                    <a:pt x="3993" y="1013"/>
                    <a:pt x="3993" y="328"/>
                  </a:cubicBezTo>
                  <a:lnTo>
                    <a:pt x="3993" y="15"/>
                  </a:lnTo>
                  <a:cubicBezTo>
                    <a:pt x="2444" y="164"/>
                    <a:pt x="1192" y="1341"/>
                    <a:pt x="924" y="2876"/>
                  </a:cubicBezTo>
                  <a:cubicBezTo>
                    <a:pt x="775" y="2771"/>
                    <a:pt x="686" y="2607"/>
                    <a:pt x="686" y="2429"/>
                  </a:cubicBezTo>
                  <a:cubicBezTo>
                    <a:pt x="701" y="2190"/>
                    <a:pt x="526" y="2071"/>
                    <a:pt x="351" y="2071"/>
                  </a:cubicBezTo>
                  <a:cubicBezTo>
                    <a:pt x="176" y="2071"/>
                    <a:pt x="1" y="2190"/>
                    <a:pt x="15" y="2429"/>
                  </a:cubicBezTo>
                  <a:cubicBezTo>
                    <a:pt x="15" y="2965"/>
                    <a:pt x="373" y="3427"/>
                    <a:pt x="894" y="3576"/>
                  </a:cubicBezTo>
                  <a:cubicBezTo>
                    <a:pt x="954" y="4872"/>
                    <a:pt x="1729" y="6019"/>
                    <a:pt x="2906" y="6555"/>
                  </a:cubicBezTo>
                  <a:lnTo>
                    <a:pt x="2906" y="7181"/>
                  </a:lnTo>
                  <a:cubicBezTo>
                    <a:pt x="2906" y="7509"/>
                    <a:pt x="3174" y="7777"/>
                    <a:pt x="3501" y="7777"/>
                  </a:cubicBezTo>
                  <a:lnTo>
                    <a:pt x="4172" y="7777"/>
                  </a:lnTo>
                  <a:cubicBezTo>
                    <a:pt x="4500" y="7777"/>
                    <a:pt x="4768" y="7509"/>
                    <a:pt x="4768" y="7181"/>
                  </a:cubicBezTo>
                  <a:lnTo>
                    <a:pt x="4768" y="6868"/>
                  </a:lnTo>
                  <a:lnTo>
                    <a:pt x="6511" y="6868"/>
                  </a:lnTo>
                  <a:lnTo>
                    <a:pt x="6511" y="7181"/>
                  </a:lnTo>
                  <a:cubicBezTo>
                    <a:pt x="6511" y="7509"/>
                    <a:pt x="6779" y="7777"/>
                    <a:pt x="7107" y="7777"/>
                  </a:cubicBezTo>
                  <a:lnTo>
                    <a:pt x="7777" y="7777"/>
                  </a:lnTo>
                  <a:cubicBezTo>
                    <a:pt x="8105" y="7777"/>
                    <a:pt x="8373" y="7509"/>
                    <a:pt x="8373" y="7181"/>
                  </a:cubicBezTo>
                  <a:lnTo>
                    <a:pt x="8373" y="6585"/>
                  </a:lnTo>
                  <a:cubicBezTo>
                    <a:pt x="9088" y="6257"/>
                    <a:pt x="9684" y="5721"/>
                    <a:pt x="10056" y="5021"/>
                  </a:cubicBezTo>
                  <a:lnTo>
                    <a:pt x="10205" y="5021"/>
                  </a:lnTo>
                  <a:cubicBezTo>
                    <a:pt x="10786" y="5021"/>
                    <a:pt x="11248" y="4559"/>
                    <a:pt x="11248" y="3993"/>
                  </a:cubicBezTo>
                  <a:lnTo>
                    <a:pt x="11248" y="3218"/>
                  </a:lnTo>
                  <a:cubicBezTo>
                    <a:pt x="11248" y="2655"/>
                    <a:pt x="10791" y="2181"/>
                    <a:pt x="10215" y="2175"/>
                  </a:cubicBezTo>
                  <a:lnTo>
                    <a:pt x="10215" y="2175"/>
                  </a:lnTo>
                  <a:cubicBezTo>
                    <a:pt x="10141" y="1972"/>
                    <a:pt x="10039" y="1783"/>
                    <a:pt x="9922" y="1594"/>
                  </a:cubicBezTo>
                  <a:cubicBezTo>
                    <a:pt x="10623" y="1103"/>
                    <a:pt x="10265" y="0"/>
                    <a:pt x="9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6409245" y="2720201"/>
              <a:ext cx="49321" cy="19803"/>
            </a:xfrm>
            <a:custGeom>
              <a:avLst/>
              <a:gdLst/>
              <a:ahLst/>
              <a:cxnLst/>
              <a:rect l="l" t="t" r="r" b="b"/>
              <a:pathLst>
                <a:path w="2117" h="850" extrusionOk="0">
                  <a:moveTo>
                    <a:pt x="1" y="0"/>
                  </a:moveTo>
                  <a:lnTo>
                    <a:pt x="1" y="328"/>
                  </a:lnTo>
                  <a:cubicBezTo>
                    <a:pt x="1" y="641"/>
                    <a:pt x="120" y="849"/>
                    <a:pt x="209" y="849"/>
                  </a:cubicBezTo>
                  <a:lnTo>
                    <a:pt x="1863" y="849"/>
                  </a:lnTo>
                  <a:cubicBezTo>
                    <a:pt x="1952" y="849"/>
                    <a:pt x="2116" y="656"/>
                    <a:pt x="2116" y="328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5" name="Google Shape;1195;p45"/>
          <p:cNvSpPr/>
          <p:nvPr/>
        </p:nvSpPr>
        <p:spPr>
          <a:xfrm>
            <a:off x="7004147" y="2679943"/>
            <a:ext cx="197493" cy="261701"/>
          </a:xfrm>
          <a:custGeom>
            <a:avLst/>
            <a:gdLst/>
            <a:ahLst/>
            <a:cxnLst/>
            <a:rect l="l" t="t" r="r" b="b"/>
            <a:pathLst>
              <a:path w="8477" h="11233" extrusionOk="0">
                <a:moveTo>
                  <a:pt x="6972" y="1684"/>
                </a:moveTo>
                <a:cubicBezTo>
                  <a:pt x="7106" y="1684"/>
                  <a:pt x="7225" y="1803"/>
                  <a:pt x="7225" y="1937"/>
                </a:cubicBezTo>
                <a:lnTo>
                  <a:pt x="7225" y="2950"/>
                </a:lnTo>
                <a:cubicBezTo>
                  <a:pt x="7225" y="3084"/>
                  <a:pt x="7106" y="3203"/>
                  <a:pt x="6972" y="3203"/>
                </a:cubicBezTo>
                <a:lnTo>
                  <a:pt x="1609" y="3203"/>
                </a:lnTo>
                <a:cubicBezTo>
                  <a:pt x="1460" y="3203"/>
                  <a:pt x="1341" y="3084"/>
                  <a:pt x="1341" y="2950"/>
                </a:cubicBezTo>
                <a:lnTo>
                  <a:pt x="1341" y="1937"/>
                </a:lnTo>
                <a:cubicBezTo>
                  <a:pt x="1341" y="1803"/>
                  <a:pt x="1460" y="1684"/>
                  <a:pt x="1609" y="1684"/>
                </a:cubicBezTo>
                <a:close/>
                <a:moveTo>
                  <a:pt x="2205" y="4440"/>
                </a:moveTo>
                <a:cubicBezTo>
                  <a:pt x="2384" y="4440"/>
                  <a:pt x="2533" y="4589"/>
                  <a:pt x="2533" y="4767"/>
                </a:cubicBezTo>
                <a:lnTo>
                  <a:pt x="2533" y="5214"/>
                </a:lnTo>
                <a:cubicBezTo>
                  <a:pt x="2533" y="5393"/>
                  <a:pt x="2384" y="5542"/>
                  <a:pt x="2205" y="5542"/>
                </a:cubicBezTo>
                <a:lnTo>
                  <a:pt x="1579" y="5542"/>
                </a:lnTo>
                <a:cubicBezTo>
                  <a:pt x="1400" y="5542"/>
                  <a:pt x="1251" y="5393"/>
                  <a:pt x="1251" y="5214"/>
                </a:cubicBezTo>
                <a:lnTo>
                  <a:pt x="1251" y="4767"/>
                </a:lnTo>
                <a:cubicBezTo>
                  <a:pt x="1251" y="4589"/>
                  <a:pt x="1400" y="4440"/>
                  <a:pt x="1579" y="4440"/>
                </a:cubicBezTo>
                <a:close/>
                <a:moveTo>
                  <a:pt x="4559" y="4440"/>
                </a:moveTo>
                <a:cubicBezTo>
                  <a:pt x="4737" y="4440"/>
                  <a:pt x="4886" y="4589"/>
                  <a:pt x="4886" y="4767"/>
                </a:cubicBezTo>
                <a:lnTo>
                  <a:pt x="4886" y="5214"/>
                </a:lnTo>
                <a:cubicBezTo>
                  <a:pt x="4886" y="5393"/>
                  <a:pt x="4737" y="5542"/>
                  <a:pt x="4559" y="5542"/>
                </a:cubicBezTo>
                <a:lnTo>
                  <a:pt x="3933" y="5542"/>
                </a:lnTo>
                <a:cubicBezTo>
                  <a:pt x="3754" y="5542"/>
                  <a:pt x="3605" y="5393"/>
                  <a:pt x="3605" y="5214"/>
                </a:cubicBezTo>
                <a:lnTo>
                  <a:pt x="3605" y="4767"/>
                </a:lnTo>
                <a:cubicBezTo>
                  <a:pt x="3605" y="4589"/>
                  <a:pt x="3754" y="4440"/>
                  <a:pt x="3933" y="4440"/>
                </a:cubicBezTo>
                <a:close/>
                <a:moveTo>
                  <a:pt x="6898" y="4440"/>
                </a:moveTo>
                <a:cubicBezTo>
                  <a:pt x="7076" y="4440"/>
                  <a:pt x="7225" y="4589"/>
                  <a:pt x="7225" y="4767"/>
                </a:cubicBezTo>
                <a:lnTo>
                  <a:pt x="7225" y="5214"/>
                </a:lnTo>
                <a:cubicBezTo>
                  <a:pt x="7225" y="5393"/>
                  <a:pt x="7076" y="5542"/>
                  <a:pt x="6898" y="5542"/>
                </a:cubicBezTo>
                <a:lnTo>
                  <a:pt x="6287" y="5542"/>
                </a:lnTo>
                <a:cubicBezTo>
                  <a:pt x="6093" y="5542"/>
                  <a:pt x="5959" y="5393"/>
                  <a:pt x="5959" y="5214"/>
                </a:cubicBezTo>
                <a:lnTo>
                  <a:pt x="5959" y="4767"/>
                </a:lnTo>
                <a:cubicBezTo>
                  <a:pt x="5959" y="4589"/>
                  <a:pt x="6093" y="4440"/>
                  <a:pt x="6287" y="4440"/>
                </a:cubicBezTo>
                <a:close/>
                <a:moveTo>
                  <a:pt x="2205" y="6555"/>
                </a:moveTo>
                <a:cubicBezTo>
                  <a:pt x="2384" y="6555"/>
                  <a:pt x="2533" y="6704"/>
                  <a:pt x="2533" y="6883"/>
                </a:cubicBezTo>
                <a:lnTo>
                  <a:pt x="2533" y="7330"/>
                </a:lnTo>
                <a:cubicBezTo>
                  <a:pt x="2533" y="7509"/>
                  <a:pt x="2384" y="7658"/>
                  <a:pt x="2205" y="7658"/>
                </a:cubicBezTo>
                <a:lnTo>
                  <a:pt x="1579" y="7658"/>
                </a:lnTo>
                <a:cubicBezTo>
                  <a:pt x="1400" y="7658"/>
                  <a:pt x="1251" y="7509"/>
                  <a:pt x="1251" y="7330"/>
                </a:cubicBezTo>
                <a:lnTo>
                  <a:pt x="1251" y="6883"/>
                </a:lnTo>
                <a:cubicBezTo>
                  <a:pt x="1251" y="6704"/>
                  <a:pt x="1400" y="6555"/>
                  <a:pt x="1579" y="6555"/>
                </a:cubicBezTo>
                <a:close/>
                <a:moveTo>
                  <a:pt x="4559" y="6555"/>
                </a:moveTo>
                <a:cubicBezTo>
                  <a:pt x="4737" y="6555"/>
                  <a:pt x="4886" y="6704"/>
                  <a:pt x="4886" y="6883"/>
                </a:cubicBezTo>
                <a:lnTo>
                  <a:pt x="4886" y="7330"/>
                </a:lnTo>
                <a:cubicBezTo>
                  <a:pt x="4886" y="7509"/>
                  <a:pt x="4737" y="7658"/>
                  <a:pt x="4559" y="7658"/>
                </a:cubicBezTo>
                <a:lnTo>
                  <a:pt x="3933" y="7658"/>
                </a:lnTo>
                <a:cubicBezTo>
                  <a:pt x="3754" y="7658"/>
                  <a:pt x="3605" y="7509"/>
                  <a:pt x="3605" y="7330"/>
                </a:cubicBezTo>
                <a:lnTo>
                  <a:pt x="3605" y="6883"/>
                </a:lnTo>
                <a:cubicBezTo>
                  <a:pt x="3605" y="6704"/>
                  <a:pt x="3754" y="6555"/>
                  <a:pt x="3933" y="6555"/>
                </a:cubicBezTo>
                <a:close/>
                <a:moveTo>
                  <a:pt x="6898" y="6555"/>
                </a:moveTo>
                <a:cubicBezTo>
                  <a:pt x="7076" y="6555"/>
                  <a:pt x="7225" y="6704"/>
                  <a:pt x="7225" y="6883"/>
                </a:cubicBezTo>
                <a:lnTo>
                  <a:pt x="7225" y="7330"/>
                </a:lnTo>
                <a:cubicBezTo>
                  <a:pt x="7225" y="7509"/>
                  <a:pt x="7076" y="7658"/>
                  <a:pt x="6898" y="7658"/>
                </a:cubicBezTo>
                <a:lnTo>
                  <a:pt x="6287" y="7658"/>
                </a:lnTo>
                <a:cubicBezTo>
                  <a:pt x="6093" y="7658"/>
                  <a:pt x="5959" y="7509"/>
                  <a:pt x="5959" y="7330"/>
                </a:cubicBezTo>
                <a:lnTo>
                  <a:pt x="5959" y="6883"/>
                </a:lnTo>
                <a:cubicBezTo>
                  <a:pt x="5959" y="6704"/>
                  <a:pt x="6093" y="6555"/>
                  <a:pt x="6287" y="6555"/>
                </a:cubicBezTo>
                <a:close/>
                <a:moveTo>
                  <a:pt x="2205" y="8671"/>
                </a:moveTo>
                <a:cubicBezTo>
                  <a:pt x="2384" y="8671"/>
                  <a:pt x="2533" y="8820"/>
                  <a:pt x="2533" y="8998"/>
                </a:cubicBezTo>
                <a:lnTo>
                  <a:pt x="2533" y="9445"/>
                </a:lnTo>
                <a:cubicBezTo>
                  <a:pt x="2533" y="9624"/>
                  <a:pt x="2384" y="9773"/>
                  <a:pt x="2205" y="9773"/>
                </a:cubicBezTo>
                <a:lnTo>
                  <a:pt x="1579" y="9773"/>
                </a:lnTo>
                <a:cubicBezTo>
                  <a:pt x="1400" y="9773"/>
                  <a:pt x="1251" y="9624"/>
                  <a:pt x="1251" y="9445"/>
                </a:cubicBezTo>
                <a:lnTo>
                  <a:pt x="1251" y="8998"/>
                </a:lnTo>
                <a:cubicBezTo>
                  <a:pt x="1251" y="8820"/>
                  <a:pt x="1400" y="8671"/>
                  <a:pt x="1579" y="8671"/>
                </a:cubicBezTo>
                <a:close/>
                <a:moveTo>
                  <a:pt x="6898" y="8671"/>
                </a:moveTo>
                <a:cubicBezTo>
                  <a:pt x="7076" y="8671"/>
                  <a:pt x="7225" y="8820"/>
                  <a:pt x="7225" y="8998"/>
                </a:cubicBezTo>
                <a:lnTo>
                  <a:pt x="7225" y="9445"/>
                </a:lnTo>
                <a:cubicBezTo>
                  <a:pt x="7225" y="9624"/>
                  <a:pt x="7076" y="9773"/>
                  <a:pt x="6898" y="9773"/>
                </a:cubicBezTo>
                <a:lnTo>
                  <a:pt x="3933" y="9773"/>
                </a:lnTo>
                <a:cubicBezTo>
                  <a:pt x="3754" y="9773"/>
                  <a:pt x="3605" y="9624"/>
                  <a:pt x="3605" y="9445"/>
                </a:cubicBezTo>
                <a:lnTo>
                  <a:pt x="3605" y="8998"/>
                </a:lnTo>
                <a:cubicBezTo>
                  <a:pt x="3605" y="8820"/>
                  <a:pt x="3754" y="8671"/>
                  <a:pt x="3933" y="8671"/>
                </a:cubicBezTo>
                <a:close/>
                <a:moveTo>
                  <a:pt x="983" y="0"/>
                </a:moveTo>
                <a:cubicBezTo>
                  <a:pt x="447" y="0"/>
                  <a:pt x="0" y="447"/>
                  <a:pt x="0" y="998"/>
                </a:cubicBezTo>
                <a:lnTo>
                  <a:pt x="0" y="10250"/>
                </a:lnTo>
                <a:cubicBezTo>
                  <a:pt x="0" y="10786"/>
                  <a:pt x="447" y="11233"/>
                  <a:pt x="983" y="11233"/>
                </a:cubicBezTo>
                <a:lnTo>
                  <a:pt x="7493" y="11233"/>
                </a:lnTo>
                <a:cubicBezTo>
                  <a:pt x="8030" y="11233"/>
                  <a:pt x="8477" y="10786"/>
                  <a:pt x="8477" y="10250"/>
                </a:cubicBezTo>
                <a:lnTo>
                  <a:pt x="8477" y="998"/>
                </a:lnTo>
                <a:cubicBezTo>
                  <a:pt x="8477" y="447"/>
                  <a:pt x="8030" y="0"/>
                  <a:pt x="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6" name="Google Shape;1196;p45"/>
          <p:cNvGrpSpPr/>
          <p:nvPr/>
        </p:nvGrpSpPr>
        <p:grpSpPr>
          <a:xfrm>
            <a:off x="7641030" y="2725047"/>
            <a:ext cx="261701" cy="171493"/>
            <a:chOff x="7641030" y="2725047"/>
            <a:chExt cx="261701" cy="171493"/>
          </a:xfrm>
        </p:grpSpPr>
        <p:sp>
          <p:nvSpPr>
            <p:cNvPr id="1197" name="Google Shape;1197;p45"/>
            <p:cNvSpPr/>
            <p:nvPr/>
          </p:nvSpPr>
          <p:spPr>
            <a:xfrm>
              <a:off x="7641030" y="2785783"/>
              <a:ext cx="261701" cy="110756"/>
            </a:xfrm>
            <a:custGeom>
              <a:avLst/>
              <a:gdLst/>
              <a:ahLst/>
              <a:cxnLst/>
              <a:rect l="l" t="t" r="r" b="b"/>
              <a:pathLst>
                <a:path w="11233" h="4754" extrusionOk="0">
                  <a:moveTo>
                    <a:pt x="0" y="1"/>
                  </a:moveTo>
                  <a:lnTo>
                    <a:pt x="0" y="4157"/>
                  </a:lnTo>
                  <a:cubicBezTo>
                    <a:pt x="0" y="4485"/>
                    <a:pt x="268" y="4753"/>
                    <a:pt x="596" y="4753"/>
                  </a:cubicBezTo>
                  <a:lnTo>
                    <a:pt x="10637" y="4753"/>
                  </a:lnTo>
                  <a:cubicBezTo>
                    <a:pt x="10965" y="4753"/>
                    <a:pt x="11233" y="4485"/>
                    <a:pt x="11233" y="4157"/>
                  </a:cubicBezTo>
                  <a:lnTo>
                    <a:pt x="1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7641030" y="2725047"/>
              <a:ext cx="261701" cy="30566"/>
            </a:xfrm>
            <a:custGeom>
              <a:avLst/>
              <a:gdLst/>
              <a:ahLst/>
              <a:cxnLst/>
              <a:rect l="l" t="t" r="r" b="b"/>
              <a:pathLst>
                <a:path w="11233" h="1312" extrusionOk="0">
                  <a:moveTo>
                    <a:pt x="596" y="1"/>
                  </a:moveTo>
                  <a:cubicBezTo>
                    <a:pt x="268" y="1"/>
                    <a:pt x="0" y="269"/>
                    <a:pt x="0" y="597"/>
                  </a:cubicBezTo>
                  <a:lnTo>
                    <a:pt x="0" y="1312"/>
                  </a:lnTo>
                  <a:lnTo>
                    <a:pt x="11233" y="1312"/>
                  </a:lnTo>
                  <a:lnTo>
                    <a:pt x="11233" y="597"/>
                  </a:lnTo>
                  <a:cubicBezTo>
                    <a:pt x="11233" y="269"/>
                    <a:pt x="10965" y="1"/>
                    <a:pt x="10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45"/>
          <p:cNvSpPr/>
          <p:nvPr/>
        </p:nvSpPr>
        <p:spPr>
          <a:xfrm>
            <a:off x="1254487" y="3353613"/>
            <a:ext cx="262050" cy="214850"/>
          </a:xfrm>
          <a:custGeom>
            <a:avLst/>
            <a:gdLst/>
            <a:ahLst/>
            <a:cxnLst/>
            <a:rect l="l" t="t" r="r" b="b"/>
            <a:pathLst>
              <a:path w="11248" h="9222" extrusionOk="0">
                <a:moveTo>
                  <a:pt x="348" y="0"/>
                </a:moveTo>
                <a:cubicBezTo>
                  <a:pt x="175" y="0"/>
                  <a:pt x="0" y="120"/>
                  <a:pt x="15" y="358"/>
                </a:cubicBezTo>
                <a:lnTo>
                  <a:pt x="15" y="8894"/>
                </a:lnTo>
                <a:cubicBezTo>
                  <a:pt x="15" y="9073"/>
                  <a:pt x="164" y="9222"/>
                  <a:pt x="343" y="9222"/>
                </a:cubicBezTo>
                <a:lnTo>
                  <a:pt x="10920" y="9222"/>
                </a:lnTo>
                <a:cubicBezTo>
                  <a:pt x="11099" y="9222"/>
                  <a:pt x="11248" y="9073"/>
                  <a:pt x="11248" y="8894"/>
                </a:cubicBezTo>
                <a:lnTo>
                  <a:pt x="11248" y="7747"/>
                </a:lnTo>
                <a:cubicBezTo>
                  <a:pt x="11248" y="7568"/>
                  <a:pt x="11099" y="7419"/>
                  <a:pt x="10920" y="7419"/>
                </a:cubicBezTo>
                <a:lnTo>
                  <a:pt x="10652" y="7419"/>
                </a:lnTo>
                <a:lnTo>
                  <a:pt x="10652" y="4112"/>
                </a:lnTo>
                <a:cubicBezTo>
                  <a:pt x="10652" y="3933"/>
                  <a:pt x="10503" y="3784"/>
                  <a:pt x="10324" y="3784"/>
                </a:cubicBezTo>
                <a:lnTo>
                  <a:pt x="8954" y="3784"/>
                </a:lnTo>
                <a:cubicBezTo>
                  <a:pt x="8775" y="3784"/>
                  <a:pt x="8626" y="3933"/>
                  <a:pt x="8626" y="4112"/>
                </a:cubicBezTo>
                <a:lnTo>
                  <a:pt x="8626" y="7419"/>
                </a:lnTo>
                <a:lnTo>
                  <a:pt x="8224" y="7419"/>
                </a:lnTo>
                <a:lnTo>
                  <a:pt x="8224" y="2444"/>
                </a:lnTo>
                <a:cubicBezTo>
                  <a:pt x="8224" y="2265"/>
                  <a:pt x="8075" y="2116"/>
                  <a:pt x="7896" y="2116"/>
                </a:cubicBezTo>
                <a:lnTo>
                  <a:pt x="6540" y="2116"/>
                </a:lnTo>
                <a:cubicBezTo>
                  <a:pt x="6346" y="2116"/>
                  <a:pt x="6197" y="2265"/>
                  <a:pt x="6212" y="2444"/>
                </a:cubicBezTo>
                <a:lnTo>
                  <a:pt x="6212" y="7419"/>
                </a:lnTo>
                <a:lnTo>
                  <a:pt x="5765" y="7419"/>
                </a:lnTo>
                <a:lnTo>
                  <a:pt x="5765" y="3993"/>
                </a:lnTo>
                <a:cubicBezTo>
                  <a:pt x="5765" y="3814"/>
                  <a:pt x="5616" y="3665"/>
                  <a:pt x="5438" y="3665"/>
                </a:cubicBezTo>
                <a:lnTo>
                  <a:pt x="4082" y="3665"/>
                </a:lnTo>
                <a:cubicBezTo>
                  <a:pt x="3903" y="3665"/>
                  <a:pt x="3754" y="3814"/>
                  <a:pt x="3754" y="3993"/>
                </a:cubicBezTo>
                <a:lnTo>
                  <a:pt x="3754" y="7419"/>
                </a:lnTo>
                <a:lnTo>
                  <a:pt x="3352" y="7419"/>
                </a:lnTo>
                <a:lnTo>
                  <a:pt x="3352" y="2444"/>
                </a:lnTo>
                <a:cubicBezTo>
                  <a:pt x="3352" y="2265"/>
                  <a:pt x="3203" y="2116"/>
                  <a:pt x="3009" y="2116"/>
                </a:cubicBezTo>
                <a:lnTo>
                  <a:pt x="1654" y="2116"/>
                </a:lnTo>
                <a:cubicBezTo>
                  <a:pt x="1475" y="2116"/>
                  <a:pt x="1326" y="2265"/>
                  <a:pt x="1326" y="2444"/>
                </a:cubicBezTo>
                <a:lnTo>
                  <a:pt x="1326" y="7419"/>
                </a:lnTo>
                <a:lnTo>
                  <a:pt x="670" y="7419"/>
                </a:lnTo>
                <a:lnTo>
                  <a:pt x="670" y="358"/>
                </a:lnTo>
                <a:cubicBezTo>
                  <a:pt x="693" y="120"/>
                  <a:pt x="522" y="0"/>
                  <a:pt x="3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45"/>
          <p:cNvGrpSpPr/>
          <p:nvPr/>
        </p:nvGrpSpPr>
        <p:grpSpPr>
          <a:xfrm>
            <a:off x="1977082" y="3330758"/>
            <a:ext cx="275609" cy="261538"/>
            <a:chOff x="1977082" y="3330758"/>
            <a:chExt cx="275609" cy="261538"/>
          </a:xfrm>
        </p:grpSpPr>
        <p:sp>
          <p:nvSpPr>
            <p:cNvPr id="1201" name="Google Shape;1201;p45"/>
            <p:cNvSpPr/>
            <p:nvPr/>
          </p:nvSpPr>
          <p:spPr>
            <a:xfrm>
              <a:off x="1977082" y="3330758"/>
              <a:ext cx="275609" cy="261538"/>
            </a:xfrm>
            <a:custGeom>
              <a:avLst/>
              <a:gdLst/>
              <a:ahLst/>
              <a:cxnLst/>
              <a:rect l="l" t="t" r="r" b="b"/>
              <a:pathLst>
                <a:path w="11830" h="11226" extrusionOk="0">
                  <a:moveTo>
                    <a:pt x="6175" y="1291"/>
                  </a:moveTo>
                  <a:cubicBezTo>
                    <a:pt x="8382" y="1291"/>
                    <a:pt x="10504" y="3009"/>
                    <a:pt x="10504" y="5600"/>
                  </a:cubicBezTo>
                  <a:cubicBezTo>
                    <a:pt x="10504" y="7983"/>
                    <a:pt x="8582" y="9905"/>
                    <a:pt x="6213" y="9905"/>
                  </a:cubicBezTo>
                  <a:cubicBezTo>
                    <a:pt x="2370" y="9905"/>
                    <a:pt x="463" y="5272"/>
                    <a:pt x="3174" y="2560"/>
                  </a:cubicBezTo>
                  <a:cubicBezTo>
                    <a:pt x="4046" y="1684"/>
                    <a:pt x="5120" y="1291"/>
                    <a:pt x="6175" y="1291"/>
                  </a:cubicBezTo>
                  <a:close/>
                  <a:moveTo>
                    <a:pt x="6212" y="0"/>
                  </a:moveTo>
                  <a:cubicBezTo>
                    <a:pt x="5127" y="0"/>
                    <a:pt x="4036" y="313"/>
                    <a:pt x="3085" y="952"/>
                  </a:cubicBezTo>
                  <a:cubicBezTo>
                    <a:pt x="865" y="2441"/>
                    <a:pt x="1" y="5302"/>
                    <a:pt x="1044" y="7775"/>
                  </a:cubicBezTo>
                  <a:cubicBezTo>
                    <a:pt x="1925" y="9894"/>
                    <a:pt x="3976" y="11225"/>
                    <a:pt x="6195" y="11225"/>
                  </a:cubicBezTo>
                  <a:cubicBezTo>
                    <a:pt x="6565" y="11225"/>
                    <a:pt x="6941" y="11188"/>
                    <a:pt x="7316" y="11112"/>
                  </a:cubicBezTo>
                  <a:cubicBezTo>
                    <a:pt x="9952" y="10590"/>
                    <a:pt x="11829" y="8281"/>
                    <a:pt x="11829" y="5600"/>
                  </a:cubicBezTo>
                  <a:cubicBezTo>
                    <a:pt x="11829" y="4110"/>
                    <a:pt x="11248" y="2680"/>
                    <a:pt x="10191" y="1637"/>
                  </a:cubicBezTo>
                  <a:lnTo>
                    <a:pt x="10176" y="1637"/>
                  </a:lnTo>
                  <a:cubicBezTo>
                    <a:pt x="9095" y="556"/>
                    <a:pt x="7659" y="0"/>
                    <a:pt x="6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2104822" y="3468144"/>
              <a:ext cx="39932" cy="32989"/>
            </a:xfrm>
            <a:custGeom>
              <a:avLst/>
              <a:gdLst/>
              <a:ahLst/>
              <a:cxnLst/>
              <a:rect l="l" t="t" r="r" b="b"/>
              <a:pathLst>
                <a:path w="1714" h="1416" extrusionOk="0">
                  <a:moveTo>
                    <a:pt x="0" y="1"/>
                  </a:moveTo>
                  <a:lnTo>
                    <a:pt x="0" y="1416"/>
                  </a:lnTo>
                  <a:lnTo>
                    <a:pt x="1028" y="1416"/>
                  </a:lnTo>
                  <a:cubicBezTo>
                    <a:pt x="1415" y="1416"/>
                    <a:pt x="1713" y="1103"/>
                    <a:pt x="1713" y="731"/>
                  </a:cubicBezTo>
                  <a:cubicBezTo>
                    <a:pt x="1713" y="343"/>
                    <a:pt x="1415" y="30"/>
                    <a:pt x="1028" y="15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2007975" y="3376515"/>
              <a:ext cx="198565" cy="169769"/>
            </a:xfrm>
            <a:custGeom>
              <a:avLst/>
              <a:gdLst/>
              <a:ahLst/>
              <a:cxnLst/>
              <a:rect l="l" t="t" r="r" b="b"/>
              <a:pathLst>
                <a:path w="8523" h="7287" extrusionOk="0">
                  <a:moveTo>
                    <a:pt x="4723" y="608"/>
                  </a:moveTo>
                  <a:cubicBezTo>
                    <a:pt x="4880" y="608"/>
                    <a:pt x="5036" y="708"/>
                    <a:pt x="5051" y="909"/>
                  </a:cubicBezTo>
                  <a:lnTo>
                    <a:pt x="5051" y="1252"/>
                  </a:lnTo>
                  <a:lnTo>
                    <a:pt x="5185" y="1252"/>
                  </a:lnTo>
                  <a:cubicBezTo>
                    <a:pt x="6436" y="1252"/>
                    <a:pt x="7017" y="2801"/>
                    <a:pt x="6064" y="3621"/>
                  </a:cubicBezTo>
                  <a:lnTo>
                    <a:pt x="6138" y="3695"/>
                  </a:lnTo>
                  <a:cubicBezTo>
                    <a:pt x="6392" y="3948"/>
                    <a:pt x="6526" y="4291"/>
                    <a:pt x="6541" y="4649"/>
                  </a:cubicBezTo>
                  <a:cubicBezTo>
                    <a:pt x="6526" y="5379"/>
                    <a:pt x="5945" y="5974"/>
                    <a:pt x="5215" y="5989"/>
                  </a:cubicBezTo>
                  <a:lnTo>
                    <a:pt x="5215" y="6362"/>
                  </a:lnTo>
                  <a:cubicBezTo>
                    <a:pt x="5215" y="6585"/>
                    <a:pt x="5051" y="6697"/>
                    <a:pt x="4887" y="6697"/>
                  </a:cubicBezTo>
                  <a:cubicBezTo>
                    <a:pt x="4723" y="6697"/>
                    <a:pt x="4559" y="6585"/>
                    <a:pt x="4559" y="6362"/>
                  </a:cubicBezTo>
                  <a:lnTo>
                    <a:pt x="4559" y="5989"/>
                  </a:lnTo>
                  <a:lnTo>
                    <a:pt x="3829" y="5989"/>
                  </a:lnTo>
                  <a:cubicBezTo>
                    <a:pt x="3636" y="5989"/>
                    <a:pt x="3502" y="5840"/>
                    <a:pt x="3502" y="5662"/>
                  </a:cubicBezTo>
                  <a:lnTo>
                    <a:pt x="3502" y="1565"/>
                  </a:lnTo>
                  <a:cubicBezTo>
                    <a:pt x="3502" y="1386"/>
                    <a:pt x="3636" y="1237"/>
                    <a:pt x="3829" y="1237"/>
                  </a:cubicBezTo>
                  <a:lnTo>
                    <a:pt x="4395" y="1237"/>
                  </a:lnTo>
                  <a:lnTo>
                    <a:pt x="4395" y="909"/>
                  </a:lnTo>
                  <a:cubicBezTo>
                    <a:pt x="4410" y="708"/>
                    <a:pt x="4567" y="608"/>
                    <a:pt x="4723" y="608"/>
                  </a:cubicBezTo>
                  <a:close/>
                  <a:moveTo>
                    <a:pt x="4887" y="1"/>
                  </a:moveTo>
                  <a:cubicBezTo>
                    <a:pt x="1639" y="1"/>
                    <a:pt x="1" y="3919"/>
                    <a:pt x="2295" y="6213"/>
                  </a:cubicBezTo>
                  <a:cubicBezTo>
                    <a:pt x="3042" y="6955"/>
                    <a:pt x="3957" y="7287"/>
                    <a:pt x="4853" y="7287"/>
                  </a:cubicBezTo>
                  <a:cubicBezTo>
                    <a:pt x="6728" y="7287"/>
                    <a:pt x="8522" y="5833"/>
                    <a:pt x="8522" y="3636"/>
                  </a:cubicBezTo>
                  <a:cubicBezTo>
                    <a:pt x="8522" y="1624"/>
                    <a:pt x="6898" y="1"/>
                    <a:pt x="4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2104822" y="3420943"/>
              <a:ext cx="44428" cy="31964"/>
            </a:xfrm>
            <a:custGeom>
              <a:avLst/>
              <a:gdLst/>
              <a:ahLst/>
              <a:cxnLst/>
              <a:rect l="l" t="t" r="r" b="b"/>
              <a:pathLst>
                <a:path w="1907" h="1372" extrusionOk="0">
                  <a:moveTo>
                    <a:pt x="0" y="0"/>
                  </a:moveTo>
                  <a:lnTo>
                    <a:pt x="0" y="1371"/>
                  </a:lnTo>
                  <a:lnTo>
                    <a:pt x="1028" y="1371"/>
                  </a:lnTo>
                  <a:cubicBezTo>
                    <a:pt x="1907" y="1326"/>
                    <a:pt x="1907" y="45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5"/>
          <p:cNvGrpSpPr/>
          <p:nvPr/>
        </p:nvGrpSpPr>
        <p:grpSpPr>
          <a:xfrm>
            <a:off x="2705944" y="3330362"/>
            <a:ext cx="261724" cy="261701"/>
            <a:chOff x="2705944" y="3330362"/>
            <a:chExt cx="261724" cy="261701"/>
          </a:xfrm>
        </p:grpSpPr>
        <p:sp>
          <p:nvSpPr>
            <p:cNvPr id="1206" name="Google Shape;1206;p45"/>
            <p:cNvSpPr/>
            <p:nvPr/>
          </p:nvSpPr>
          <p:spPr>
            <a:xfrm>
              <a:off x="2705944" y="3330362"/>
              <a:ext cx="261724" cy="261701"/>
            </a:xfrm>
            <a:custGeom>
              <a:avLst/>
              <a:gdLst/>
              <a:ahLst/>
              <a:cxnLst/>
              <a:rect l="l" t="t" r="r" b="b"/>
              <a:pathLst>
                <a:path w="11234" h="11233" extrusionOk="0">
                  <a:moveTo>
                    <a:pt x="1754" y="1130"/>
                  </a:moveTo>
                  <a:cubicBezTo>
                    <a:pt x="2167" y="1130"/>
                    <a:pt x="2162" y="1789"/>
                    <a:pt x="1741" y="1789"/>
                  </a:cubicBezTo>
                  <a:cubicBezTo>
                    <a:pt x="1732" y="1789"/>
                    <a:pt x="1723" y="1789"/>
                    <a:pt x="1714" y="1788"/>
                  </a:cubicBezTo>
                  <a:lnTo>
                    <a:pt x="1356" y="1788"/>
                  </a:lnTo>
                  <a:cubicBezTo>
                    <a:pt x="1347" y="1789"/>
                    <a:pt x="1337" y="1789"/>
                    <a:pt x="1328" y="1789"/>
                  </a:cubicBezTo>
                  <a:cubicBezTo>
                    <a:pt x="893" y="1789"/>
                    <a:pt x="889" y="1130"/>
                    <a:pt x="1315" y="1130"/>
                  </a:cubicBezTo>
                  <a:cubicBezTo>
                    <a:pt x="1328" y="1130"/>
                    <a:pt x="1342" y="1131"/>
                    <a:pt x="1356" y="1132"/>
                  </a:cubicBezTo>
                  <a:lnTo>
                    <a:pt x="1714" y="1132"/>
                  </a:lnTo>
                  <a:cubicBezTo>
                    <a:pt x="1728" y="1131"/>
                    <a:pt x="1741" y="1130"/>
                    <a:pt x="1754" y="1130"/>
                  </a:cubicBezTo>
                  <a:close/>
                  <a:moveTo>
                    <a:pt x="9479" y="1130"/>
                  </a:moveTo>
                  <a:cubicBezTo>
                    <a:pt x="9492" y="1130"/>
                    <a:pt x="9506" y="1131"/>
                    <a:pt x="9520" y="1132"/>
                  </a:cubicBezTo>
                  <a:lnTo>
                    <a:pt x="9878" y="1132"/>
                  </a:lnTo>
                  <a:cubicBezTo>
                    <a:pt x="10280" y="1162"/>
                    <a:pt x="10280" y="1758"/>
                    <a:pt x="9878" y="1788"/>
                  </a:cubicBezTo>
                  <a:lnTo>
                    <a:pt x="9520" y="1788"/>
                  </a:lnTo>
                  <a:cubicBezTo>
                    <a:pt x="9511" y="1789"/>
                    <a:pt x="9501" y="1789"/>
                    <a:pt x="9492" y="1789"/>
                  </a:cubicBezTo>
                  <a:cubicBezTo>
                    <a:pt x="9057" y="1789"/>
                    <a:pt x="9053" y="1130"/>
                    <a:pt x="9479" y="1130"/>
                  </a:cubicBezTo>
                  <a:close/>
                  <a:moveTo>
                    <a:pt x="5646" y="2272"/>
                  </a:moveTo>
                  <a:cubicBezTo>
                    <a:pt x="6465" y="2272"/>
                    <a:pt x="7294" y="2570"/>
                    <a:pt x="7956" y="3203"/>
                  </a:cubicBezTo>
                  <a:lnTo>
                    <a:pt x="7971" y="3233"/>
                  </a:lnTo>
                  <a:lnTo>
                    <a:pt x="8001" y="3248"/>
                  </a:lnTo>
                  <a:cubicBezTo>
                    <a:pt x="10116" y="5363"/>
                    <a:pt x="8611" y="8983"/>
                    <a:pt x="5617" y="8983"/>
                  </a:cubicBezTo>
                  <a:cubicBezTo>
                    <a:pt x="3248" y="8969"/>
                    <a:pt x="1639" y="6570"/>
                    <a:pt x="2533" y="4365"/>
                  </a:cubicBezTo>
                  <a:cubicBezTo>
                    <a:pt x="3073" y="3022"/>
                    <a:pt x="4346" y="2272"/>
                    <a:pt x="5646" y="2272"/>
                  </a:cubicBezTo>
                  <a:close/>
                  <a:moveTo>
                    <a:pt x="1741" y="9474"/>
                  </a:moveTo>
                  <a:cubicBezTo>
                    <a:pt x="2162" y="9474"/>
                    <a:pt x="2167" y="10133"/>
                    <a:pt x="1754" y="10133"/>
                  </a:cubicBezTo>
                  <a:cubicBezTo>
                    <a:pt x="1741" y="10133"/>
                    <a:pt x="1728" y="10132"/>
                    <a:pt x="1714" y="10131"/>
                  </a:cubicBezTo>
                  <a:lnTo>
                    <a:pt x="1356" y="10131"/>
                  </a:lnTo>
                  <a:cubicBezTo>
                    <a:pt x="1342" y="10132"/>
                    <a:pt x="1328" y="10133"/>
                    <a:pt x="1315" y="10133"/>
                  </a:cubicBezTo>
                  <a:cubicBezTo>
                    <a:pt x="889" y="10133"/>
                    <a:pt x="893" y="9474"/>
                    <a:pt x="1328" y="9474"/>
                  </a:cubicBezTo>
                  <a:cubicBezTo>
                    <a:pt x="1337" y="9474"/>
                    <a:pt x="1347" y="9474"/>
                    <a:pt x="1356" y="9475"/>
                  </a:cubicBezTo>
                  <a:lnTo>
                    <a:pt x="1714" y="9475"/>
                  </a:lnTo>
                  <a:cubicBezTo>
                    <a:pt x="1723" y="9474"/>
                    <a:pt x="1732" y="9474"/>
                    <a:pt x="1741" y="9474"/>
                  </a:cubicBezTo>
                  <a:close/>
                  <a:moveTo>
                    <a:pt x="9492" y="9474"/>
                  </a:moveTo>
                  <a:cubicBezTo>
                    <a:pt x="9501" y="9474"/>
                    <a:pt x="9511" y="9474"/>
                    <a:pt x="9520" y="9475"/>
                  </a:cubicBezTo>
                  <a:lnTo>
                    <a:pt x="9878" y="9475"/>
                  </a:lnTo>
                  <a:cubicBezTo>
                    <a:pt x="10280" y="9505"/>
                    <a:pt x="10280" y="10101"/>
                    <a:pt x="9878" y="10131"/>
                  </a:cubicBezTo>
                  <a:lnTo>
                    <a:pt x="9520" y="10131"/>
                  </a:lnTo>
                  <a:cubicBezTo>
                    <a:pt x="9506" y="10132"/>
                    <a:pt x="9492" y="10133"/>
                    <a:pt x="9479" y="10133"/>
                  </a:cubicBezTo>
                  <a:cubicBezTo>
                    <a:pt x="9053" y="10133"/>
                    <a:pt x="9057" y="9474"/>
                    <a:pt x="9492" y="9474"/>
                  </a:cubicBezTo>
                  <a:close/>
                  <a:moveTo>
                    <a:pt x="328" y="0"/>
                  </a:moveTo>
                  <a:cubicBezTo>
                    <a:pt x="150" y="0"/>
                    <a:pt x="1" y="149"/>
                    <a:pt x="1" y="343"/>
                  </a:cubicBezTo>
                  <a:lnTo>
                    <a:pt x="1" y="10905"/>
                  </a:lnTo>
                  <a:cubicBezTo>
                    <a:pt x="1" y="11084"/>
                    <a:pt x="150" y="11233"/>
                    <a:pt x="328" y="11233"/>
                  </a:cubicBezTo>
                  <a:lnTo>
                    <a:pt x="10906" y="11233"/>
                  </a:lnTo>
                  <a:cubicBezTo>
                    <a:pt x="11084" y="11233"/>
                    <a:pt x="11233" y="11084"/>
                    <a:pt x="11233" y="10905"/>
                  </a:cubicBezTo>
                  <a:lnTo>
                    <a:pt x="11233" y="343"/>
                  </a:lnTo>
                  <a:cubicBezTo>
                    <a:pt x="11233" y="149"/>
                    <a:pt x="11084" y="0"/>
                    <a:pt x="10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2865952" y="3422341"/>
              <a:ext cx="38208" cy="77767"/>
            </a:xfrm>
            <a:custGeom>
              <a:avLst/>
              <a:gdLst/>
              <a:ahLst/>
              <a:cxnLst/>
              <a:rect l="l" t="t" r="r" b="b"/>
              <a:pathLst>
                <a:path w="1640" h="3338" extrusionOk="0">
                  <a:moveTo>
                    <a:pt x="865" y="0"/>
                  </a:moveTo>
                  <a:lnTo>
                    <a:pt x="0" y="879"/>
                  </a:lnTo>
                  <a:lnTo>
                    <a:pt x="0" y="2473"/>
                  </a:lnTo>
                  <a:lnTo>
                    <a:pt x="865" y="3337"/>
                  </a:lnTo>
                  <a:cubicBezTo>
                    <a:pt x="1639" y="2354"/>
                    <a:pt x="1639" y="983"/>
                    <a:pt x="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2799321" y="3398391"/>
              <a:ext cx="76020" cy="33688"/>
            </a:xfrm>
            <a:custGeom>
              <a:avLst/>
              <a:gdLst/>
              <a:ahLst/>
              <a:cxnLst/>
              <a:rect l="l" t="t" r="r" b="b"/>
              <a:pathLst>
                <a:path w="3263" h="1446" extrusionOk="0">
                  <a:moveTo>
                    <a:pt x="1609" y="0"/>
                  </a:moveTo>
                  <a:cubicBezTo>
                    <a:pt x="1028" y="0"/>
                    <a:pt x="462" y="194"/>
                    <a:pt x="0" y="536"/>
                  </a:cubicBezTo>
                  <a:lnTo>
                    <a:pt x="834" y="1445"/>
                  </a:lnTo>
                  <a:lnTo>
                    <a:pt x="2414" y="1445"/>
                  </a:lnTo>
                  <a:lnTo>
                    <a:pt x="3263" y="566"/>
                  </a:lnTo>
                  <a:cubicBezTo>
                    <a:pt x="2786" y="194"/>
                    <a:pt x="2205" y="0"/>
                    <a:pt x="1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2769453" y="3421642"/>
              <a:ext cx="38208" cy="79142"/>
            </a:xfrm>
            <a:custGeom>
              <a:avLst/>
              <a:gdLst/>
              <a:ahLst/>
              <a:cxnLst/>
              <a:rect l="l" t="t" r="r" b="b"/>
              <a:pathLst>
                <a:path w="1640" h="3397" extrusionOk="0">
                  <a:moveTo>
                    <a:pt x="805" y="0"/>
                  </a:moveTo>
                  <a:cubicBezTo>
                    <a:pt x="1" y="983"/>
                    <a:pt x="1" y="2414"/>
                    <a:pt x="805" y="3397"/>
                  </a:cubicBezTo>
                  <a:lnTo>
                    <a:pt x="1640" y="2503"/>
                  </a:lnTo>
                  <a:lnTo>
                    <a:pt x="1640" y="90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2798971" y="3490696"/>
              <a:ext cx="76719" cy="33525"/>
            </a:xfrm>
            <a:custGeom>
              <a:avLst/>
              <a:gdLst/>
              <a:ahLst/>
              <a:cxnLst/>
              <a:rect l="l" t="t" r="r" b="b"/>
              <a:pathLst>
                <a:path w="3293" h="1439" extrusionOk="0">
                  <a:moveTo>
                    <a:pt x="849" y="1"/>
                  </a:moveTo>
                  <a:lnTo>
                    <a:pt x="0" y="895"/>
                  </a:lnTo>
                  <a:cubicBezTo>
                    <a:pt x="487" y="1256"/>
                    <a:pt x="1061" y="1439"/>
                    <a:pt x="1635" y="1439"/>
                  </a:cubicBezTo>
                  <a:cubicBezTo>
                    <a:pt x="2220" y="1439"/>
                    <a:pt x="2804" y="1249"/>
                    <a:pt x="3293" y="865"/>
                  </a:cubicBezTo>
                  <a:lnTo>
                    <a:pt x="2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2822921" y="3447316"/>
              <a:ext cx="28120" cy="27794"/>
            </a:xfrm>
            <a:custGeom>
              <a:avLst/>
              <a:gdLst/>
              <a:ahLst/>
              <a:cxnLst/>
              <a:rect l="l" t="t" r="r" b="b"/>
              <a:pathLst>
                <a:path w="1207" h="1193" extrusionOk="0">
                  <a:moveTo>
                    <a:pt x="0" y="1"/>
                  </a:moveTo>
                  <a:lnTo>
                    <a:pt x="0" y="1192"/>
                  </a:lnTo>
                  <a:lnTo>
                    <a:pt x="1207" y="1192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45"/>
          <p:cNvSpPr/>
          <p:nvPr/>
        </p:nvSpPr>
        <p:spPr>
          <a:xfrm>
            <a:off x="3430636" y="3374441"/>
            <a:ext cx="261375" cy="173543"/>
          </a:xfrm>
          <a:custGeom>
            <a:avLst/>
            <a:gdLst/>
            <a:ahLst/>
            <a:cxnLst/>
            <a:rect l="l" t="t" r="r" b="b"/>
            <a:pathLst>
              <a:path w="11219" h="7449" extrusionOk="0">
                <a:moveTo>
                  <a:pt x="6630" y="4067"/>
                </a:moveTo>
                <a:lnTo>
                  <a:pt x="6630" y="6793"/>
                </a:lnTo>
                <a:lnTo>
                  <a:pt x="4574" y="6793"/>
                </a:lnTo>
                <a:lnTo>
                  <a:pt x="4574" y="4067"/>
                </a:lnTo>
                <a:cubicBezTo>
                  <a:pt x="4910" y="4186"/>
                  <a:pt x="5256" y="4246"/>
                  <a:pt x="5602" y="4246"/>
                </a:cubicBezTo>
                <a:cubicBezTo>
                  <a:pt x="5949" y="4246"/>
                  <a:pt x="6295" y="4186"/>
                  <a:pt x="6630" y="4067"/>
                </a:cubicBezTo>
                <a:close/>
                <a:moveTo>
                  <a:pt x="9491" y="2190"/>
                </a:moveTo>
                <a:cubicBezTo>
                  <a:pt x="9669" y="2190"/>
                  <a:pt x="9818" y="2339"/>
                  <a:pt x="9818" y="2518"/>
                </a:cubicBezTo>
                <a:lnTo>
                  <a:pt x="9818" y="3605"/>
                </a:lnTo>
                <a:cubicBezTo>
                  <a:pt x="9818" y="3784"/>
                  <a:pt x="9669" y="3933"/>
                  <a:pt x="9491" y="3933"/>
                </a:cubicBezTo>
                <a:lnTo>
                  <a:pt x="8433" y="3933"/>
                </a:lnTo>
                <a:lnTo>
                  <a:pt x="8433" y="3278"/>
                </a:lnTo>
                <a:lnTo>
                  <a:pt x="9163" y="3278"/>
                </a:lnTo>
                <a:lnTo>
                  <a:pt x="9163" y="2831"/>
                </a:lnTo>
                <a:lnTo>
                  <a:pt x="7762" y="2831"/>
                </a:lnTo>
                <a:lnTo>
                  <a:pt x="7762" y="6793"/>
                </a:lnTo>
                <a:lnTo>
                  <a:pt x="7286" y="6793"/>
                </a:lnTo>
                <a:lnTo>
                  <a:pt x="7286" y="2831"/>
                </a:lnTo>
                <a:lnTo>
                  <a:pt x="6630" y="2831"/>
                </a:lnTo>
                <a:lnTo>
                  <a:pt x="6630" y="3307"/>
                </a:lnTo>
                <a:cubicBezTo>
                  <a:pt x="6571" y="3397"/>
                  <a:pt x="6213" y="3591"/>
                  <a:pt x="5602" y="3591"/>
                </a:cubicBezTo>
                <a:cubicBezTo>
                  <a:pt x="4991" y="3591"/>
                  <a:pt x="4649" y="3397"/>
                  <a:pt x="4589" y="3307"/>
                </a:cubicBezTo>
                <a:lnTo>
                  <a:pt x="4589" y="2831"/>
                </a:lnTo>
                <a:lnTo>
                  <a:pt x="3934" y="2831"/>
                </a:lnTo>
                <a:lnTo>
                  <a:pt x="3934" y="6793"/>
                </a:lnTo>
                <a:lnTo>
                  <a:pt x="3427" y="6793"/>
                </a:lnTo>
                <a:lnTo>
                  <a:pt x="3427" y="2831"/>
                </a:lnTo>
                <a:lnTo>
                  <a:pt x="1833" y="2831"/>
                </a:lnTo>
                <a:lnTo>
                  <a:pt x="1833" y="3278"/>
                </a:lnTo>
                <a:lnTo>
                  <a:pt x="2772" y="3278"/>
                </a:lnTo>
                <a:lnTo>
                  <a:pt x="2772" y="3948"/>
                </a:lnTo>
                <a:lnTo>
                  <a:pt x="1505" y="3948"/>
                </a:lnTo>
                <a:cubicBezTo>
                  <a:pt x="1327" y="3948"/>
                  <a:pt x="1178" y="3799"/>
                  <a:pt x="1178" y="3620"/>
                </a:cubicBezTo>
                <a:lnTo>
                  <a:pt x="1178" y="2518"/>
                </a:lnTo>
                <a:cubicBezTo>
                  <a:pt x="1178" y="2339"/>
                  <a:pt x="1327" y="2190"/>
                  <a:pt x="1505" y="2190"/>
                </a:cubicBezTo>
                <a:close/>
                <a:moveTo>
                  <a:pt x="329" y="0"/>
                </a:moveTo>
                <a:cubicBezTo>
                  <a:pt x="150" y="0"/>
                  <a:pt x="1" y="149"/>
                  <a:pt x="1" y="328"/>
                </a:cubicBezTo>
                <a:lnTo>
                  <a:pt x="1" y="4991"/>
                </a:lnTo>
                <a:cubicBezTo>
                  <a:pt x="1" y="5170"/>
                  <a:pt x="150" y="5319"/>
                  <a:pt x="329" y="5319"/>
                </a:cubicBezTo>
                <a:lnTo>
                  <a:pt x="2772" y="5319"/>
                </a:lnTo>
                <a:lnTo>
                  <a:pt x="2772" y="7121"/>
                </a:lnTo>
                <a:cubicBezTo>
                  <a:pt x="2772" y="7300"/>
                  <a:pt x="2921" y="7449"/>
                  <a:pt x="3099" y="7449"/>
                </a:cubicBezTo>
                <a:lnTo>
                  <a:pt x="8105" y="7449"/>
                </a:lnTo>
                <a:cubicBezTo>
                  <a:pt x="8284" y="7449"/>
                  <a:pt x="8433" y="7300"/>
                  <a:pt x="8433" y="7121"/>
                </a:cubicBezTo>
                <a:lnTo>
                  <a:pt x="8433" y="5319"/>
                </a:lnTo>
                <a:lnTo>
                  <a:pt x="10891" y="5319"/>
                </a:lnTo>
                <a:cubicBezTo>
                  <a:pt x="11070" y="5319"/>
                  <a:pt x="11219" y="5170"/>
                  <a:pt x="11219" y="4991"/>
                </a:cubicBezTo>
                <a:lnTo>
                  <a:pt x="11219" y="328"/>
                </a:lnTo>
                <a:cubicBezTo>
                  <a:pt x="11219" y="149"/>
                  <a:pt x="11070" y="0"/>
                  <a:pt x="10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45"/>
          <p:cNvGrpSpPr/>
          <p:nvPr/>
        </p:nvGrpSpPr>
        <p:grpSpPr>
          <a:xfrm>
            <a:off x="4157076" y="3330618"/>
            <a:ext cx="262050" cy="261445"/>
            <a:chOff x="4157076" y="3330618"/>
            <a:chExt cx="262050" cy="261445"/>
          </a:xfrm>
        </p:grpSpPr>
        <p:sp>
          <p:nvSpPr>
            <p:cNvPr id="1214" name="Google Shape;1214;p45"/>
            <p:cNvSpPr/>
            <p:nvPr/>
          </p:nvSpPr>
          <p:spPr>
            <a:xfrm>
              <a:off x="4157076" y="3330618"/>
              <a:ext cx="262050" cy="261445"/>
            </a:xfrm>
            <a:custGeom>
              <a:avLst/>
              <a:gdLst/>
              <a:ahLst/>
              <a:cxnLst/>
              <a:rect l="l" t="t" r="r" b="b"/>
              <a:pathLst>
                <a:path w="11248" h="11222" extrusionOk="0">
                  <a:moveTo>
                    <a:pt x="5630" y="2216"/>
                  </a:moveTo>
                  <a:cubicBezTo>
                    <a:pt x="5796" y="2216"/>
                    <a:pt x="5959" y="2328"/>
                    <a:pt x="5959" y="2552"/>
                  </a:cubicBezTo>
                  <a:lnTo>
                    <a:pt x="5959" y="2894"/>
                  </a:lnTo>
                  <a:cubicBezTo>
                    <a:pt x="6153" y="2954"/>
                    <a:pt x="6317" y="3088"/>
                    <a:pt x="6436" y="3252"/>
                  </a:cubicBezTo>
                  <a:cubicBezTo>
                    <a:pt x="6631" y="3500"/>
                    <a:pt x="6402" y="3772"/>
                    <a:pt x="6165" y="3772"/>
                  </a:cubicBezTo>
                  <a:cubicBezTo>
                    <a:pt x="6075" y="3772"/>
                    <a:pt x="5984" y="3733"/>
                    <a:pt x="5915" y="3639"/>
                  </a:cubicBezTo>
                  <a:cubicBezTo>
                    <a:pt x="5840" y="3550"/>
                    <a:pt x="5751" y="3505"/>
                    <a:pt x="5632" y="3505"/>
                  </a:cubicBezTo>
                  <a:cubicBezTo>
                    <a:pt x="5618" y="3502"/>
                    <a:pt x="5605" y="3501"/>
                    <a:pt x="5593" y="3501"/>
                  </a:cubicBezTo>
                  <a:cubicBezTo>
                    <a:pt x="5332" y="3501"/>
                    <a:pt x="5332" y="4045"/>
                    <a:pt x="5593" y="4045"/>
                  </a:cubicBezTo>
                  <a:cubicBezTo>
                    <a:pt x="5605" y="4045"/>
                    <a:pt x="5618" y="4044"/>
                    <a:pt x="5632" y="4041"/>
                  </a:cubicBezTo>
                  <a:cubicBezTo>
                    <a:pt x="5974" y="4041"/>
                    <a:pt x="6302" y="4161"/>
                    <a:pt x="6540" y="4384"/>
                  </a:cubicBezTo>
                  <a:cubicBezTo>
                    <a:pt x="6794" y="4607"/>
                    <a:pt x="6928" y="4920"/>
                    <a:pt x="6928" y="5263"/>
                  </a:cubicBezTo>
                  <a:cubicBezTo>
                    <a:pt x="6913" y="5829"/>
                    <a:pt x="6511" y="6321"/>
                    <a:pt x="5959" y="6440"/>
                  </a:cubicBezTo>
                  <a:lnTo>
                    <a:pt x="5959" y="6782"/>
                  </a:lnTo>
                  <a:cubicBezTo>
                    <a:pt x="5959" y="6999"/>
                    <a:pt x="5792" y="7107"/>
                    <a:pt x="5626" y="7107"/>
                  </a:cubicBezTo>
                  <a:cubicBezTo>
                    <a:pt x="5460" y="7107"/>
                    <a:pt x="5296" y="6999"/>
                    <a:pt x="5304" y="6782"/>
                  </a:cubicBezTo>
                  <a:lnTo>
                    <a:pt x="5304" y="6440"/>
                  </a:lnTo>
                  <a:cubicBezTo>
                    <a:pt x="4738" y="6321"/>
                    <a:pt x="4336" y="5829"/>
                    <a:pt x="4321" y="5263"/>
                  </a:cubicBezTo>
                  <a:cubicBezTo>
                    <a:pt x="4306" y="5025"/>
                    <a:pt x="4481" y="4905"/>
                    <a:pt x="4654" y="4905"/>
                  </a:cubicBezTo>
                  <a:cubicBezTo>
                    <a:pt x="4827" y="4905"/>
                    <a:pt x="4998" y="5025"/>
                    <a:pt x="4976" y="5263"/>
                  </a:cubicBezTo>
                  <a:cubicBezTo>
                    <a:pt x="5028" y="5635"/>
                    <a:pt x="5326" y="5822"/>
                    <a:pt x="5624" y="5822"/>
                  </a:cubicBezTo>
                  <a:cubicBezTo>
                    <a:pt x="5922" y="5822"/>
                    <a:pt x="6220" y="5635"/>
                    <a:pt x="6272" y="5263"/>
                  </a:cubicBezTo>
                  <a:cubicBezTo>
                    <a:pt x="6244" y="4953"/>
                    <a:pt x="5989" y="4709"/>
                    <a:pt x="5684" y="4709"/>
                  </a:cubicBezTo>
                  <a:cubicBezTo>
                    <a:pt x="5667" y="4709"/>
                    <a:pt x="5649" y="4710"/>
                    <a:pt x="5632" y="4712"/>
                  </a:cubicBezTo>
                  <a:cubicBezTo>
                    <a:pt x="5110" y="4712"/>
                    <a:pt x="4678" y="4295"/>
                    <a:pt x="4663" y="3773"/>
                  </a:cubicBezTo>
                  <a:cubicBezTo>
                    <a:pt x="4663" y="3371"/>
                    <a:pt x="4917" y="3028"/>
                    <a:pt x="5289" y="2909"/>
                  </a:cubicBezTo>
                  <a:lnTo>
                    <a:pt x="5289" y="2552"/>
                  </a:lnTo>
                  <a:cubicBezTo>
                    <a:pt x="5296" y="2328"/>
                    <a:pt x="5464" y="2216"/>
                    <a:pt x="5630" y="2216"/>
                  </a:cubicBezTo>
                  <a:close/>
                  <a:moveTo>
                    <a:pt x="5624" y="0"/>
                  </a:moveTo>
                  <a:cubicBezTo>
                    <a:pt x="5546" y="0"/>
                    <a:pt x="5468" y="26"/>
                    <a:pt x="5408" y="79"/>
                  </a:cubicBezTo>
                  <a:lnTo>
                    <a:pt x="239" y="4682"/>
                  </a:lnTo>
                  <a:cubicBezTo>
                    <a:pt x="0" y="4890"/>
                    <a:pt x="149" y="5263"/>
                    <a:pt x="447" y="5263"/>
                  </a:cubicBezTo>
                  <a:lnTo>
                    <a:pt x="998" y="5263"/>
                  </a:lnTo>
                  <a:lnTo>
                    <a:pt x="998" y="10894"/>
                  </a:lnTo>
                  <a:cubicBezTo>
                    <a:pt x="998" y="11073"/>
                    <a:pt x="1133" y="11222"/>
                    <a:pt x="1326" y="11222"/>
                  </a:cubicBezTo>
                  <a:lnTo>
                    <a:pt x="4321" y="11222"/>
                  </a:lnTo>
                  <a:lnTo>
                    <a:pt x="4321" y="8362"/>
                  </a:lnTo>
                  <a:cubicBezTo>
                    <a:pt x="4321" y="8168"/>
                    <a:pt x="4470" y="8034"/>
                    <a:pt x="4648" y="8034"/>
                  </a:cubicBezTo>
                  <a:lnTo>
                    <a:pt x="6600" y="8034"/>
                  </a:lnTo>
                  <a:cubicBezTo>
                    <a:pt x="6779" y="8034"/>
                    <a:pt x="6928" y="8168"/>
                    <a:pt x="6928" y="8362"/>
                  </a:cubicBezTo>
                  <a:lnTo>
                    <a:pt x="6928" y="11222"/>
                  </a:lnTo>
                  <a:lnTo>
                    <a:pt x="9818" y="11222"/>
                  </a:lnTo>
                  <a:cubicBezTo>
                    <a:pt x="9997" y="11222"/>
                    <a:pt x="10146" y="11073"/>
                    <a:pt x="10146" y="10894"/>
                  </a:cubicBezTo>
                  <a:lnTo>
                    <a:pt x="10146" y="5263"/>
                  </a:lnTo>
                  <a:lnTo>
                    <a:pt x="10816" y="5263"/>
                  </a:lnTo>
                  <a:cubicBezTo>
                    <a:pt x="11114" y="5263"/>
                    <a:pt x="11248" y="4890"/>
                    <a:pt x="11025" y="4697"/>
                  </a:cubicBezTo>
                  <a:lnTo>
                    <a:pt x="11025" y="4682"/>
                  </a:lnTo>
                  <a:lnTo>
                    <a:pt x="5840" y="79"/>
                  </a:lnTo>
                  <a:cubicBezTo>
                    <a:pt x="5781" y="26"/>
                    <a:pt x="5702" y="0"/>
                    <a:pt x="5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4273004" y="3533050"/>
              <a:ext cx="30217" cy="59013"/>
            </a:xfrm>
            <a:custGeom>
              <a:avLst/>
              <a:gdLst/>
              <a:ahLst/>
              <a:cxnLst/>
              <a:rect l="l" t="t" r="r" b="b"/>
              <a:pathLst>
                <a:path w="1297" h="2533" extrusionOk="0">
                  <a:moveTo>
                    <a:pt x="0" y="0"/>
                  </a:moveTo>
                  <a:lnTo>
                    <a:pt x="0" y="2533"/>
                  </a:lnTo>
                  <a:lnTo>
                    <a:pt x="1296" y="2533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5"/>
          <p:cNvGrpSpPr/>
          <p:nvPr/>
        </p:nvGrpSpPr>
        <p:grpSpPr>
          <a:xfrm>
            <a:off x="4864761" y="3331713"/>
            <a:ext cx="236726" cy="260699"/>
            <a:chOff x="4864761" y="3331713"/>
            <a:chExt cx="236726" cy="260699"/>
          </a:xfrm>
        </p:grpSpPr>
        <p:sp>
          <p:nvSpPr>
            <p:cNvPr id="1217" name="Google Shape;1217;p45"/>
            <p:cNvSpPr/>
            <p:nvPr/>
          </p:nvSpPr>
          <p:spPr>
            <a:xfrm>
              <a:off x="4927244" y="3386230"/>
              <a:ext cx="104140" cy="88996"/>
            </a:xfrm>
            <a:custGeom>
              <a:avLst/>
              <a:gdLst/>
              <a:ahLst/>
              <a:cxnLst/>
              <a:rect l="l" t="t" r="r" b="b"/>
              <a:pathLst>
                <a:path w="4470" h="3820" extrusionOk="0">
                  <a:moveTo>
                    <a:pt x="2767" y="668"/>
                  </a:moveTo>
                  <a:cubicBezTo>
                    <a:pt x="2953" y="668"/>
                    <a:pt x="3143" y="712"/>
                    <a:pt x="3322" y="805"/>
                  </a:cubicBezTo>
                  <a:cubicBezTo>
                    <a:pt x="3486" y="880"/>
                    <a:pt x="3546" y="1088"/>
                    <a:pt x="3456" y="1252"/>
                  </a:cubicBezTo>
                  <a:cubicBezTo>
                    <a:pt x="3404" y="1357"/>
                    <a:pt x="3285" y="1425"/>
                    <a:pt x="3162" y="1425"/>
                  </a:cubicBezTo>
                  <a:cubicBezTo>
                    <a:pt x="3111" y="1425"/>
                    <a:pt x="3058" y="1413"/>
                    <a:pt x="3009" y="1386"/>
                  </a:cubicBezTo>
                  <a:cubicBezTo>
                    <a:pt x="2935" y="1341"/>
                    <a:pt x="2845" y="1327"/>
                    <a:pt x="2771" y="1327"/>
                  </a:cubicBezTo>
                  <a:cubicBezTo>
                    <a:pt x="2577" y="1327"/>
                    <a:pt x="2413" y="1416"/>
                    <a:pt x="2309" y="1580"/>
                  </a:cubicBezTo>
                  <a:lnTo>
                    <a:pt x="2756" y="1580"/>
                  </a:lnTo>
                  <a:cubicBezTo>
                    <a:pt x="3203" y="1580"/>
                    <a:pt x="3203" y="2235"/>
                    <a:pt x="2756" y="2235"/>
                  </a:cubicBezTo>
                  <a:lnTo>
                    <a:pt x="2369" y="2235"/>
                  </a:lnTo>
                  <a:cubicBezTo>
                    <a:pt x="2473" y="2340"/>
                    <a:pt x="2622" y="2399"/>
                    <a:pt x="2771" y="2399"/>
                  </a:cubicBezTo>
                  <a:cubicBezTo>
                    <a:pt x="2860" y="2399"/>
                    <a:pt x="2950" y="2384"/>
                    <a:pt x="3024" y="2340"/>
                  </a:cubicBezTo>
                  <a:cubicBezTo>
                    <a:pt x="3089" y="2299"/>
                    <a:pt x="3152" y="2281"/>
                    <a:pt x="3211" y="2281"/>
                  </a:cubicBezTo>
                  <a:cubicBezTo>
                    <a:pt x="3517" y="2281"/>
                    <a:pt x="3699" y="2758"/>
                    <a:pt x="3337" y="2921"/>
                  </a:cubicBezTo>
                  <a:cubicBezTo>
                    <a:pt x="3155" y="3020"/>
                    <a:pt x="2960" y="3066"/>
                    <a:pt x="2769" y="3066"/>
                  </a:cubicBezTo>
                  <a:cubicBezTo>
                    <a:pt x="2271" y="3066"/>
                    <a:pt x="1796" y="2752"/>
                    <a:pt x="1624" y="2235"/>
                  </a:cubicBezTo>
                  <a:cubicBezTo>
                    <a:pt x="1222" y="2220"/>
                    <a:pt x="1192" y="1625"/>
                    <a:pt x="1609" y="1580"/>
                  </a:cubicBezTo>
                  <a:cubicBezTo>
                    <a:pt x="1741" y="1018"/>
                    <a:pt x="2239" y="668"/>
                    <a:pt x="2767" y="668"/>
                  </a:cubicBezTo>
                  <a:close/>
                  <a:moveTo>
                    <a:pt x="2562" y="1"/>
                  </a:moveTo>
                  <a:cubicBezTo>
                    <a:pt x="864" y="1"/>
                    <a:pt x="0" y="2057"/>
                    <a:pt x="1207" y="3263"/>
                  </a:cubicBezTo>
                  <a:cubicBezTo>
                    <a:pt x="1596" y="3647"/>
                    <a:pt x="2073" y="3820"/>
                    <a:pt x="2541" y="3820"/>
                  </a:cubicBezTo>
                  <a:cubicBezTo>
                    <a:pt x="3525" y="3820"/>
                    <a:pt x="4469" y="3059"/>
                    <a:pt x="4469" y="1908"/>
                  </a:cubicBezTo>
                  <a:cubicBezTo>
                    <a:pt x="4469" y="850"/>
                    <a:pt x="3620" y="1"/>
                    <a:pt x="2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4864761" y="3331713"/>
              <a:ext cx="236726" cy="260699"/>
            </a:xfrm>
            <a:custGeom>
              <a:avLst/>
              <a:gdLst/>
              <a:ahLst/>
              <a:cxnLst/>
              <a:rect l="l" t="t" r="r" b="b"/>
              <a:pathLst>
                <a:path w="10161" h="11190" extrusionOk="0">
                  <a:moveTo>
                    <a:pt x="5221" y="1669"/>
                  </a:moveTo>
                  <a:cubicBezTo>
                    <a:pt x="6539" y="1669"/>
                    <a:pt x="7807" y="2696"/>
                    <a:pt x="7807" y="4248"/>
                  </a:cubicBezTo>
                  <a:cubicBezTo>
                    <a:pt x="7807" y="5663"/>
                    <a:pt x="6660" y="6810"/>
                    <a:pt x="5244" y="6810"/>
                  </a:cubicBezTo>
                  <a:cubicBezTo>
                    <a:pt x="2950" y="6810"/>
                    <a:pt x="1803" y="4054"/>
                    <a:pt x="3427" y="2430"/>
                  </a:cubicBezTo>
                  <a:cubicBezTo>
                    <a:pt x="3948" y="1904"/>
                    <a:pt x="4590" y="1669"/>
                    <a:pt x="5221" y="1669"/>
                  </a:cubicBezTo>
                  <a:close/>
                  <a:moveTo>
                    <a:pt x="5021" y="0"/>
                  </a:moveTo>
                  <a:cubicBezTo>
                    <a:pt x="4639" y="0"/>
                    <a:pt x="4249" y="53"/>
                    <a:pt x="3859" y="166"/>
                  </a:cubicBezTo>
                  <a:cubicBezTo>
                    <a:pt x="1207" y="911"/>
                    <a:pt x="0" y="3979"/>
                    <a:pt x="1401" y="6333"/>
                  </a:cubicBezTo>
                  <a:cubicBezTo>
                    <a:pt x="2131" y="7540"/>
                    <a:pt x="2518" y="8925"/>
                    <a:pt x="2518" y="10326"/>
                  </a:cubicBezTo>
                  <a:lnTo>
                    <a:pt x="2518" y="10847"/>
                  </a:lnTo>
                  <a:cubicBezTo>
                    <a:pt x="2518" y="11041"/>
                    <a:pt x="2667" y="11190"/>
                    <a:pt x="2861" y="11190"/>
                  </a:cubicBezTo>
                  <a:lnTo>
                    <a:pt x="7166" y="11190"/>
                  </a:lnTo>
                  <a:cubicBezTo>
                    <a:pt x="7345" y="11190"/>
                    <a:pt x="7494" y="11041"/>
                    <a:pt x="7494" y="10847"/>
                  </a:cubicBezTo>
                  <a:lnTo>
                    <a:pt x="7494" y="9775"/>
                  </a:lnTo>
                  <a:lnTo>
                    <a:pt x="7673" y="9775"/>
                  </a:lnTo>
                  <a:cubicBezTo>
                    <a:pt x="8626" y="9775"/>
                    <a:pt x="9401" y="9000"/>
                    <a:pt x="9401" y="8061"/>
                  </a:cubicBezTo>
                  <a:lnTo>
                    <a:pt x="9401" y="7361"/>
                  </a:lnTo>
                  <a:cubicBezTo>
                    <a:pt x="9639" y="7331"/>
                    <a:pt x="9848" y="7212"/>
                    <a:pt x="9967" y="7019"/>
                  </a:cubicBezTo>
                  <a:cubicBezTo>
                    <a:pt x="10131" y="6795"/>
                    <a:pt x="10161" y="6527"/>
                    <a:pt x="10056" y="6274"/>
                  </a:cubicBezTo>
                  <a:lnTo>
                    <a:pt x="9207" y="4099"/>
                  </a:lnTo>
                  <a:cubicBezTo>
                    <a:pt x="9156" y="1763"/>
                    <a:pt x="7223" y="0"/>
                    <a:pt x="5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5"/>
          <p:cNvGrpSpPr/>
          <p:nvPr/>
        </p:nvGrpSpPr>
        <p:grpSpPr>
          <a:xfrm>
            <a:off x="5566202" y="3330618"/>
            <a:ext cx="262074" cy="261445"/>
            <a:chOff x="5566202" y="3330618"/>
            <a:chExt cx="262074" cy="261445"/>
          </a:xfrm>
        </p:grpSpPr>
        <p:sp>
          <p:nvSpPr>
            <p:cNvPr id="1220" name="Google Shape;1220;p45"/>
            <p:cNvSpPr/>
            <p:nvPr/>
          </p:nvSpPr>
          <p:spPr>
            <a:xfrm>
              <a:off x="5593273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5668594" y="3433780"/>
              <a:ext cx="55192" cy="103115"/>
            </a:xfrm>
            <a:custGeom>
              <a:avLst/>
              <a:gdLst/>
              <a:ahLst/>
              <a:cxnLst/>
              <a:rect l="l" t="t" r="r" b="b"/>
              <a:pathLst>
                <a:path w="2369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5743892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1" y="1"/>
                  </a:moveTo>
                  <a:lnTo>
                    <a:pt x="1" y="4425"/>
                  </a:lnTo>
                  <a:lnTo>
                    <a:pt x="2370" y="4425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5580087" y="3552131"/>
              <a:ext cx="232206" cy="39932"/>
            </a:xfrm>
            <a:custGeom>
              <a:avLst/>
              <a:gdLst/>
              <a:ahLst/>
              <a:cxnLst/>
              <a:rect l="l" t="t" r="r" b="b"/>
              <a:pathLst>
                <a:path w="9967" h="1714" extrusionOk="0">
                  <a:moveTo>
                    <a:pt x="283" y="1"/>
                  </a:moveTo>
                  <a:cubicBezTo>
                    <a:pt x="120" y="16"/>
                    <a:pt x="0" y="150"/>
                    <a:pt x="0" y="328"/>
                  </a:cubicBezTo>
                  <a:lnTo>
                    <a:pt x="0" y="1386"/>
                  </a:lnTo>
                  <a:cubicBezTo>
                    <a:pt x="0" y="1565"/>
                    <a:pt x="149" y="1714"/>
                    <a:pt x="328" y="1714"/>
                  </a:cubicBezTo>
                  <a:lnTo>
                    <a:pt x="9639" y="1714"/>
                  </a:lnTo>
                  <a:cubicBezTo>
                    <a:pt x="9818" y="1714"/>
                    <a:pt x="9967" y="1565"/>
                    <a:pt x="9967" y="1386"/>
                  </a:cubicBezTo>
                  <a:lnTo>
                    <a:pt x="9967" y="328"/>
                  </a:lnTo>
                  <a:cubicBezTo>
                    <a:pt x="9967" y="150"/>
                    <a:pt x="9848" y="16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5566202" y="3330618"/>
              <a:ext cx="262074" cy="87925"/>
            </a:xfrm>
            <a:custGeom>
              <a:avLst/>
              <a:gdLst/>
              <a:ahLst/>
              <a:cxnLst/>
              <a:rect l="l" t="t" r="r" b="b"/>
              <a:pathLst>
                <a:path w="11249" h="3774" extrusionOk="0">
                  <a:moveTo>
                    <a:pt x="6165" y="1492"/>
                  </a:moveTo>
                  <a:cubicBezTo>
                    <a:pt x="6591" y="1492"/>
                    <a:pt x="6586" y="2150"/>
                    <a:pt x="6151" y="2150"/>
                  </a:cubicBezTo>
                  <a:cubicBezTo>
                    <a:pt x="6142" y="2150"/>
                    <a:pt x="6133" y="2150"/>
                    <a:pt x="6123" y="2149"/>
                  </a:cubicBezTo>
                  <a:lnTo>
                    <a:pt x="5036" y="2149"/>
                  </a:lnTo>
                  <a:cubicBezTo>
                    <a:pt x="4619" y="2120"/>
                    <a:pt x="4619" y="1524"/>
                    <a:pt x="5036" y="1494"/>
                  </a:cubicBezTo>
                  <a:lnTo>
                    <a:pt x="6123" y="1494"/>
                  </a:lnTo>
                  <a:cubicBezTo>
                    <a:pt x="6137" y="1493"/>
                    <a:pt x="6151" y="1492"/>
                    <a:pt x="6165" y="1492"/>
                  </a:cubicBezTo>
                  <a:close/>
                  <a:moveTo>
                    <a:pt x="5684" y="0"/>
                  </a:moveTo>
                  <a:cubicBezTo>
                    <a:pt x="5635" y="0"/>
                    <a:pt x="5587" y="12"/>
                    <a:pt x="5542" y="34"/>
                  </a:cubicBezTo>
                  <a:lnTo>
                    <a:pt x="224" y="2596"/>
                  </a:lnTo>
                  <a:cubicBezTo>
                    <a:pt x="75" y="2656"/>
                    <a:pt x="0" y="2820"/>
                    <a:pt x="45" y="2969"/>
                  </a:cubicBezTo>
                  <a:cubicBezTo>
                    <a:pt x="75" y="3118"/>
                    <a:pt x="209" y="3222"/>
                    <a:pt x="358" y="3222"/>
                  </a:cubicBezTo>
                  <a:lnTo>
                    <a:pt x="864" y="3222"/>
                  </a:lnTo>
                  <a:lnTo>
                    <a:pt x="864" y="3773"/>
                  </a:lnTo>
                  <a:lnTo>
                    <a:pt x="10295" y="3773"/>
                  </a:lnTo>
                  <a:lnTo>
                    <a:pt x="10295" y="3222"/>
                  </a:lnTo>
                  <a:lnTo>
                    <a:pt x="10786" y="3222"/>
                  </a:lnTo>
                  <a:cubicBezTo>
                    <a:pt x="11129" y="3207"/>
                    <a:pt x="11248" y="2760"/>
                    <a:pt x="10935" y="2596"/>
                  </a:cubicBezTo>
                  <a:lnTo>
                    <a:pt x="10950" y="2596"/>
                  </a:lnTo>
                  <a:lnTo>
                    <a:pt x="5825" y="34"/>
                  </a:lnTo>
                  <a:cubicBezTo>
                    <a:pt x="5781" y="12"/>
                    <a:pt x="5732" y="0"/>
                    <a:pt x="5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5"/>
          <p:cNvGrpSpPr/>
          <p:nvPr/>
        </p:nvGrpSpPr>
        <p:grpSpPr>
          <a:xfrm>
            <a:off x="7641030" y="3362979"/>
            <a:ext cx="262050" cy="196817"/>
            <a:chOff x="7641030" y="3362979"/>
            <a:chExt cx="262050" cy="196817"/>
          </a:xfrm>
        </p:grpSpPr>
        <p:sp>
          <p:nvSpPr>
            <p:cNvPr id="1226" name="Google Shape;1226;p45"/>
            <p:cNvSpPr/>
            <p:nvPr/>
          </p:nvSpPr>
          <p:spPr>
            <a:xfrm>
              <a:off x="7641030" y="3475086"/>
              <a:ext cx="261701" cy="84710"/>
            </a:xfrm>
            <a:custGeom>
              <a:avLst/>
              <a:gdLst/>
              <a:ahLst/>
              <a:cxnLst/>
              <a:rect l="l" t="t" r="r" b="b"/>
              <a:pathLst>
                <a:path w="11233" h="3636" extrusionOk="0">
                  <a:moveTo>
                    <a:pt x="0" y="0"/>
                  </a:moveTo>
                  <a:lnTo>
                    <a:pt x="0" y="3308"/>
                  </a:lnTo>
                  <a:cubicBezTo>
                    <a:pt x="0" y="3487"/>
                    <a:pt x="149" y="3635"/>
                    <a:pt x="328" y="3635"/>
                  </a:cubicBezTo>
                  <a:lnTo>
                    <a:pt x="4752" y="3635"/>
                  </a:lnTo>
                  <a:cubicBezTo>
                    <a:pt x="4931" y="3635"/>
                    <a:pt x="5080" y="3487"/>
                    <a:pt x="5080" y="3308"/>
                  </a:cubicBezTo>
                  <a:lnTo>
                    <a:pt x="5080" y="1341"/>
                  </a:lnTo>
                  <a:lnTo>
                    <a:pt x="10562" y="1341"/>
                  </a:lnTo>
                  <a:lnTo>
                    <a:pt x="10562" y="3308"/>
                  </a:lnTo>
                  <a:cubicBezTo>
                    <a:pt x="10562" y="3524"/>
                    <a:pt x="10730" y="3632"/>
                    <a:pt x="10898" y="3632"/>
                  </a:cubicBezTo>
                  <a:cubicBezTo>
                    <a:pt x="11065" y="3632"/>
                    <a:pt x="11233" y="3524"/>
                    <a:pt x="11233" y="3308"/>
                  </a:cubicBezTo>
                  <a:lnTo>
                    <a:pt x="1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7641357" y="3362979"/>
              <a:ext cx="261724" cy="96848"/>
            </a:xfrm>
            <a:custGeom>
              <a:avLst/>
              <a:gdLst/>
              <a:ahLst/>
              <a:cxnLst/>
              <a:rect l="l" t="t" r="r" b="b"/>
              <a:pathLst>
                <a:path w="11234" h="4157" extrusionOk="0">
                  <a:moveTo>
                    <a:pt x="1297" y="1"/>
                  </a:moveTo>
                  <a:cubicBezTo>
                    <a:pt x="969" y="1"/>
                    <a:pt x="701" y="254"/>
                    <a:pt x="701" y="582"/>
                  </a:cubicBezTo>
                  <a:lnTo>
                    <a:pt x="701" y="2056"/>
                  </a:lnTo>
                  <a:cubicBezTo>
                    <a:pt x="701" y="2369"/>
                    <a:pt x="969" y="2637"/>
                    <a:pt x="1297" y="2637"/>
                  </a:cubicBezTo>
                  <a:lnTo>
                    <a:pt x="2042" y="2637"/>
                  </a:lnTo>
                  <a:lnTo>
                    <a:pt x="2042" y="3218"/>
                  </a:lnTo>
                  <a:lnTo>
                    <a:pt x="329" y="3218"/>
                  </a:lnTo>
                  <a:cubicBezTo>
                    <a:pt x="150" y="3218"/>
                    <a:pt x="1" y="3353"/>
                    <a:pt x="1" y="3546"/>
                  </a:cubicBezTo>
                  <a:lnTo>
                    <a:pt x="1" y="4157"/>
                  </a:lnTo>
                  <a:lnTo>
                    <a:pt x="11234" y="4157"/>
                  </a:lnTo>
                  <a:lnTo>
                    <a:pt x="11234" y="3546"/>
                  </a:lnTo>
                  <a:cubicBezTo>
                    <a:pt x="11234" y="3353"/>
                    <a:pt x="11085" y="3218"/>
                    <a:pt x="10906" y="3218"/>
                  </a:cubicBezTo>
                  <a:lnTo>
                    <a:pt x="7941" y="3218"/>
                  </a:lnTo>
                  <a:lnTo>
                    <a:pt x="7941" y="2578"/>
                  </a:lnTo>
                  <a:cubicBezTo>
                    <a:pt x="7941" y="2250"/>
                    <a:pt x="7673" y="1982"/>
                    <a:pt x="7345" y="1982"/>
                  </a:cubicBezTo>
                  <a:lnTo>
                    <a:pt x="6392" y="1982"/>
                  </a:lnTo>
                  <a:lnTo>
                    <a:pt x="6392" y="1535"/>
                  </a:lnTo>
                  <a:lnTo>
                    <a:pt x="7062" y="1535"/>
                  </a:lnTo>
                  <a:cubicBezTo>
                    <a:pt x="7072" y="1536"/>
                    <a:pt x="7081" y="1536"/>
                    <a:pt x="7090" y="1536"/>
                  </a:cubicBezTo>
                  <a:cubicBezTo>
                    <a:pt x="7530" y="1536"/>
                    <a:pt x="7530" y="864"/>
                    <a:pt x="7090" y="864"/>
                  </a:cubicBezTo>
                  <a:cubicBezTo>
                    <a:pt x="7081" y="864"/>
                    <a:pt x="7072" y="864"/>
                    <a:pt x="7062" y="865"/>
                  </a:cubicBezTo>
                  <a:lnTo>
                    <a:pt x="5066" y="865"/>
                  </a:lnTo>
                  <a:cubicBezTo>
                    <a:pt x="5057" y="864"/>
                    <a:pt x="5047" y="864"/>
                    <a:pt x="5038" y="864"/>
                  </a:cubicBezTo>
                  <a:cubicBezTo>
                    <a:pt x="4599" y="864"/>
                    <a:pt x="4599" y="1536"/>
                    <a:pt x="5038" y="1536"/>
                  </a:cubicBezTo>
                  <a:cubicBezTo>
                    <a:pt x="5047" y="1536"/>
                    <a:pt x="5057" y="1536"/>
                    <a:pt x="5066" y="1535"/>
                  </a:cubicBezTo>
                  <a:lnTo>
                    <a:pt x="5736" y="1535"/>
                  </a:lnTo>
                  <a:lnTo>
                    <a:pt x="5736" y="1982"/>
                  </a:lnTo>
                  <a:lnTo>
                    <a:pt x="4798" y="1982"/>
                  </a:lnTo>
                  <a:cubicBezTo>
                    <a:pt x="4470" y="1982"/>
                    <a:pt x="4202" y="2250"/>
                    <a:pt x="4202" y="2578"/>
                  </a:cubicBezTo>
                  <a:lnTo>
                    <a:pt x="4202" y="3218"/>
                  </a:lnTo>
                  <a:lnTo>
                    <a:pt x="2682" y="3218"/>
                  </a:lnTo>
                  <a:lnTo>
                    <a:pt x="2682" y="2637"/>
                  </a:lnTo>
                  <a:lnTo>
                    <a:pt x="3427" y="2637"/>
                  </a:lnTo>
                  <a:cubicBezTo>
                    <a:pt x="3755" y="2637"/>
                    <a:pt x="4008" y="2369"/>
                    <a:pt x="4008" y="2056"/>
                  </a:cubicBezTo>
                  <a:lnTo>
                    <a:pt x="4008" y="582"/>
                  </a:lnTo>
                  <a:cubicBezTo>
                    <a:pt x="4008" y="254"/>
                    <a:pt x="3755" y="1"/>
                    <a:pt x="3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5"/>
          <p:cNvGrpSpPr/>
          <p:nvPr/>
        </p:nvGrpSpPr>
        <p:grpSpPr>
          <a:xfrm>
            <a:off x="6326632" y="3330362"/>
            <a:ext cx="211052" cy="261701"/>
            <a:chOff x="6326632" y="3330362"/>
            <a:chExt cx="211052" cy="261701"/>
          </a:xfrm>
        </p:grpSpPr>
        <p:sp>
          <p:nvSpPr>
            <p:cNvPr id="1229" name="Google Shape;1229;p45"/>
            <p:cNvSpPr/>
            <p:nvPr/>
          </p:nvSpPr>
          <p:spPr>
            <a:xfrm>
              <a:off x="6345736" y="3435527"/>
              <a:ext cx="172867" cy="76020"/>
            </a:xfrm>
            <a:custGeom>
              <a:avLst/>
              <a:gdLst/>
              <a:ahLst/>
              <a:cxnLst/>
              <a:rect l="l" t="t" r="r" b="b"/>
              <a:pathLst>
                <a:path w="7420" h="3263" extrusionOk="0">
                  <a:moveTo>
                    <a:pt x="0" y="0"/>
                  </a:moveTo>
                  <a:lnTo>
                    <a:pt x="0" y="551"/>
                  </a:lnTo>
                  <a:cubicBezTo>
                    <a:pt x="0" y="879"/>
                    <a:pt x="268" y="1147"/>
                    <a:pt x="596" y="1147"/>
                  </a:cubicBezTo>
                  <a:lnTo>
                    <a:pt x="2846" y="1147"/>
                  </a:lnTo>
                  <a:lnTo>
                    <a:pt x="2846" y="1698"/>
                  </a:lnTo>
                  <a:cubicBezTo>
                    <a:pt x="2160" y="1698"/>
                    <a:pt x="1609" y="2250"/>
                    <a:pt x="1609" y="2935"/>
                  </a:cubicBezTo>
                  <a:cubicBezTo>
                    <a:pt x="1609" y="3114"/>
                    <a:pt x="1758" y="3263"/>
                    <a:pt x="1937" y="3263"/>
                  </a:cubicBezTo>
                  <a:lnTo>
                    <a:pt x="5483" y="3263"/>
                  </a:lnTo>
                  <a:cubicBezTo>
                    <a:pt x="5661" y="3263"/>
                    <a:pt x="5810" y="3114"/>
                    <a:pt x="5810" y="2935"/>
                  </a:cubicBezTo>
                  <a:cubicBezTo>
                    <a:pt x="5810" y="2250"/>
                    <a:pt x="5259" y="1698"/>
                    <a:pt x="4574" y="1698"/>
                  </a:cubicBezTo>
                  <a:lnTo>
                    <a:pt x="4574" y="1162"/>
                  </a:lnTo>
                  <a:lnTo>
                    <a:pt x="6823" y="1162"/>
                  </a:lnTo>
                  <a:cubicBezTo>
                    <a:pt x="7151" y="1162"/>
                    <a:pt x="7419" y="894"/>
                    <a:pt x="7419" y="566"/>
                  </a:cubicBezTo>
                  <a:lnTo>
                    <a:pt x="741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345736" y="3330362"/>
              <a:ext cx="173217" cy="27095"/>
            </a:xfrm>
            <a:custGeom>
              <a:avLst/>
              <a:gdLst/>
              <a:ahLst/>
              <a:cxnLst/>
              <a:rect l="l" t="t" r="r" b="b"/>
              <a:pathLst>
                <a:path w="7435" h="1163" extrusionOk="0">
                  <a:moveTo>
                    <a:pt x="596" y="0"/>
                  </a:moveTo>
                  <a:cubicBezTo>
                    <a:pt x="268" y="0"/>
                    <a:pt x="0" y="268"/>
                    <a:pt x="0" y="596"/>
                  </a:cubicBezTo>
                  <a:lnTo>
                    <a:pt x="0" y="1162"/>
                  </a:lnTo>
                  <a:lnTo>
                    <a:pt x="7434" y="1162"/>
                  </a:lnTo>
                  <a:lnTo>
                    <a:pt x="7434" y="596"/>
                  </a:lnTo>
                  <a:cubicBezTo>
                    <a:pt x="7419" y="268"/>
                    <a:pt x="7166" y="0"/>
                    <a:pt x="6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345736" y="3372694"/>
              <a:ext cx="172867" cy="47224"/>
            </a:xfrm>
            <a:custGeom>
              <a:avLst/>
              <a:gdLst/>
              <a:ahLst/>
              <a:cxnLst/>
              <a:rect l="l" t="t" r="r" b="b"/>
              <a:pathLst>
                <a:path w="7420" h="2027" extrusionOk="0">
                  <a:moveTo>
                    <a:pt x="0" y="1"/>
                  </a:moveTo>
                  <a:lnTo>
                    <a:pt x="0" y="2027"/>
                  </a:lnTo>
                  <a:lnTo>
                    <a:pt x="7419" y="2027"/>
                  </a:lnTo>
                  <a:lnTo>
                    <a:pt x="74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326632" y="3520563"/>
              <a:ext cx="211052" cy="71500"/>
            </a:xfrm>
            <a:custGeom>
              <a:avLst/>
              <a:gdLst/>
              <a:ahLst/>
              <a:cxnLst/>
              <a:rect l="l" t="t" r="r" b="b"/>
              <a:pathLst>
                <a:path w="9059" h="3069" extrusionOk="0">
                  <a:moveTo>
                    <a:pt x="7077" y="656"/>
                  </a:moveTo>
                  <a:lnTo>
                    <a:pt x="7077" y="1177"/>
                  </a:lnTo>
                  <a:lnTo>
                    <a:pt x="6288" y="1177"/>
                  </a:lnTo>
                  <a:lnTo>
                    <a:pt x="6288" y="656"/>
                  </a:lnTo>
                  <a:close/>
                  <a:moveTo>
                    <a:pt x="8403" y="656"/>
                  </a:moveTo>
                  <a:lnTo>
                    <a:pt x="8403" y="1177"/>
                  </a:lnTo>
                  <a:lnTo>
                    <a:pt x="7733" y="1177"/>
                  </a:lnTo>
                  <a:lnTo>
                    <a:pt x="7733" y="656"/>
                  </a:lnTo>
                  <a:close/>
                  <a:moveTo>
                    <a:pt x="2757" y="656"/>
                  </a:moveTo>
                  <a:lnTo>
                    <a:pt x="2757" y="1192"/>
                  </a:lnTo>
                  <a:lnTo>
                    <a:pt x="1982" y="1192"/>
                  </a:lnTo>
                  <a:lnTo>
                    <a:pt x="1982" y="656"/>
                  </a:lnTo>
                  <a:close/>
                  <a:moveTo>
                    <a:pt x="4202" y="656"/>
                  </a:moveTo>
                  <a:lnTo>
                    <a:pt x="4202" y="1192"/>
                  </a:lnTo>
                  <a:lnTo>
                    <a:pt x="3427" y="1192"/>
                  </a:lnTo>
                  <a:lnTo>
                    <a:pt x="3427" y="656"/>
                  </a:lnTo>
                  <a:close/>
                  <a:moveTo>
                    <a:pt x="5632" y="656"/>
                  </a:moveTo>
                  <a:lnTo>
                    <a:pt x="5632" y="1192"/>
                  </a:lnTo>
                  <a:lnTo>
                    <a:pt x="4858" y="1192"/>
                  </a:lnTo>
                  <a:lnTo>
                    <a:pt x="4858" y="656"/>
                  </a:lnTo>
                  <a:close/>
                  <a:moveTo>
                    <a:pt x="1327" y="656"/>
                  </a:moveTo>
                  <a:lnTo>
                    <a:pt x="1327" y="1207"/>
                  </a:lnTo>
                  <a:lnTo>
                    <a:pt x="656" y="1207"/>
                  </a:lnTo>
                  <a:lnTo>
                    <a:pt x="656" y="656"/>
                  </a:lnTo>
                  <a:close/>
                  <a:moveTo>
                    <a:pt x="1327" y="1862"/>
                  </a:moveTo>
                  <a:lnTo>
                    <a:pt x="1327" y="2413"/>
                  </a:lnTo>
                  <a:lnTo>
                    <a:pt x="656" y="2413"/>
                  </a:lnTo>
                  <a:lnTo>
                    <a:pt x="656" y="1862"/>
                  </a:lnTo>
                  <a:close/>
                  <a:moveTo>
                    <a:pt x="2757" y="1847"/>
                  </a:moveTo>
                  <a:lnTo>
                    <a:pt x="2757" y="2413"/>
                  </a:lnTo>
                  <a:lnTo>
                    <a:pt x="1982" y="2413"/>
                  </a:lnTo>
                  <a:lnTo>
                    <a:pt x="1982" y="1847"/>
                  </a:lnTo>
                  <a:close/>
                  <a:moveTo>
                    <a:pt x="4202" y="1847"/>
                  </a:moveTo>
                  <a:lnTo>
                    <a:pt x="4202" y="2413"/>
                  </a:lnTo>
                  <a:lnTo>
                    <a:pt x="3427" y="2413"/>
                  </a:lnTo>
                  <a:lnTo>
                    <a:pt x="3427" y="1847"/>
                  </a:lnTo>
                  <a:close/>
                  <a:moveTo>
                    <a:pt x="5632" y="1847"/>
                  </a:moveTo>
                  <a:lnTo>
                    <a:pt x="5632" y="2413"/>
                  </a:lnTo>
                  <a:lnTo>
                    <a:pt x="4858" y="2413"/>
                  </a:lnTo>
                  <a:lnTo>
                    <a:pt x="4858" y="1847"/>
                  </a:lnTo>
                  <a:close/>
                  <a:moveTo>
                    <a:pt x="7077" y="1847"/>
                  </a:moveTo>
                  <a:lnTo>
                    <a:pt x="7077" y="2413"/>
                  </a:lnTo>
                  <a:lnTo>
                    <a:pt x="6288" y="2413"/>
                  </a:lnTo>
                  <a:lnTo>
                    <a:pt x="6288" y="1847"/>
                  </a:lnTo>
                  <a:close/>
                  <a:moveTo>
                    <a:pt x="8403" y="1832"/>
                  </a:moveTo>
                  <a:lnTo>
                    <a:pt x="8403" y="2413"/>
                  </a:lnTo>
                  <a:lnTo>
                    <a:pt x="7733" y="2413"/>
                  </a:lnTo>
                  <a:lnTo>
                    <a:pt x="7733" y="1832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6"/>
                  </a:cubicBezTo>
                  <a:lnTo>
                    <a:pt x="1" y="2413"/>
                  </a:lnTo>
                  <a:cubicBezTo>
                    <a:pt x="1" y="2771"/>
                    <a:pt x="299" y="3069"/>
                    <a:pt x="656" y="3069"/>
                  </a:cubicBezTo>
                  <a:lnTo>
                    <a:pt x="8403" y="3069"/>
                  </a:lnTo>
                  <a:cubicBezTo>
                    <a:pt x="8761" y="3069"/>
                    <a:pt x="9059" y="2771"/>
                    <a:pt x="9059" y="2413"/>
                  </a:cubicBezTo>
                  <a:lnTo>
                    <a:pt x="9059" y="656"/>
                  </a:lnTo>
                  <a:cubicBezTo>
                    <a:pt x="9059" y="298"/>
                    <a:pt x="8761" y="0"/>
                    <a:pt x="8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45"/>
          <p:cNvSpPr/>
          <p:nvPr/>
        </p:nvSpPr>
        <p:spPr>
          <a:xfrm>
            <a:off x="1254836" y="3991545"/>
            <a:ext cx="261701" cy="240197"/>
          </a:xfrm>
          <a:custGeom>
            <a:avLst/>
            <a:gdLst/>
            <a:ahLst/>
            <a:cxnLst/>
            <a:rect l="l" t="t" r="r" b="b"/>
            <a:pathLst>
              <a:path w="11233" h="10310" extrusionOk="0">
                <a:moveTo>
                  <a:pt x="3203" y="1475"/>
                </a:moveTo>
                <a:cubicBezTo>
                  <a:pt x="3352" y="1475"/>
                  <a:pt x="3471" y="1594"/>
                  <a:pt x="3471" y="1743"/>
                </a:cubicBezTo>
                <a:lnTo>
                  <a:pt x="3456" y="2994"/>
                </a:lnTo>
                <a:cubicBezTo>
                  <a:pt x="3456" y="3143"/>
                  <a:pt x="3337" y="3263"/>
                  <a:pt x="3203" y="3263"/>
                </a:cubicBezTo>
                <a:lnTo>
                  <a:pt x="2041" y="3263"/>
                </a:lnTo>
                <a:cubicBezTo>
                  <a:pt x="1892" y="3263"/>
                  <a:pt x="1773" y="3143"/>
                  <a:pt x="1773" y="2994"/>
                </a:cubicBezTo>
                <a:lnTo>
                  <a:pt x="1773" y="1743"/>
                </a:lnTo>
                <a:cubicBezTo>
                  <a:pt x="1773" y="1594"/>
                  <a:pt x="1892" y="1475"/>
                  <a:pt x="2041" y="1475"/>
                </a:cubicBezTo>
                <a:close/>
                <a:moveTo>
                  <a:pt x="6197" y="1475"/>
                </a:moveTo>
                <a:cubicBezTo>
                  <a:pt x="6346" y="1475"/>
                  <a:pt x="6466" y="1594"/>
                  <a:pt x="6466" y="1743"/>
                </a:cubicBezTo>
                <a:lnTo>
                  <a:pt x="6466" y="2994"/>
                </a:lnTo>
                <a:cubicBezTo>
                  <a:pt x="6466" y="3143"/>
                  <a:pt x="6346" y="3263"/>
                  <a:pt x="6197" y="3263"/>
                </a:cubicBezTo>
                <a:lnTo>
                  <a:pt x="5035" y="3263"/>
                </a:lnTo>
                <a:cubicBezTo>
                  <a:pt x="4886" y="3263"/>
                  <a:pt x="4767" y="3143"/>
                  <a:pt x="4767" y="2994"/>
                </a:cubicBezTo>
                <a:lnTo>
                  <a:pt x="4752" y="1743"/>
                </a:lnTo>
                <a:cubicBezTo>
                  <a:pt x="4752" y="1594"/>
                  <a:pt x="4872" y="1475"/>
                  <a:pt x="5035" y="1475"/>
                </a:cubicBezTo>
                <a:close/>
                <a:moveTo>
                  <a:pt x="9177" y="1475"/>
                </a:moveTo>
                <a:cubicBezTo>
                  <a:pt x="9326" y="1475"/>
                  <a:pt x="9445" y="1594"/>
                  <a:pt x="9445" y="1743"/>
                </a:cubicBezTo>
                <a:lnTo>
                  <a:pt x="9445" y="2994"/>
                </a:lnTo>
                <a:cubicBezTo>
                  <a:pt x="9445" y="3143"/>
                  <a:pt x="9326" y="3263"/>
                  <a:pt x="9177" y="3263"/>
                </a:cubicBezTo>
                <a:lnTo>
                  <a:pt x="8015" y="3263"/>
                </a:lnTo>
                <a:cubicBezTo>
                  <a:pt x="7866" y="3263"/>
                  <a:pt x="7747" y="3143"/>
                  <a:pt x="7747" y="2994"/>
                </a:cubicBezTo>
                <a:lnTo>
                  <a:pt x="7747" y="1743"/>
                </a:lnTo>
                <a:cubicBezTo>
                  <a:pt x="7732" y="1594"/>
                  <a:pt x="7851" y="1475"/>
                  <a:pt x="8015" y="1475"/>
                </a:cubicBezTo>
                <a:close/>
                <a:moveTo>
                  <a:pt x="3188" y="4291"/>
                </a:moveTo>
                <a:cubicBezTo>
                  <a:pt x="3337" y="4291"/>
                  <a:pt x="3456" y="4410"/>
                  <a:pt x="3456" y="4559"/>
                </a:cubicBezTo>
                <a:lnTo>
                  <a:pt x="3456" y="5810"/>
                </a:lnTo>
                <a:cubicBezTo>
                  <a:pt x="3441" y="5944"/>
                  <a:pt x="3337" y="6063"/>
                  <a:pt x="3188" y="6063"/>
                </a:cubicBezTo>
                <a:lnTo>
                  <a:pt x="2026" y="6063"/>
                </a:lnTo>
                <a:cubicBezTo>
                  <a:pt x="1877" y="6063"/>
                  <a:pt x="1758" y="5959"/>
                  <a:pt x="1758" y="5810"/>
                </a:cubicBezTo>
                <a:lnTo>
                  <a:pt x="1758" y="4559"/>
                </a:lnTo>
                <a:cubicBezTo>
                  <a:pt x="1758" y="4410"/>
                  <a:pt x="1877" y="4291"/>
                  <a:pt x="2026" y="4291"/>
                </a:cubicBezTo>
                <a:close/>
                <a:moveTo>
                  <a:pt x="6168" y="4291"/>
                </a:moveTo>
                <a:cubicBezTo>
                  <a:pt x="6317" y="4291"/>
                  <a:pt x="6436" y="4410"/>
                  <a:pt x="6436" y="4559"/>
                </a:cubicBezTo>
                <a:lnTo>
                  <a:pt x="6436" y="5810"/>
                </a:lnTo>
                <a:cubicBezTo>
                  <a:pt x="6436" y="5944"/>
                  <a:pt x="6317" y="6063"/>
                  <a:pt x="6168" y="6063"/>
                </a:cubicBezTo>
                <a:lnTo>
                  <a:pt x="5006" y="6063"/>
                </a:lnTo>
                <a:cubicBezTo>
                  <a:pt x="4857" y="6063"/>
                  <a:pt x="4752" y="5944"/>
                  <a:pt x="4752" y="5810"/>
                </a:cubicBezTo>
                <a:lnTo>
                  <a:pt x="4737" y="4559"/>
                </a:lnTo>
                <a:cubicBezTo>
                  <a:pt x="4737" y="4410"/>
                  <a:pt x="4857" y="4291"/>
                  <a:pt x="5006" y="4291"/>
                </a:cubicBezTo>
                <a:close/>
                <a:moveTo>
                  <a:pt x="9162" y="4291"/>
                </a:moveTo>
                <a:cubicBezTo>
                  <a:pt x="9311" y="4291"/>
                  <a:pt x="9430" y="4410"/>
                  <a:pt x="9430" y="4559"/>
                </a:cubicBezTo>
                <a:lnTo>
                  <a:pt x="9430" y="5810"/>
                </a:lnTo>
                <a:cubicBezTo>
                  <a:pt x="9430" y="5944"/>
                  <a:pt x="9311" y="6063"/>
                  <a:pt x="9162" y="6063"/>
                </a:cubicBezTo>
                <a:lnTo>
                  <a:pt x="8000" y="6063"/>
                </a:lnTo>
                <a:cubicBezTo>
                  <a:pt x="7851" y="6063"/>
                  <a:pt x="7732" y="5944"/>
                  <a:pt x="7732" y="5810"/>
                </a:cubicBezTo>
                <a:lnTo>
                  <a:pt x="7732" y="4559"/>
                </a:lnTo>
                <a:cubicBezTo>
                  <a:pt x="7732" y="4410"/>
                  <a:pt x="7851" y="4291"/>
                  <a:pt x="7985" y="4291"/>
                </a:cubicBezTo>
                <a:close/>
                <a:moveTo>
                  <a:pt x="3188" y="7091"/>
                </a:moveTo>
                <a:cubicBezTo>
                  <a:pt x="3337" y="7091"/>
                  <a:pt x="3456" y="7210"/>
                  <a:pt x="3456" y="7359"/>
                </a:cubicBezTo>
                <a:lnTo>
                  <a:pt x="3456" y="8611"/>
                </a:lnTo>
                <a:cubicBezTo>
                  <a:pt x="3456" y="8760"/>
                  <a:pt x="3337" y="8879"/>
                  <a:pt x="3188" y="8879"/>
                </a:cubicBezTo>
                <a:lnTo>
                  <a:pt x="2026" y="8879"/>
                </a:lnTo>
                <a:cubicBezTo>
                  <a:pt x="1877" y="8879"/>
                  <a:pt x="1758" y="8760"/>
                  <a:pt x="1758" y="8611"/>
                </a:cubicBezTo>
                <a:lnTo>
                  <a:pt x="1758" y="7359"/>
                </a:lnTo>
                <a:cubicBezTo>
                  <a:pt x="1758" y="7210"/>
                  <a:pt x="1877" y="7091"/>
                  <a:pt x="2026" y="7091"/>
                </a:cubicBezTo>
                <a:close/>
                <a:moveTo>
                  <a:pt x="9207" y="7091"/>
                </a:moveTo>
                <a:cubicBezTo>
                  <a:pt x="9356" y="7091"/>
                  <a:pt x="9475" y="7210"/>
                  <a:pt x="9475" y="7359"/>
                </a:cubicBezTo>
                <a:lnTo>
                  <a:pt x="9460" y="8611"/>
                </a:lnTo>
                <a:cubicBezTo>
                  <a:pt x="9460" y="8760"/>
                  <a:pt x="9341" y="8879"/>
                  <a:pt x="9207" y="8879"/>
                </a:cubicBezTo>
                <a:lnTo>
                  <a:pt x="5006" y="8879"/>
                </a:lnTo>
                <a:cubicBezTo>
                  <a:pt x="4857" y="8879"/>
                  <a:pt x="4752" y="8760"/>
                  <a:pt x="4752" y="8611"/>
                </a:cubicBezTo>
                <a:lnTo>
                  <a:pt x="4752" y="7359"/>
                </a:lnTo>
                <a:cubicBezTo>
                  <a:pt x="4752" y="7210"/>
                  <a:pt x="4857" y="7091"/>
                  <a:pt x="5006" y="7091"/>
                </a:cubicBezTo>
                <a:close/>
                <a:moveTo>
                  <a:pt x="596" y="0"/>
                </a:moveTo>
                <a:cubicBezTo>
                  <a:pt x="268" y="0"/>
                  <a:pt x="0" y="268"/>
                  <a:pt x="0" y="596"/>
                </a:cubicBezTo>
                <a:lnTo>
                  <a:pt x="0" y="9713"/>
                </a:lnTo>
                <a:cubicBezTo>
                  <a:pt x="0" y="10041"/>
                  <a:pt x="268" y="10309"/>
                  <a:pt x="596" y="10309"/>
                </a:cubicBezTo>
                <a:lnTo>
                  <a:pt x="10637" y="10309"/>
                </a:lnTo>
                <a:cubicBezTo>
                  <a:pt x="10965" y="10309"/>
                  <a:pt x="11233" y="10041"/>
                  <a:pt x="11233" y="9713"/>
                </a:cubicBezTo>
                <a:lnTo>
                  <a:pt x="11233" y="596"/>
                </a:lnTo>
                <a:cubicBezTo>
                  <a:pt x="11233" y="268"/>
                  <a:pt x="10965" y="0"/>
                  <a:pt x="106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45"/>
          <p:cNvGrpSpPr/>
          <p:nvPr/>
        </p:nvGrpSpPr>
        <p:grpSpPr>
          <a:xfrm>
            <a:off x="7025301" y="3330362"/>
            <a:ext cx="156210" cy="261701"/>
            <a:chOff x="7025301" y="3330362"/>
            <a:chExt cx="156210" cy="261701"/>
          </a:xfrm>
        </p:grpSpPr>
        <p:sp>
          <p:nvSpPr>
            <p:cNvPr id="1235" name="Google Shape;1235;p45"/>
            <p:cNvSpPr/>
            <p:nvPr/>
          </p:nvSpPr>
          <p:spPr>
            <a:xfrm>
              <a:off x="7025301" y="3330362"/>
              <a:ext cx="156210" cy="30566"/>
            </a:xfrm>
            <a:custGeom>
              <a:avLst/>
              <a:gdLst/>
              <a:ahLst/>
              <a:cxnLst/>
              <a:rect l="l" t="t" r="r" b="b"/>
              <a:pathLst>
                <a:path w="6705" h="1312" extrusionOk="0">
                  <a:moveTo>
                    <a:pt x="582" y="0"/>
                  </a:moveTo>
                  <a:cubicBezTo>
                    <a:pt x="254" y="0"/>
                    <a:pt x="1" y="268"/>
                    <a:pt x="1" y="596"/>
                  </a:cubicBezTo>
                  <a:lnTo>
                    <a:pt x="1" y="1311"/>
                  </a:lnTo>
                  <a:lnTo>
                    <a:pt x="6705" y="1311"/>
                  </a:lnTo>
                  <a:lnTo>
                    <a:pt x="6705" y="596"/>
                  </a:lnTo>
                  <a:cubicBezTo>
                    <a:pt x="6705" y="268"/>
                    <a:pt x="6437" y="0"/>
                    <a:pt x="6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7025301" y="3542067"/>
              <a:ext cx="155860" cy="49996"/>
            </a:xfrm>
            <a:custGeom>
              <a:avLst/>
              <a:gdLst/>
              <a:ahLst/>
              <a:cxnLst/>
              <a:rect l="l" t="t" r="r" b="b"/>
              <a:pathLst>
                <a:path w="6690" h="2146" extrusionOk="0">
                  <a:moveTo>
                    <a:pt x="3162" y="491"/>
                  </a:moveTo>
                  <a:cubicBezTo>
                    <a:pt x="3171" y="491"/>
                    <a:pt x="3180" y="492"/>
                    <a:pt x="3189" y="492"/>
                  </a:cubicBezTo>
                  <a:lnTo>
                    <a:pt x="3502" y="492"/>
                  </a:lnTo>
                  <a:cubicBezTo>
                    <a:pt x="3904" y="522"/>
                    <a:pt x="3904" y="1118"/>
                    <a:pt x="3502" y="1148"/>
                  </a:cubicBezTo>
                  <a:lnTo>
                    <a:pt x="3189" y="1148"/>
                  </a:lnTo>
                  <a:cubicBezTo>
                    <a:pt x="3175" y="1149"/>
                    <a:pt x="3162" y="1150"/>
                    <a:pt x="3149" y="1150"/>
                  </a:cubicBezTo>
                  <a:cubicBezTo>
                    <a:pt x="2736" y="1150"/>
                    <a:pt x="2740" y="491"/>
                    <a:pt x="3162" y="491"/>
                  </a:cubicBezTo>
                  <a:close/>
                  <a:moveTo>
                    <a:pt x="1" y="1"/>
                  </a:moveTo>
                  <a:lnTo>
                    <a:pt x="1" y="1550"/>
                  </a:lnTo>
                  <a:cubicBezTo>
                    <a:pt x="1" y="1878"/>
                    <a:pt x="254" y="2146"/>
                    <a:pt x="582" y="2146"/>
                  </a:cubicBezTo>
                  <a:lnTo>
                    <a:pt x="6109" y="2146"/>
                  </a:lnTo>
                  <a:cubicBezTo>
                    <a:pt x="6422" y="2146"/>
                    <a:pt x="6690" y="1878"/>
                    <a:pt x="6690" y="1550"/>
                  </a:cubicBezTo>
                  <a:lnTo>
                    <a:pt x="6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7025301" y="3376165"/>
              <a:ext cx="156210" cy="150315"/>
            </a:xfrm>
            <a:custGeom>
              <a:avLst/>
              <a:gdLst/>
              <a:ahLst/>
              <a:cxnLst/>
              <a:rect l="l" t="t" r="r" b="b"/>
              <a:pathLst>
                <a:path w="6705" h="6452" extrusionOk="0">
                  <a:moveTo>
                    <a:pt x="3340" y="850"/>
                  </a:moveTo>
                  <a:cubicBezTo>
                    <a:pt x="3498" y="850"/>
                    <a:pt x="3658" y="954"/>
                    <a:pt x="3680" y="1163"/>
                  </a:cubicBezTo>
                  <a:lnTo>
                    <a:pt x="3680" y="1520"/>
                  </a:lnTo>
                  <a:cubicBezTo>
                    <a:pt x="3874" y="1580"/>
                    <a:pt x="4053" y="1714"/>
                    <a:pt x="4172" y="1878"/>
                  </a:cubicBezTo>
                  <a:cubicBezTo>
                    <a:pt x="4345" y="2127"/>
                    <a:pt x="4125" y="2392"/>
                    <a:pt x="3889" y="2392"/>
                  </a:cubicBezTo>
                  <a:cubicBezTo>
                    <a:pt x="3800" y="2392"/>
                    <a:pt x="3709" y="2355"/>
                    <a:pt x="3636" y="2265"/>
                  </a:cubicBezTo>
                  <a:cubicBezTo>
                    <a:pt x="3576" y="2176"/>
                    <a:pt x="3472" y="2131"/>
                    <a:pt x="3353" y="2131"/>
                  </a:cubicBezTo>
                  <a:cubicBezTo>
                    <a:pt x="3336" y="2127"/>
                    <a:pt x="3320" y="2125"/>
                    <a:pt x="3305" y="2125"/>
                  </a:cubicBezTo>
                  <a:cubicBezTo>
                    <a:pt x="3041" y="2125"/>
                    <a:pt x="3041" y="2688"/>
                    <a:pt x="3305" y="2688"/>
                  </a:cubicBezTo>
                  <a:cubicBezTo>
                    <a:pt x="3320" y="2688"/>
                    <a:pt x="3336" y="2686"/>
                    <a:pt x="3353" y="2682"/>
                  </a:cubicBezTo>
                  <a:cubicBezTo>
                    <a:pt x="3695" y="2682"/>
                    <a:pt x="4023" y="2816"/>
                    <a:pt x="4276" y="3040"/>
                  </a:cubicBezTo>
                  <a:cubicBezTo>
                    <a:pt x="4530" y="3263"/>
                    <a:pt x="4664" y="3591"/>
                    <a:pt x="4664" y="3919"/>
                  </a:cubicBezTo>
                  <a:cubicBezTo>
                    <a:pt x="4649" y="4500"/>
                    <a:pt x="4247" y="5006"/>
                    <a:pt x="3680" y="5125"/>
                  </a:cubicBezTo>
                  <a:lnTo>
                    <a:pt x="3680" y="5468"/>
                  </a:lnTo>
                  <a:cubicBezTo>
                    <a:pt x="3658" y="5677"/>
                    <a:pt x="3498" y="5781"/>
                    <a:pt x="3340" y="5781"/>
                  </a:cubicBezTo>
                  <a:cubicBezTo>
                    <a:pt x="3181" y="5781"/>
                    <a:pt x="3025" y="5677"/>
                    <a:pt x="3010" y="5468"/>
                  </a:cubicBezTo>
                  <a:lnTo>
                    <a:pt x="3010" y="5125"/>
                  </a:lnTo>
                  <a:cubicBezTo>
                    <a:pt x="2444" y="5006"/>
                    <a:pt x="2042" y="4500"/>
                    <a:pt x="2027" y="3919"/>
                  </a:cubicBezTo>
                  <a:cubicBezTo>
                    <a:pt x="2004" y="3688"/>
                    <a:pt x="2176" y="3572"/>
                    <a:pt x="2349" y="3572"/>
                  </a:cubicBezTo>
                  <a:cubicBezTo>
                    <a:pt x="2522" y="3572"/>
                    <a:pt x="2697" y="3688"/>
                    <a:pt x="2682" y="3919"/>
                  </a:cubicBezTo>
                  <a:cubicBezTo>
                    <a:pt x="2734" y="4306"/>
                    <a:pt x="3040" y="4500"/>
                    <a:pt x="3345" y="4500"/>
                  </a:cubicBezTo>
                  <a:cubicBezTo>
                    <a:pt x="3651" y="4500"/>
                    <a:pt x="3956" y="4306"/>
                    <a:pt x="4008" y="3919"/>
                  </a:cubicBezTo>
                  <a:cubicBezTo>
                    <a:pt x="3994" y="3586"/>
                    <a:pt x="3712" y="3337"/>
                    <a:pt x="3381" y="3337"/>
                  </a:cubicBezTo>
                  <a:cubicBezTo>
                    <a:pt x="3372" y="3337"/>
                    <a:pt x="3362" y="3337"/>
                    <a:pt x="3353" y="3338"/>
                  </a:cubicBezTo>
                  <a:cubicBezTo>
                    <a:pt x="3344" y="3338"/>
                    <a:pt x="3335" y="3338"/>
                    <a:pt x="3326" y="3338"/>
                  </a:cubicBezTo>
                  <a:cubicBezTo>
                    <a:pt x="2816" y="3338"/>
                    <a:pt x="2384" y="2926"/>
                    <a:pt x="2369" y="2414"/>
                  </a:cubicBezTo>
                  <a:cubicBezTo>
                    <a:pt x="2369" y="2012"/>
                    <a:pt x="2638" y="1654"/>
                    <a:pt x="3010" y="1535"/>
                  </a:cubicBezTo>
                  <a:lnTo>
                    <a:pt x="3010" y="1163"/>
                  </a:lnTo>
                  <a:cubicBezTo>
                    <a:pt x="3025" y="954"/>
                    <a:pt x="3181" y="850"/>
                    <a:pt x="3340" y="850"/>
                  </a:cubicBezTo>
                  <a:close/>
                  <a:moveTo>
                    <a:pt x="1" y="1"/>
                  </a:moveTo>
                  <a:lnTo>
                    <a:pt x="1" y="6451"/>
                  </a:lnTo>
                  <a:lnTo>
                    <a:pt x="6705" y="645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5"/>
          <p:cNvGrpSpPr/>
          <p:nvPr/>
        </p:nvGrpSpPr>
        <p:grpSpPr>
          <a:xfrm>
            <a:off x="7643104" y="3980782"/>
            <a:ext cx="258253" cy="261701"/>
            <a:chOff x="7643104" y="3980782"/>
            <a:chExt cx="258253" cy="261701"/>
          </a:xfrm>
        </p:grpSpPr>
        <p:sp>
          <p:nvSpPr>
            <p:cNvPr id="1239" name="Google Shape;1239;p45"/>
            <p:cNvSpPr/>
            <p:nvPr/>
          </p:nvSpPr>
          <p:spPr>
            <a:xfrm>
              <a:off x="7749620" y="3980782"/>
              <a:ext cx="108683" cy="106586"/>
            </a:xfrm>
            <a:custGeom>
              <a:avLst/>
              <a:gdLst/>
              <a:ahLst/>
              <a:cxnLst/>
              <a:rect l="l" t="t" r="r" b="b"/>
              <a:pathLst>
                <a:path w="4665" h="4575" extrusionOk="0">
                  <a:moveTo>
                    <a:pt x="469" y="0"/>
                  </a:moveTo>
                  <a:cubicBezTo>
                    <a:pt x="215" y="0"/>
                    <a:pt x="1" y="327"/>
                    <a:pt x="240" y="566"/>
                  </a:cubicBezTo>
                  <a:lnTo>
                    <a:pt x="3562" y="3903"/>
                  </a:lnTo>
                  <a:lnTo>
                    <a:pt x="3577" y="3918"/>
                  </a:lnTo>
                  <a:lnTo>
                    <a:pt x="2862" y="3918"/>
                  </a:lnTo>
                  <a:cubicBezTo>
                    <a:pt x="2849" y="3917"/>
                    <a:pt x="2835" y="3916"/>
                    <a:pt x="2822" y="3916"/>
                  </a:cubicBezTo>
                  <a:cubicBezTo>
                    <a:pt x="2410" y="3916"/>
                    <a:pt x="2414" y="4575"/>
                    <a:pt x="2835" y="4575"/>
                  </a:cubicBezTo>
                  <a:cubicBezTo>
                    <a:pt x="2844" y="4575"/>
                    <a:pt x="2853" y="4574"/>
                    <a:pt x="2862" y="4574"/>
                  </a:cubicBezTo>
                  <a:lnTo>
                    <a:pt x="4337" y="4574"/>
                  </a:lnTo>
                  <a:cubicBezTo>
                    <a:pt x="4516" y="4574"/>
                    <a:pt x="4665" y="4425"/>
                    <a:pt x="4665" y="4246"/>
                  </a:cubicBezTo>
                  <a:lnTo>
                    <a:pt x="4665" y="2712"/>
                  </a:lnTo>
                  <a:cubicBezTo>
                    <a:pt x="4665" y="2533"/>
                    <a:pt x="4516" y="2384"/>
                    <a:pt x="4337" y="2384"/>
                  </a:cubicBezTo>
                  <a:cubicBezTo>
                    <a:pt x="4158" y="2384"/>
                    <a:pt x="4009" y="2533"/>
                    <a:pt x="4009" y="2712"/>
                  </a:cubicBezTo>
                  <a:lnTo>
                    <a:pt x="4009" y="3427"/>
                  </a:lnTo>
                  <a:lnTo>
                    <a:pt x="702" y="104"/>
                  </a:lnTo>
                  <a:cubicBezTo>
                    <a:pt x="629" y="31"/>
                    <a:pt x="547" y="0"/>
                    <a:pt x="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7643104" y="4058875"/>
              <a:ext cx="258253" cy="183608"/>
            </a:xfrm>
            <a:custGeom>
              <a:avLst/>
              <a:gdLst/>
              <a:ahLst/>
              <a:cxnLst/>
              <a:rect l="l" t="t" r="r" b="b"/>
              <a:pathLst>
                <a:path w="11085" h="7881" extrusionOk="0">
                  <a:moveTo>
                    <a:pt x="1808" y="2069"/>
                  </a:moveTo>
                  <a:cubicBezTo>
                    <a:pt x="1821" y="2069"/>
                    <a:pt x="1834" y="2070"/>
                    <a:pt x="1848" y="2071"/>
                  </a:cubicBezTo>
                  <a:lnTo>
                    <a:pt x="2354" y="2071"/>
                  </a:lnTo>
                  <a:cubicBezTo>
                    <a:pt x="2756" y="2101"/>
                    <a:pt x="2756" y="2697"/>
                    <a:pt x="2354" y="2726"/>
                  </a:cubicBezTo>
                  <a:lnTo>
                    <a:pt x="1848" y="2726"/>
                  </a:lnTo>
                  <a:cubicBezTo>
                    <a:pt x="1838" y="2727"/>
                    <a:pt x="1829" y="2727"/>
                    <a:pt x="1821" y="2727"/>
                  </a:cubicBezTo>
                  <a:cubicBezTo>
                    <a:pt x="1399" y="2727"/>
                    <a:pt x="1395" y="2069"/>
                    <a:pt x="1808" y="2069"/>
                  </a:cubicBezTo>
                  <a:close/>
                  <a:moveTo>
                    <a:pt x="4198" y="2069"/>
                  </a:moveTo>
                  <a:cubicBezTo>
                    <a:pt x="4624" y="2069"/>
                    <a:pt x="4620" y="2727"/>
                    <a:pt x="4185" y="2727"/>
                  </a:cubicBezTo>
                  <a:cubicBezTo>
                    <a:pt x="4176" y="2727"/>
                    <a:pt x="4166" y="2727"/>
                    <a:pt x="4157" y="2726"/>
                  </a:cubicBezTo>
                  <a:lnTo>
                    <a:pt x="3650" y="2726"/>
                  </a:lnTo>
                  <a:cubicBezTo>
                    <a:pt x="3641" y="2727"/>
                    <a:pt x="3632" y="2727"/>
                    <a:pt x="3623" y="2727"/>
                  </a:cubicBezTo>
                  <a:cubicBezTo>
                    <a:pt x="3202" y="2727"/>
                    <a:pt x="3198" y="2069"/>
                    <a:pt x="3610" y="2069"/>
                  </a:cubicBezTo>
                  <a:cubicBezTo>
                    <a:pt x="3623" y="2069"/>
                    <a:pt x="3637" y="2070"/>
                    <a:pt x="3650" y="2071"/>
                  </a:cubicBezTo>
                  <a:lnTo>
                    <a:pt x="4157" y="2071"/>
                  </a:lnTo>
                  <a:cubicBezTo>
                    <a:pt x="4171" y="2070"/>
                    <a:pt x="4185" y="2069"/>
                    <a:pt x="4198" y="2069"/>
                  </a:cubicBezTo>
                  <a:close/>
                  <a:moveTo>
                    <a:pt x="1808" y="3514"/>
                  </a:moveTo>
                  <a:cubicBezTo>
                    <a:pt x="1821" y="3514"/>
                    <a:pt x="1834" y="3515"/>
                    <a:pt x="1848" y="3516"/>
                  </a:cubicBezTo>
                  <a:lnTo>
                    <a:pt x="2354" y="3516"/>
                  </a:lnTo>
                  <a:cubicBezTo>
                    <a:pt x="2756" y="3546"/>
                    <a:pt x="2756" y="4142"/>
                    <a:pt x="2354" y="4171"/>
                  </a:cubicBezTo>
                  <a:lnTo>
                    <a:pt x="1848" y="4171"/>
                  </a:lnTo>
                  <a:cubicBezTo>
                    <a:pt x="1838" y="4172"/>
                    <a:pt x="1829" y="4172"/>
                    <a:pt x="1821" y="4172"/>
                  </a:cubicBezTo>
                  <a:cubicBezTo>
                    <a:pt x="1399" y="4172"/>
                    <a:pt x="1395" y="3514"/>
                    <a:pt x="1808" y="3514"/>
                  </a:cubicBezTo>
                  <a:close/>
                  <a:moveTo>
                    <a:pt x="4198" y="3514"/>
                  </a:moveTo>
                  <a:cubicBezTo>
                    <a:pt x="4624" y="3514"/>
                    <a:pt x="4620" y="4172"/>
                    <a:pt x="4185" y="4172"/>
                  </a:cubicBezTo>
                  <a:cubicBezTo>
                    <a:pt x="4176" y="4172"/>
                    <a:pt x="4166" y="4172"/>
                    <a:pt x="4157" y="4171"/>
                  </a:cubicBezTo>
                  <a:lnTo>
                    <a:pt x="3650" y="4171"/>
                  </a:lnTo>
                  <a:cubicBezTo>
                    <a:pt x="3641" y="4172"/>
                    <a:pt x="3632" y="4172"/>
                    <a:pt x="3623" y="4172"/>
                  </a:cubicBezTo>
                  <a:cubicBezTo>
                    <a:pt x="3202" y="4172"/>
                    <a:pt x="3198" y="3514"/>
                    <a:pt x="3610" y="3514"/>
                  </a:cubicBezTo>
                  <a:cubicBezTo>
                    <a:pt x="3623" y="3514"/>
                    <a:pt x="3637" y="3515"/>
                    <a:pt x="3650" y="3516"/>
                  </a:cubicBezTo>
                  <a:lnTo>
                    <a:pt x="4157" y="3516"/>
                  </a:lnTo>
                  <a:cubicBezTo>
                    <a:pt x="4171" y="3515"/>
                    <a:pt x="4185" y="3514"/>
                    <a:pt x="4198" y="3514"/>
                  </a:cubicBezTo>
                  <a:close/>
                  <a:moveTo>
                    <a:pt x="7565" y="3514"/>
                  </a:moveTo>
                  <a:cubicBezTo>
                    <a:pt x="7991" y="3514"/>
                    <a:pt x="7987" y="4172"/>
                    <a:pt x="7552" y="4172"/>
                  </a:cubicBezTo>
                  <a:cubicBezTo>
                    <a:pt x="7543" y="4172"/>
                    <a:pt x="7533" y="4172"/>
                    <a:pt x="7524" y="4171"/>
                  </a:cubicBezTo>
                  <a:lnTo>
                    <a:pt x="7032" y="4171"/>
                  </a:lnTo>
                  <a:cubicBezTo>
                    <a:pt x="6630" y="4142"/>
                    <a:pt x="6630" y="3546"/>
                    <a:pt x="7032" y="3516"/>
                  </a:cubicBezTo>
                  <a:lnTo>
                    <a:pt x="7524" y="3516"/>
                  </a:lnTo>
                  <a:cubicBezTo>
                    <a:pt x="7538" y="3515"/>
                    <a:pt x="7552" y="3514"/>
                    <a:pt x="7565" y="3514"/>
                  </a:cubicBezTo>
                  <a:close/>
                  <a:moveTo>
                    <a:pt x="8793" y="3514"/>
                  </a:moveTo>
                  <a:cubicBezTo>
                    <a:pt x="8807" y="3514"/>
                    <a:pt x="8820" y="3515"/>
                    <a:pt x="8835" y="3516"/>
                  </a:cubicBezTo>
                  <a:lnTo>
                    <a:pt x="9326" y="3516"/>
                  </a:lnTo>
                  <a:cubicBezTo>
                    <a:pt x="9743" y="3546"/>
                    <a:pt x="9743" y="4142"/>
                    <a:pt x="9326" y="4171"/>
                  </a:cubicBezTo>
                  <a:lnTo>
                    <a:pt x="8835" y="4171"/>
                  </a:lnTo>
                  <a:cubicBezTo>
                    <a:pt x="8825" y="4172"/>
                    <a:pt x="8816" y="4172"/>
                    <a:pt x="8807" y="4172"/>
                  </a:cubicBezTo>
                  <a:cubicBezTo>
                    <a:pt x="8372" y="4172"/>
                    <a:pt x="8367" y="3514"/>
                    <a:pt x="8793" y="3514"/>
                  </a:cubicBezTo>
                  <a:close/>
                  <a:moveTo>
                    <a:pt x="2354" y="4961"/>
                  </a:moveTo>
                  <a:cubicBezTo>
                    <a:pt x="2786" y="4961"/>
                    <a:pt x="2786" y="5617"/>
                    <a:pt x="2354" y="5617"/>
                  </a:cubicBezTo>
                  <a:lnTo>
                    <a:pt x="1848" y="5617"/>
                  </a:lnTo>
                  <a:cubicBezTo>
                    <a:pt x="1416" y="5617"/>
                    <a:pt x="1416" y="4961"/>
                    <a:pt x="1848" y="4961"/>
                  </a:cubicBezTo>
                  <a:close/>
                  <a:moveTo>
                    <a:pt x="4157" y="4961"/>
                  </a:moveTo>
                  <a:cubicBezTo>
                    <a:pt x="4589" y="4961"/>
                    <a:pt x="4589" y="5617"/>
                    <a:pt x="4157" y="5617"/>
                  </a:cubicBezTo>
                  <a:lnTo>
                    <a:pt x="3650" y="5617"/>
                  </a:lnTo>
                  <a:cubicBezTo>
                    <a:pt x="3218" y="5617"/>
                    <a:pt x="3218" y="4961"/>
                    <a:pt x="3650" y="4961"/>
                  </a:cubicBezTo>
                  <a:close/>
                  <a:moveTo>
                    <a:pt x="7524" y="4961"/>
                  </a:moveTo>
                  <a:cubicBezTo>
                    <a:pt x="7971" y="4961"/>
                    <a:pt x="7971" y="5617"/>
                    <a:pt x="7524" y="5617"/>
                  </a:cubicBezTo>
                  <a:lnTo>
                    <a:pt x="7032" y="5617"/>
                  </a:lnTo>
                  <a:cubicBezTo>
                    <a:pt x="6585" y="5617"/>
                    <a:pt x="6585" y="4961"/>
                    <a:pt x="7032" y="4961"/>
                  </a:cubicBezTo>
                  <a:close/>
                  <a:moveTo>
                    <a:pt x="9326" y="4961"/>
                  </a:moveTo>
                  <a:cubicBezTo>
                    <a:pt x="9773" y="4961"/>
                    <a:pt x="9773" y="5617"/>
                    <a:pt x="9326" y="5617"/>
                  </a:cubicBezTo>
                  <a:lnTo>
                    <a:pt x="8835" y="5617"/>
                  </a:lnTo>
                  <a:cubicBezTo>
                    <a:pt x="8388" y="5617"/>
                    <a:pt x="8388" y="4961"/>
                    <a:pt x="8835" y="4961"/>
                  </a:cubicBezTo>
                  <a:close/>
                  <a:moveTo>
                    <a:pt x="611" y="0"/>
                  </a:moveTo>
                  <a:cubicBezTo>
                    <a:pt x="269" y="0"/>
                    <a:pt x="0" y="268"/>
                    <a:pt x="0" y="596"/>
                  </a:cubicBezTo>
                  <a:lnTo>
                    <a:pt x="0" y="7553"/>
                  </a:lnTo>
                  <a:cubicBezTo>
                    <a:pt x="0" y="7732"/>
                    <a:pt x="149" y="7881"/>
                    <a:pt x="328" y="7881"/>
                  </a:cubicBezTo>
                  <a:lnTo>
                    <a:pt x="2667" y="7881"/>
                  </a:lnTo>
                  <a:lnTo>
                    <a:pt x="2667" y="7255"/>
                  </a:lnTo>
                  <a:cubicBezTo>
                    <a:pt x="2667" y="7032"/>
                    <a:pt x="2835" y="6920"/>
                    <a:pt x="3002" y="6920"/>
                  </a:cubicBezTo>
                  <a:cubicBezTo>
                    <a:pt x="3170" y="6920"/>
                    <a:pt x="3337" y="7032"/>
                    <a:pt x="3337" y="7255"/>
                  </a:cubicBezTo>
                  <a:lnTo>
                    <a:pt x="3337" y="7881"/>
                  </a:lnTo>
                  <a:lnTo>
                    <a:pt x="7851" y="7881"/>
                  </a:lnTo>
                  <a:lnTo>
                    <a:pt x="7851" y="7315"/>
                  </a:lnTo>
                  <a:cubicBezTo>
                    <a:pt x="7851" y="7091"/>
                    <a:pt x="8015" y="6980"/>
                    <a:pt x="8179" y="6980"/>
                  </a:cubicBezTo>
                  <a:cubicBezTo>
                    <a:pt x="8343" y="6980"/>
                    <a:pt x="8507" y="7091"/>
                    <a:pt x="8507" y="7315"/>
                  </a:cubicBezTo>
                  <a:lnTo>
                    <a:pt x="8507" y="7881"/>
                  </a:lnTo>
                  <a:lnTo>
                    <a:pt x="10756" y="7881"/>
                  </a:lnTo>
                  <a:cubicBezTo>
                    <a:pt x="10935" y="7881"/>
                    <a:pt x="11084" y="7732"/>
                    <a:pt x="11084" y="7553"/>
                  </a:cubicBezTo>
                  <a:lnTo>
                    <a:pt x="11084" y="2533"/>
                  </a:lnTo>
                  <a:cubicBezTo>
                    <a:pt x="11084" y="2205"/>
                    <a:pt x="10816" y="1937"/>
                    <a:pt x="10488" y="1937"/>
                  </a:cubicBezTo>
                  <a:lnTo>
                    <a:pt x="5974" y="1937"/>
                  </a:lnTo>
                  <a:lnTo>
                    <a:pt x="5974" y="596"/>
                  </a:lnTo>
                  <a:cubicBezTo>
                    <a:pt x="5974" y="268"/>
                    <a:pt x="5706" y="0"/>
                    <a:pt x="5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5"/>
          <p:cNvGrpSpPr/>
          <p:nvPr/>
        </p:nvGrpSpPr>
        <p:grpSpPr>
          <a:xfrm>
            <a:off x="7038138" y="3981131"/>
            <a:ext cx="130186" cy="261351"/>
            <a:chOff x="7038138" y="3981131"/>
            <a:chExt cx="130186" cy="261351"/>
          </a:xfrm>
        </p:grpSpPr>
        <p:sp>
          <p:nvSpPr>
            <p:cNvPr id="1242" name="Google Shape;1242;p45"/>
            <p:cNvSpPr/>
            <p:nvPr/>
          </p:nvSpPr>
          <p:spPr>
            <a:xfrm>
              <a:off x="7040933" y="3981131"/>
              <a:ext cx="124968" cy="32290"/>
            </a:xfrm>
            <a:custGeom>
              <a:avLst/>
              <a:gdLst/>
              <a:ahLst/>
              <a:cxnLst/>
              <a:rect l="l" t="t" r="r" b="b"/>
              <a:pathLst>
                <a:path w="5364" h="1386" extrusionOk="0">
                  <a:moveTo>
                    <a:pt x="1952" y="0"/>
                  </a:moveTo>
                  <a:cubicBezTo>
                    <a:pt x="1058" y="0"/>
                    <a:pt x="283" y="551"/>
                    <a:pt x="0" y="1386"/>
                  </a:cubicBezTo>
                  <a:lnTo>
                    <a:pt x="5363" y="1386"/>
                  </a:lnTo>
                  <a:cubicBezTo>
                    <a:pt x="5080" y="551"/>
                    <a:pt x="4291" y="0"/>
                    <a:pt x="3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7038138" y="4220257"/>
              <a:ext cx="130186" cy="22226"/>
            </a:xfrm>
            <a:custGeom>
              <a:avLst/>
              <a:gdLst/>
              <a:ahLst/>
              <a:cxnLst/>
              <a:rect l="l" t="t" r="r" b="b"/>
              <a:pathLst>
                <a:path w="5588" h="954" extrusionOk="0">
                  <a:moveTo>
                    <a:pt x="1" y="1"/>
                  </a:moveTo>
                  <a:cubicBezTo>
                    <a:pt x="16" y="537"/>
                    <a:pt x="448" y="954"/>
                    <a:pt x="984" y="954"/>
                  </a:cubicBezTo>
                  <a:lnTo>
                    <a:pt x="4604" y="954"/>
                  </a:lnTo>
                  <a:cubicBezTo>
                    <a:pt x="5126" y="954"/>
                    <a:pt x="5573" y="537"/>
                    <a:pt x="5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7038138" y="4028681"/>
              <a:ext cx="130186" cy="176339"/>
            </a:xfrm>
            <a:custGeom>
              <a:avLst/>
              <a:gdLst/>
              <a:ahLst/>
              <a:cxnLst/>
              <a:rect l="l" t="t" r="r" b="b"/>
              <a:pathLst>
                <a:path w="5588" h="7569" extrusionOk="0">
                  <a:moveTo>
                    <a:pt x="4172" y="700"/>
                  </a:moveTo>
                  <a:cubicBezTo>
                    <a:pt x="4366" y="700"/>
                    <a:pt x="4515" y="849"/>
                    <a:pt x="4515" y="1028"/>
                  </a:cubicBezTo>
                  <a:lnTo>
                    <a:pt x="4515" y="2264"/>
                  </a:lnTo>
                  <a:cubicBezTo>
                    <a:pt x="4515" y="2443"/>
                    <a:pt x="4366" y="2592"/>
                    <a:pt x="4172" y="2592"/>
                  </a:cubicBezTo>
                  <a:lnTo>
                    <a:pt x="1401" y="2592"/>
                  </a:lnTo>
                  <a:cubicBezTo>
                    <a:pt x="1223" y="2592"/>
                    <a:pt x="1074" y="2443"/>
                    <a:pt x="1074" y="2264"/>
                  </a:cubicBezTo>
                  <a:lnTo>
                    <a:pt x="1074" y="1028"/>
                  </a:lnTo>
                  <a:cubicBezTo>
                    <a:pt x="1074" y="849"/>
                    <a:pt x="1223" y="700"/>
                    <a:pt x="1401" y="700"/>
                  </a:cubicBezTo>
                  <a:close/>
                  <a:moveTo>
                    <a:pt x="2787" y="3501"/>
                  </a:moveTo>
                  <a:cubicBezTo>
                    <a:pt x="2943" y="3501"/>
                    <a:pt x="3100" y="3605"/>
                    <a:pt x="3115" y="3814"/>
                  </a:cubicBezTo>
                  <a:lnTo>
                    <a:pt x="3115" y="4052"/>
                  </a:lnTo>
                  <a:cubicBezTo>
                    <a:pt x="3129" y="4291"/>
                    <a:pt x="2954" y="4410"/>
                    <a:pt x="2781" y="4410"/>
                  </a:cubicBezTo>
                  <a:cubicBezTo>
                    <a:pt x="2608" y="4410"/>
                    <a:pt x="2437" y="4291"/>
                    <a:pt x="2459" y="4052"/>
                  </a:cubicBezTo>
                  <a:lnTo>
                    <a:pt x="2459" y="3814"/>
                  </a:lnTo>
                  <a:cubicBezTo>
                    <a:pt x="2474" y="3605"/>
                    <a:pt x="2630" y="3501"/>
                    <a:pt x="2787" y="3501"/>
                  </a:cubicBezTo>
                  <a:close/>
                  <a:moveTo>
                    <a:pt x="4174" y="3501"/>
                  </a:moveTo>
                  <a:cubicBezTo>
                    <a:pt x="4332" y="3501"/>
                    <a:pt x="4493" y="3605"/>
                    <a:pt x="4515" y="3814"/>
                  </a:cubicBezTo>
                  <a:lnTo>
                    <a:pt x="4515" y="4052"/>
                  </a:lnTo>
                  <a:cubicBezTo>
                    <a:pt x="4530" y="4291"/>
                    <a:pt x="4355" y="4410"/>
                    <a:pt x="4180" y="4410"/>
                  </a:cubicBezTo>
                  <a:cubicBezTo>
                    <a:pt x="4005" y="4410"/>
                    <a:pt x="3830" y="4291"/>
                    <a:pt x="3845" y="4052"/>
                  </a:cubicBezTo>
                  <a:lnTo>
                    <a:pt x="3845" y="3814"/>
                  </a:lnTo>
                  <a:cubicBezTo>
                    <a:pt x="3859" y="3605"/>
                    <a:pt x="4016" y="3501"/>
                    <a:pt x="4174" y="3501"/>
                  </a:cubicBezTo>
                  <a:close/>
                  <a:moveTo>
                    <a:pt x="1409" y="3471"/>
                  </a:moveTo>
                  <a:cubicBezTo>
                    <a:pt x="1584" y="3471"/>
                    <a:pt x="1759" y="3590"/>
                    <a:pt x="1744" y="3829"/>
                  </a:cubicBezTo>
                  <a:lnTo>
                    <a:pt x="1744" y="4082"/>
                  </a:lnTo>
                  <a:cubicBezTo>
                    <a:pt x="1759" y="4313"/>
                    <a:pt x="1584" y="4428"/>
                    <a:pt x="1409" y="4428"/>
                  </a:cubicBezTo>
                  <a:cubicBezTo>
                    <a:pt x="1234" y="4428"/>
                    <a:pt x="1059" y="4313"/>
                    <a:pt x="1074" y="4082"/>
                  </a:cubicBezTo>
                  <a:lnTo>
                    <a:pt x="1074" y="3829"/>
                  </a:lnTo>
                  <a:cubicBezTo>
                    <a:pt x="1059" y="3590"/>
                    <a:pt x="1234" y="3471"/>
                    <a:pt x="1409" y="3471"/>
                  </a:cubicBezTo>
                  <a:close/>
                  <a:moveTo>
                    <a:pt x="1409" y="4778"/>
                  </a:moveTo>
                  <a:cubicBezTo>
                    <a:pt x="1584" y="4778"/>
                    <a:pt x="1759" y="4894"/>
                    <a:pt x="1744" y="5125"/>
                  </a:cubicBezTo>
                  <a:lnTo>
                    <a:pt x="1744" y="5378"/>
                  </a:lnTo>
                  <a:cubicBezTo>
                    <a:pt x="1722" y="5579"/>
                    <a:pt x="1561" y="5680"/>
                    <a:pt x="1403" y="5680"/>
                  </a:cubicBezTo>
                  <a:cubicBezTo>
                    <a:pt x="1245" y="5680"/>
                    <a:pt x="1088" y="5579"/>
                    <a:pt x="1074" y="5378"/>
                  </a:cubicBezTo>
                  <a:lnTo>
                    <a:pt x="1074" y="5125"/>
                  </a:lnTo>
                  <a:cubicBezTo>
                    <a:pt x="1059" y="4894"/>
                    <a:pt x="1234" y="4778"/>
                    <a:pt x="1409" y="4778"/>
                  </a:cubicBezTo>
                  <a:close/>
                  <a:moveTo>
                    <a:pt x="2781" y="4764"/>
                  </a:moveTo>
                  <a:cubicBezTo>
                    <a:pt x="2954" y="4764"/>
                    <a:pt x="3129" y="4879"/>
                    <a:pt x="3115" y="5110"/>
                  </a:cubicBezTo>
                  <a:lnTo>
                    <a:pt x="3115" y="5363"/>
                  </a:lnTo>
                  <a:cubicBezTo>
                    <a:pt x="3129" y="5594"/>
                    <a:pt x="2954" y="5710"/>
                    <a:pt x="2781" y="5710"/>
                  </a:cubicBezTo>
                  <a:cubicBezTo>
                    <a:pt x="2608" y="5710"/>
                    <a:pt x="2437" y="5594"/>
                    <a:pt x="2459" y="5363"/>
                  </a:cubicBezTo>
                  <a:lnTo>
                    <a:pt x="2459" y="5110"/>
                  </a:lnTo>
                  <a:cubicBezTo>
                    <a:pt x="2437" y="4879"/>
                    <a:pt x="2608" y="4764"/>
                    <a:pt x="2781" y="4764"/>
                  </a:cubicBezTo>
                  <a:close/>
                  <a:moveTo>
                    <a:pt x="4180" y="4764"/>
                  </a:moveTo>
                  <a:cubicBezTo>
                    <a:pt x="4355" y="4764"/>
                    <a:pt x="4530" y="4879"/>
                    <a:pt x="4515" y="5110"/>
                  </a:cubicBezTo>
                  <a:lnTo>
                    <a:pt x="4515" y="5363"/>
                  </a:lnTo>
                  <a:cubicBezTo>
                    <a:pt x="4530" y="5594"/>
                    <a:pt x="4355" y="5710"/>
                    <a:pt x="4180" y="5710"/>
                  </a:cubicBezTo>
                  <a:cubicBezTo>
                    <a:pt x="4005" y="5710"/>
                    <a:pt x="3830" y="5594"/>
                    <a:pt x="3845" y="5363"/>
                  </a:cubicBezTo>
                  <a:lnTo>
                    <a:pt x="3845" y="5110"/>
                  </a:lnTo>
                  <a:cubicBezTo>
                    <a:pt x="3830" y="4879"/>
                    <a:pt x="4005" y="4764"/>
                    <a:pt x="4180" y="4764"/>
                  </a:cubicBezTo>
                  <a:close/>
                  <a:moveTo>
                    <a:pt x="2781" y="6063"/>
                  </a:moveTo>
                  <a:cubicBezTo>
                    <a:pt x="2954" y="6063"/>
                    <a:pt x="3129" y="6183"/>
                    <a:pt x="3115" y="6421"/>
                  </a:cubicBezTo>
                  <a:lnTo>
                    <a:pt x="3115" y="6659"/>
                  </a:lnTo>
                  <a:cubicBezTo>
                    <a:pt x="3100" y="6868"/>
                    <a:pt x="2943" y="6972"/>
                    <a:pt x="2787" y="6972"/>
                  </a:cubicBezTo>
                  <a:cubicBezTo>
                    <a:pt x="2630" y="6972"/>
                    <a:pt x="2474" y="6868"/>
                    <a:pt x="2459" y="6659"/>
                  </a:cubicBezTo>
                  <a:lnTo>
                    <a:pt x="2459" y="6421"/>
                  </a:lnTo>
                  <a:cubicBezTo>
                    <a:pt x="2437" y="6183"/>
                    <a:pt x="2608" y="6063"/>
                    <a:pt x="2781" y="6063"/>
                  </a:cubicBezTo>
                  <a:close/>
                  <a:moveTo>
                    <a:pt x="4180" y="6063"/>
                  </a:moveTo>
                  <a:cubicBezTo>
                    <a:pt x="4355" y="6063"/>
                    <a:pt x="4530" y="6183"/>
                    <a:pt x="4515" y="6421"/>
                  </a:cubicBezTo>
                  <a:lnTo>
                    <a:pt x="4515" y="6659"/>
                  </a:lnTo>
                  <a:cubicBezTo>
                    <a:pt x="4493" y="6868"/>
                    <a:pt x="4332" y="6972"/>
                    <a:pt x="4174" y="6972"/>
                  </a:cubicBezTo>
                  <a:cubicBezTo>
                    <a:pt x="4016" y="6972"/>
                    <a:pt x="3859" y="6868"/>
                    <a:pt x="3845" y="6659"/>
                  </a:cubicBezTo>
                  <a:lnTo>
                    <a:pt x="3845" y="6421"/>
                  </a:lnTo>
                  <a:cubicBezTo>
                    <a:pt x="3830" y="6183"/>
                    <a:pt x="4005" y="6063"/>
                    <a:pt x="4180" y="6063"/>
                  </a:cubicBezTo>
                  <a:close/>
                  <a:moveTo>
                    <a:pt x="1409" y="6078"/>
                  </a:moveTo>
                  <a:cubicBezTo>
                    <a:pt x="1584" y="6078"/>
                    <a:pt x="1759" y="6197"/>
                    <a:pt x="1744" y="6436"/>
                  </a:cubicBezTo>
                  <a:lnTo>
                    <a:pt x="1744" y="6689"/>
                  </a:lnTo>
                  <a:cubicBezTo>
                    <a:pt x="1722" y="6890"/>
                    <a:pt x="1561" y="6991"/>
                    <a:pt x="1403" y="6991"/>
                  </a:cubicBezTo>
                  <a:cubicBezTo>
                    <a:pt x="1245" y="6991"/>
                    <a:pt x="1088" y="6890"/>
                    <a:pt x="1074" y="6689"/>
                  </a:cubicBezTo>
                  <a:lnTo>
                    <a:pt x="1074" y="6436"/>
                  </a:lnTo>
                  <a:cubicBezTo>
                    <a:pt x="1059" y="6197"/>
                    <a:pt x="1234" y="6078"/>
                    <a:pt x="1409" y="6078"/>
                  </a:cubicBezTo>
                  <a:close/>
                  <a:moveTo>
                    <a:pt x="1" y="0"/>
                  </a:moveTo>
                  <a:lnTo>
                    <a:pt x="1" y="7568"/>
                  </a:lnTo>
                  <a:lnTo>
                    <a:pt x="5588" y="7568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45"/>
          <p:cNvGrpSpPr/>
          <p:nvPr/>
        </p:nvGrpSpPr>
        <p:grpSpPr>
          <a:xfrm>
            <a:off x="6301308" y="3991266"/>
            <a:ext cx="261724" cy="241152"/>
            <a:chOff x="6301308" y="3991266"/>
            <a:chExt cx="261724" cy="241152"/>
          </a:xfrm>
        </p:grpSpPr>
        <p:sp>
          <p:nvSpPr>
            <p:cNvPr id="1246" name="Google Shape;1246;p45"/>
            <p:cNvSpPr/>
            <p:nvPr/>
          </p:nvSpPr>
          <p:spPr>
            <a:xfrm>
              <a:off x="6418960" y="4043242"/>
              <a:ext cx="60410" cy="33339"/>
            </a:xfrm>
            <a:custGeom>
              <a:avLst/>
              <a:gdLst/>
              <a:ahLst/>
              <a:cxnLst/>
              <a:rect l="l" t="t" r="r" b="b"/>
              <a:pathLst>
                <a:path w="2593" h="1431" extrusionOk="0">
                  <a:moveTo>
                    <a:pt x="448" y="1"/>
                  </a:moveTo>
                  <a:lnTo>
                    <a:pt x="1" y="731"/>
                  </a:lnTo>
                  <a:lnTo>
                    <a:pt x="2593" y="1431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412716" y="4121336"/>
              <a:ext cx="38907" cy="20152"/>
            </a:xfrm>
            <a:custGeom>
              <a:avLst/>
              <a:gdLst/>
              <a:ahLst/>
              <a:cxnLst/>
              <a:rect l="l" t="t" r="r" b="b"/>
              <a:pathLst>
                <a:path w="1670" h="865" extrusionOk="0">
                  <a:moveTo>
                    <a:pt x="596" y="1"/>
                  </a:moveTo>
                  <a:cubicBezTo>
                    <a:pt x="299" y="1"/>
                    <a:pt x="60" y="209"/>
                    <a:pt x="1" y="492"/>
                  </a:cubicBezTo>
                  <a:lnTo>
                    <a:pt x="850" y="865"/>
                  </a:lnTo>
                  <a:lnTo>
                    <a:pt x="1669" y="492"/>
                  </a:lnTo>
                  <a:cubicBezTo>
                    <a:pt x="1624" y="209"/>
                    <a:pt x="1371" y="1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331152" y="4096361"/>
              <a:ext cx="202362" cy="30217"/>
            </a:xfrm>
            <a:custGeom>
              <a:avLst/>
              <a:gdLst/>
              <a:ahLst/>
              <a:cxnLst/>
              <a:rect l="l" t="t" r="r" b="b"/>
              <a:pathLst>
                <a:path w="8686" h="1297" extrusionOk="0">
                  <a:moveTo>
                    <a:pt x="1" y="0"/>
                  </a:moveTo>
                  <a:lnTo>
                    <a:pt x="2891" y="1296"/>
                  </a:lnTo>
                  <a:cubicBezTo>
                    <a:pt x="3070" y="775"/>
                    <a:pt x="3546" y="417"/>
                    <a:pt x="4097" y="417"/>
                  </a:cubicBezTo>
                  <a:lnTo>
                    <a:pt x="4589" y="417"/>
                  </a:lnTo>
                  <a:cubicBezTo>
                    <a:pt x="5140" y="417"/>
                    <a:pt x="5617" y="775"/>
                    <a:pt x="5781" y="1296"/>
                  </a:cubicBezTo>
                  <a:lnTo>
                    <a:pt x="86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306177" y="3991266"/>
              <a:ext cx="252335" cy="90185"/>
            </a:xfrm>
            <a:custGeom>
              <a:avLst/>
              <a:gdLst/>
              <a:ahLst/>
              <a:cxnLst/>
              <a:rect l="l" t="t" r="r" b="b"/>
              <a:pathLst>
                <a:path w="10831" h="3871" extrusionOk="0">
                  <a:moveTo>
                    <a:pt x="5587" y="1"/>
                  </a:moveTo>
                  <a:cubicBezTo>
                    <a:pt x="5520" y="1"/>
                    <a:pt x="5453" y="19"/>
                    <a:pt x="5393" y="57"/>
                  </a:cubicBezTo>
                  <a:lnTo>
                    <a:pt x="30" y="3841"/>
                  </a:lnTo>
                  <a:lnTo>
                    <a:pt x="0" y="3870"/>
                  </a:lnTo>
                  <a:lnTo>
                    <a:pt x="2458" y="3870"/>
                  </a:lnTo>
                  <a:lnTo>
                    <a:pt x="2667" y="3021"/>
                  </a:lnTo>
                  <a:cubicBezTo>
                    <a:pt x="2711" y="2857"/>
                    <a:pt x="2816" y="2708"/>
                    <a:pt x="2965" y="2634"/>
                  </a:cubicBezTo>
                  <a:cubicBezTo>
                    <a:pt x="3058" y="2572"/>
                    <a:pt x="3173" y="2546"/>
                    <a:pt x="3285" y="2546"/>
                  </a:cubicBezTo>
                  <a:cubicBezTo>
                    <a:pt x="3334" y="2546"/>
                    <a:pt x="3381" y="2550"/>
                    <a:pt x="3426" y="2560"/>
                  </a:cubicBezTo>
                  <a:lnTo>
                    <a:pt x="4171" y="2768"/>
                  </a:lnTo>
                  <a:lnTo>
                    <a:pt x="4752" y="1844"/>
                  </a:lnTo>
                  <a:cubicBezTo>
                    <a:pt x="4842" y="1695"/>
                    <a:pt x="4991" y="1606"/>
                    <a:pt x="5155" y="1561"/>
                  </a:cubicBezTo>
                  <a:cubicBezTo>
                    <a:pt x="5192" y="1554"/>
                    <a:pt x="5231" y="1550"/>
                    <a:pt x="5271" y="1550"/>
                  </a:cubicBezTo>
                  <a:cubicBezTo>
                    <a:pt x="5390" y="1550"/>
                    <a:pt x="5516" y="1584"/>
                    <a:pt x="5616" y="1651"/>
                  </a:cubicBezTo>
                  <a:lnTo>
                    <a:pt x="8849" y="3826"/>
                  </a:lnTo>
                  <a:cubicBezTo>
                    <a:pt x="8864" y="3841"/>
                    <a:pt x="8879" y="3841"/>
                    <a:pt x="8894" y="3856"/>
                  </a:cubicBezTo>
                  <a:lnTo>
                    <a:pt x="10831" y="3856"/>
                  </a:lnTo>
                  <a:lnTo>
                    <a:pt x="10801" y="3841"/>
                  </a:lnTo>
                  <a:lnTo>
                    <a:pt x="5780" y="57"/>
                  </a:lnTo>
                  <a:cubicBezTo>
                    <a:pt x="5721" y="19"/>
                    <a:pt x="5654" y="1"/>
                    <a:pt x="5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301308" y="4100158"/>
              <a:ext cx="261724" cy="132260"/>
            </a:xfrm>
            <a:custGeom>
              <a:avLst/>
              <a:gdLst/>
              <a:ahLst/>
              <a:cxnLst/>
              <a:rect l="l" t="t" r="r" b="b"/>
              <a:pathLst>
                <a:path w="11234" h="5677" extrusionOk="0">
                  <a:moveTo>
                    <a:pt x="15" y="1"/>
                  </a:moveTo>
                  <a:lnTo>
                    <a:pt x="15" y="5036"/>
                  </a:lnTo>
                  <a:cubicBezTo>
                    <a:pt x="0" y="5379"/>
                    <a:pt x="284" y="5662"/>
                    <a:pt x="626" y="5677"/>
                  </a:cubicBezTo>
                  <a:lnTo>
                    <a:pt x="10622" y="5677"/>
                  </a:lnTo>
                  <a:cubicBezTo>
                    <a:pt x="10965" y="5662"/>
                    <a:pt x="11233" y="5379"/>
                    <a:pt x="11233" y="5036"/>
                  </a:cubicBezTo>
                  <a:lnTo>
                    <a:pt x="11233" y="1"/>
                  </a:lnTo>
                  <a:lnTo>
                    <a:pt x="5766" y="2429"/>
                  </a:lnTo>
                  <a:cubicBezTo>
                    <a:pt x="5721" y="2459"/>
                    <a:pt x="5676" y="2459"/>
                    <a:pt x="5632" y="2459"/>
                  </a:cubicBezTo>
                  <a:cubicBezTo>
                    <a:pt x="5587" y="2459"/>
                    <a:pt x="5542" y="2459"/>
                    <a:pt x="5498" y="242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379051" y="4066167"/>
              <a:ext cx="59362" cy="14934"/>
            </a:xfrm>
            <a:custGeom>
              <a:avLst/>
              <a:gdLst/>
              <a:ahLst/>
              <a:cxnLst/>
              <a:rect l="l" t="t" r="r" b="b"/>
              <a:pathLst>
                <a:path w="2548" h="641" extrusionOk="0">
                  <a:moveTo>
                    <a:pt x="164" y="0"/>
                  </a:moveTo>
                  <a:lnTo>
                    <a:pt x="1" y="641"/>
                  </a:lnTo>
                  <a:lnTo>
                    <a:pt x="2548" y="641"/>
                  </a:lnTo>
                  <a:lnTo>
                    <a:pt x="1118" y="25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45"/>
          <p:cNvGrpSpPr/>
          <p:nvPr/>
        </p:nvGrpSpPr>
        <p:grpSpPr>
          <a:xfrm>
            <a:off x="5565503" y="3992920"/>
            <a:ext cx="261375" cy="237425"/>
            <a:chOff x="5565503" y="3992920"/>
            <a:chExt cx="261375" cy="237425"/>
          </a:xfrm>
        </p:grpSpPr>
        <p:sp>
          <p:nvSpPr>
            <p:cNvPr id="1253" name="Google Shape;1253;p45"/>
            <p:cNvSpPr/>
            <p:nvPr/>
          </p:nvSpPr>
          <p:spPr>
            <a:xfrm>
              <a:off x="5606460" y="4172707"/>
              <a:ext cx="179461" cy="14258"/>
            </a:xfrm>
            <a:custGeom>
              <a:avLst/>
              <a:gdLst/>
              <a:ahLst/>
              <a:cxnLst/>
              <a:rect l="l" t="t" r="r" b="b"/>
              <a:pathLst>
                <a:path w="7703" h="612" extrusionOk="0">
                  <a:moveTo>
                    <a:pt x="1" y="1"/>
                  </a:moveTo>
                  <a:lnTo>
                    <a:pt x="1" y="611"/>
                  </a:lnTo>
                  <a:lnTo>
                    <a:pt x="7703" y="611"/>
                  </a:lnTo>
                  <a:lnTo>
                    <a:pt x="77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5565503" y="3992920"/>
              <a:ext cx="261375" cy="237425"/>
            </a:xfrm>
            <a:custGeom>
              <a:avLst/>
              <a:gdLst/>
              <a:ahLst/>
              <a:cxnLst/>
              <a:rect l="l" t="t" r="r" b="b"/>
              <a:pathLst>
                <a:path w="11219" h="10191" extrusionOk="0">
                  <a:moveTo>
                    <a:pt x="5630" y="1251"/>
                  </a:moveTo>
                  <a:cubicBezTo>
                    <a:pt x="6069" y="1251"/>
                    <a:pt x="6069" y="1923"/>
                    <a:pt x="5630" y="1923"/>
                  </a:cubicBezTo>
                  <a:cubicBezTo>
                    <a:pt x="5621" y="1923"/>
                    <a:pt x="5612" y="1923"/>
                    <a:pt x="5602" y="1922"/>
                  </a:cubicBezTo>
                  <a:lnTo>
                    <a:pt x="3472" y="1922"/>
                  </a:lnTo>
                  <a:cubicBezTo>
                    <a:pt x="3055" y="1878"/>
                    <a:pt x="3055" y="1282"/>
                    <a:pt x="3457" y="1252"/>
                  </a:cubicBezTo>
                  <a:lnTo>
                    <a:pt x="5602" y="1252"/>
                  </a:lnTo>
                  <a:cubicBezTo>
                    <a:pt x="5612" y="1251"/>
                    <a:pt x="5621" y="1251"/>
                    <a:pt x="5630" y="1251"/>
                  </a:cubicBezTo>
                  <a:close/>
                  <a:moveTo>
                    <a:pt x="2368" y="3769"/>
                  </a:moveTo>
                  <a:cubicBezTo>
                    <a:pt x="2802" y="3769"/>
                    <a:pt x="2807" y="4427"/>
                    <a:pt x="2381" y="4427"/>
                  </a:cubicBezTo>
                  <a:cubicBezTo>
                    <a:pt x="2367" y="4427"/>
                    <a:pt x="2354" y="4427"/>
                    <a:pt x="2340" y="4425"/>
                  </a:cubicBezTo>
                  <a:lnTo>
                    <a:pt x="2205" y="4425"/>
                  </a:lnTo>
                  <a:cubicBezTo>
                    <a:pt x="1803" y="4395"/>
                    <a:pt x="1803" y="3799"/>
                    <a:pt x="2205" y="3770"/>
                  </a:cubicBezTo>
                  <a:lnTo>
                    <a:pt x="2340" y="3770"/>
                  </a:lnTo>
                  <a:cubicBezTo>
                    <a:pt x="2349" y="3769"/>
                    <a:pt x="2358" y="3769"/>
                    <a:pt x="2368" y="3769"/>
                  </a:cubicBezTo>
                  <a:close/>
                  <a:moveTo>
                    <a:pt x="3708" y="3769"/>
                  </a:moveTo>
                  <a:cubicBezTo>
                    <a:pt x="4129" y="3769"/>
                    <a:pt x="4133" y="4427"/>
                    <a:pt x="3720" y="4427"/>
                  </a:cubicBezTo>
                  <a:cubicBezTo>
                    <a:pt x="3707" y="4427"/>
                    <a:pt x="3694" y="4427"/>
                    <a:pt x="3680" y="4425"/>
                  </a:cubicBezTo>
                  <a:lnTo>
                    <a:pt x="3531" y="4425"/>
                  </a:lnTo>
                  <a:cubicBezTo>
                    <a:pt x="3353" y="4425"/>
                    <a:pt x="3204" y="4276"/>
                    <a:pt x="3204" y="4097"/>
                  </a:cubicBezTo>
                  <a:cubicBezTo>
                    <a:pt x="3204" y="3919"/>
                    <a:pt x="3353" y="3770"/>
                    <a:pt x="3531" y="3770"/>
                  </a:cubicBezTo>
                  <a:lnTo>
                    <a:pt x="3680" y="3770"/>
                  </a:lnTo>
                  <a:cubicBezTo>
                    <a:pt x="3690" y="3769"/>
                    <a:pt x="3699" y="3769"/>
                    <a:pt x="3708" y="3769"/>
                  </a:cubicBezTo>
                  <a:close/>
                  <a:moveTo>
                    <a:pt x="5034" y="3769"/>
                  </a:moveTo>
                  <a:cubicBezTo>
                    <a:pt x="5469" y="3769"/>
                    <a:pt x="5474" y="4427"/>
                    <a:pt x="5047" y="4427"/>
                  </a:cubicBezTo>
                  <a:cubicBezTo>
                    <a:pt x="5034" y="4427"/>
                    <a:pt x="5020" y="4427"/>
                    <a:pt x="5006" y="4425"/>
                  </a:cubicBezTo>
                  <a:lnTo>
                    <a:pt x="4872" y="4425"/>
                  </a:lnTo>
                  <a:cubicBezTo>
                    <a:pt x="4693" y="4425"/>
                    <a:pt x="4544" y="4276"/>
                    <a:pt x="4544" y="4097"/>
                  </a:cubicBezTo>
                  <a:cubicBezTo>
                    <a:pt x="4544" y="3919"/>
                    <a:pt x="4693" y="3770"/>
                    <a:pt x="4872" y="3770"/>
                  </a:cubicBezTo>
                  <a:lnTo>
                    <a:pt x="5006" y="3770"/>
                  </a:lnTo>
                  <a:cubicBezTo>
                    <a:pt x="5016" y="3769"/>
                    <a:pt x="5025" y="3769"/>
                    <a:pt x="5034" y="3769"/>
                  </a:cubicBezTo>
                  <a:close/>
                  <a:moveTo>
                    <a:pt x="6171" y="3769"/>
                  </a:moveTo>
                  <a:cubicBezTo>
                    <a:pt x="6180" y="3769"/>
                    <a:pt x="6189" y="3769"/>
                    <a:pt x="6198" y="3770"/>
                  </a:cubicBezTo>
                  <a:lnTo>
                    <a:pt x="6332" y="3770"/>
                  </a:lnTo>
                  <a:cubicBezTo>
                    <a:pt x="6749" y="3799"/>
                    <a:pt x="6749" y="4395"/>
                    <a:pt x="6332" y="4425"/>
                  </a:cubicBezTo>
                  <a:lnTo>
                    <a:pt x="6198" y="4425"/>
                  </a:lnTo>
                  <a:cubicBezTo>
                    <a:pt x="6184" y="4427"/>
                    <a:pt x="6171" y="4427"/>
                    <a:pt x="6158" y="4427"/>
                  </a:cubicBezTo>
                  <a:cubicBezTo>
                    <a:pt x="5745" y="4427"/>
                    <a:pt x="5750" y="3769"/>
                    <a:pt x="6171" y="3769"/>
                  </a:cubicBezTo>
                  <a:close/>
                  <a:moveTo>
                    <a:pt x="7511" y="3769"/>
                  </a:moveTo>
                  <a:cubicBezTo>
                    <a:pt x="7520" y="3769"/>
                    <a:pt x="7529" y="3769"/>
                    <a:pt x="7539" y="3770"/>
                  </a:cubicBezTo>
                  <a:lnTo>
                    <a:pt x="7673" y="3770"/>
                  </a:lnTo>
                  <a:cubicBezTo>
                    <a:pt x="8075" y="3799"/>
                    <a:pt x="8075" y="4395"/>
                    <a:pt x="7673" y="4425"/>
                  </a:cubicBezTo>
                  <a:lnTo>
                    <a:pt x="7539" y="4425"/>
                  </a:lnTo>
                  <a:cubicBezTo>
                    <a:pt x="7525" y="4427"/>
                    <a:pt x="7511" y="4427"/>
                    <a:pt x="7498" y="4427"/>
                  </a:cubicBezTo>
                  <a:cubicBezTo>
                    <a:pt x="7071" y="4427"/>
                    <a:pt x="7076" y="3769"/>
                    <a:pt x="7511" y="3769"/>
                  </a:cubicBezTo>
                  <a:close/>
                  <a:moveTo>
                    <a:pt x="9041" y="3769"/>
                  </a:moveTo>
                  <a:cubicBezTo>
                    <a:pt x="9462" y="3769"/>
                    <a:pt x="9466" y="4427"/>
                    <a:pt x="9054" y="4427"/>
                  </a:cubicBezTo>
                  <a:cubicBezTo>
                    <a:pt x="9041" y="4427"/>
                    <a:pt x="9027" y="4427"/>
                    <a:pt x="9014" y="4425"/>
                  </a:cubicBezTo>
                  <a:lnTo>
                    <a:pt x="8865" y="4425"/>
                  </a:lnTo>
                  <a:cubicBezTo>
                    <a:pt x="8851" y="4427"/>
                    <a:pt x="8838" y="4427"/>
                    <a:pt x="8825" y="4427"/>
                  </a:cubicBezTo>
                  <a:cubicBezTo>
                    <a:pt x="8412" y="4427"/>
                    <a:pt x="8416" y="3769"/>
                    <a:pt x="8838" y="3769"/>
                  </a:cubicBezTo>
                  <a:cubicBezTo>
                    <a:pt x="8846" y="3769"/>
                    <a:pt x="8855" y="3769"/>
                    <a:pt x="8865" y="3770"/>
                  </a:cubicBezTo>
                  <a:lnTo>
                    <a:pt x="9014" y="3770"/>
                  </a:lnTo>
                  <a:cubicBezTo>
                    <a:pt x="9023" y="3769"/>
                    <a:pt x="9032" y="3769"/>
                    <a:pt x="9041" y="3769"/>
                  </a:cubicBezTo>
                  <a:close/>
                  <a:moveTo>
                    <a:pt x="2354" y="4708"/>
                  </a:moveTo>
                  <a:cubicBezTo>
                    <a:pt x="2533" y="4708"/>
                    <a:pt x="2682" y="4857"/>
                    <a:pt x="2682" y="5036"/>
                  </a:cubicBezTo>
                  <a:cubicBezTo>
                    <a:pt x="2682" y="5215"/>
                    <a:pt x="2533" y="5364"/>
                    <a:pt x="2354" y="5364"/>
                  </a:cubicBezTo>
                  <a:lnTo>
                    <a:pt x="2220" y="5364"/>
                  </a:lnTo>
                  <a:cubicBezTo>
                    <a:pt x="1773" y="5364"/>
                    <a:pt x="1773" y="4708"/>
                    <a:pt x="2220" y="4708"/>
                  </a:cubicBezTo>
                  <a:close/>
                  <a:moveTo>
                    <a:pt x="3695" y="4708"/>
                  </a:moveTo>
                  <a:cubicBezTo>
                    <a:pt x="4127" y="4708"/>
                    <a:pt x="4127" y="5364"/>
                    <a:pt x="3695" y="5364"/>
                  </a:cubicBezTo>
                  <a:lnTo>
                    <a:pt x="3546" y="5364"/>
                  </a:lnTo>
                  <a:cubicBezTo>
                    <a:pt x="3114" y="5364"/>
                    <a:pt x="3114" y="4708"/>
                    <a:pt x="3546" y="4708"/>
                  </a:cubicBezTo>
                  <a:close/>
                  <a:moveTo>
                    <a:pt x="5021" y="4708"/>
                  </a:moveTo>
                  <a:cubicBezTo>
                    <a:pt x="5453" y="4708"/>
                    <a:pt x="5453" y="5364"/>
                    <a:pt x="5021" y="5364"/>
                  </a:cubicBezTo>
                  <a:lnTo>
                    <a:pt x="4872" y="5364"/>
                  </a:lnTo>
                  <a:cubicBezTo>
                    <a:pt x="4440" y="5364"/>
                    <a:pt x="4440" y="4708"/>
                    <a:pt x="4872" y="4708"/>
                  </a:cubicBezTo>
                  <a:close/>
                  <a:moveTo>
                    <a:pt x="6362" y="4708"/>
                  </a:moveTo>
                  <a:cubicBezTo>
                    <a:pt x="6541" y="4708"/>
                    <a:pt x="6690" y="4857"/>
                    <a:pt x="6690" y="5036"/>
                  </a:cubicBezTo>
                  <a:lnTo>
                    <a:pt x="6675" y="5036"/>
                  </a:lnTo>
                  <a:cubicBezTo>
                    <a:pt x="6675" y="5215"/>
                    <a:pt x="6526" y="5364"/>
                    <a:pt x="6347" y="5364"/>
                  </a:cubicBezTo>
                  <a:lnTo>
                    <a:pt x="6228" y="5364"/>
                  </a:lnTo>
                  <a:cubicBezTo>
                    <a:pt x="5781" y="5364"/>
                    <a:pt x="5781" y="4708"/>
                    <a:pt x="6228" y="4708"/>
                  </a:cubicBezTo>
                  <a:close/>
                  <a:moveTo>
                    <a:pt x="7688" y="4708"/>
                  </a:moveTo>
                  <a:cubicBezTo>
                    <a:pt x="7867" y="4708"/>
                    <a:pt x="8016" y="4857"/>
                    <a:pt x="8016" y="5036"/>
                  </a:cubicBezTo>
                  <a:cubicBezTo>
                    <a:pt x="8016" y="5215"/>
                    <a:pt x="7867" y="5364"/>
                    <a:pt x="7688" y="5364"/>
                  </a:cubicBezTo>
                  <a:lnTo>
                    <a:pt x="7539" y="5364"/>
                  </a:lnTo>
                  <a:cubicBezTo>
                    <a:pt x="7107" y="5364"/>
                    <a:pt x="7107" y="4708"/>
                    <a:pt x="7539" y="4708"/>
                  </a:cubicBezTo>
                  <a:close/>
                  <a:moveTo>
                    <a:pt x="9014" y="4708"/>
                  </a:moveTo>
                  <a:cubicBezTo>
                    <a:pt x="9192" y="4708"/>
                    <a:pt x="9341" y="4857"/>
                    <a:pt x="9341" y="5036"/>
                  </a:cubicBezTo>
                  <a:cubicBezTo>
                    <a:pt x="9341" y="5215"/>
                    <a:pt x="9192" y="5364"/>
                    <a:pt x="9014" y="5364"/>
                  </a:cubicBezTo>
                  <a:lnTo>
                    <a:pt x="8880" y="5364"/>
                  </a:lnTo>
                  <a:cubicBezTo>
                    <a:pt x="8433" y="5364"/>
                    <a:pt x="8433" y="4708"/>
                    <a:pt x="8880" y="4708"/>
                  </a:cubicBezTo>
                  <a:close/>
                  <a:moveTo>
                    <a:pt x="9803" y="7047"/>
                  </a:moveTo>
                  <a:cubicBezTo>
                    <a:pt x="9982" y="7047"/>
                    <a:pt x="10131" y="7196"/>
                    <a:pt x="10131" y="7375"/>
                  </a:cubicBezTo>
                  <a:lnTo>
                    <a:pt x="10131" y="8656"/>
                  </a:lnTo>
                  <a:cubicBezTo>
                    <a:pt x="10131" y="8835"/>
                    <a:pt x="9982" y="8984"/>
                    <a:pt x="9803" y="8984"/>
                  </a:cubicBezTo>
                  <a:lnTo>
                    <a:pt x="1416" y="8984"/>
                  </a:lnTo>
                  <a:cubicBezTo>
                    <a:pt x="1237" y="8984"/>
                    <a:pt x="1088" y="8835"/>
                    <a:pt x="1088" y="8656"/>
                  </a:cubicBezTo>
                  <a:lnTo>
                    <a:pt x="1088" y="7375"/>
                  </a:lnTo>
                  <a:cubicBezTo>
                    <a:pt x="1088" y="7196"/>
                    <a:pt x="1237" y="7047"/>
                    <a:pt x="1416" y="7047"/>
                  </a:cubicBezTo>
                  <a:close/>
                  <a:moveTo>
                    <a:pt x="2191" y="1"/>
                  </a:moveTo>
                  <a:cubicBezTo>
                    <a:pt x="2012" y="1"/>
                    <a:pt x="1863" y="150"/>
                    <a:pt x="1863" y="328"/>
                  </a:cubicBezTo>
                  <a:lnTo>
                    <a:pt x="1863" y="2563"/>
                  </a:lnTo>
                  <a:cubicBezTo>
                    <a:pt x="1148" y="2772"/>
                    <a:pt x="656" y="3427"/>
                    <a:pt x="656" y="4172"/>
                  </a:cubicBezTo>
                  <a:lnTo>
                    <a:pt x="656" y="5870"/>
                  </a:lnTo>
                  <a:lnTo>
                    <a:pt x="328" y="5870"/>
                  </a:lnTo>
                  <a:cubicBezTo>
                    <a:pt x="150" y="5870"/>
                    <a:pt x="1" y="6019"/>
                    <a:pt x="1" y="6213"/>
                  </a:cubicBezTo>
                  <a:lnTo>
                    <a:pt x="1" y="9863"/>
                  </a:lnTo>
                  <a:cubicBezTo>
                    <a:pt x="1" y="10042"/>
                    <a:pt x="150" y="10191"/>
                    <a:pt x="328" y="10191"/>
                  </a:cubicBezTo>
                  <a:lnTo>
                    <a:pt x="10891" y="10191"/>
                  </a:lnTo>
                  <a:cubicBezTo>
                    <a:pt x="11070" y="10191"/>
                    <a:pt x="11218" y="10042"/>
                    <a:pt x="11218" y="9863"/>
                  </a:cubicBezTo>
                  <a:lnTo>
                    <a:pt x="11218" y="6213"/>
                  </a:lnTo>
                  <a:cubicBezTo>
                    <a:pt x="11218" y="6019"/>
                    <a:pt x="11070" y="5870"/>
                    <a:pt x="10891" y="5870"/>
                  </a:cubicBezTo>
                  <a:lnTo>
                    <a:pt x="10563" y="5870"/>
                  </a:lnTo>
                  <a:lnTo>
                    <a:pt x="10563" y="4172"/>
                  </a:lnTo>
                  <a:cubicBezTo>
                    <a:pt x="10563" y="3427"/>
                    <a:pt x="10056" y="2772"/>
                    <a:pt x="9356" y="2563"/>
                  </a:cubicBezTo>
                  <a:lnTo>
                    <a:pt x="9356" y="328"/>
                  </a:lnTo>
                  <a:cubicBezTo>
                    <a:pt x="9356" y="150"/>
                    <a:pt x="9207" y="1"/>
                    <a:pt x="9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45"/>
          <p:cNvSpPr/>
          <p:nvPr/>
        </p:nvSpPr>
        <p:spPr>
          <a:xfrm>
            <a:off x="4893556" y="3981131"/>
            <a:ext cx="196817" cy="261351"/>
          </a:xfrm>
          <a:custGeom>
            <a:avLst/>
            <a:gdLst/>
            <a:ahLst/>
            <a:cxnLst/>
            <a:rect l="l" t="t" r="r" b="b"/>
            <a:pathLst>
              <a:path w="8448" h="11218" extrusionOk="0">
                <a:moveTo>
                  <a:pt x="5975" y="656"/>
                </a:moveTo>
                <a:cubicBezTo>
                  <a:pt x="6645" y="656"/>
                  <a:pt x="7167" y="1177"/>
                  <a:pt x="7167" y="1847"/>
                </a:cubicBezTo>
                <a:lnTo>
                  <a:pt x="7167" y="4529"/>
                </a:lnTo>
                <a:lnTo>
                  <a:pt x="1282" y="4529"/>
                </a:lnTo>
                <a:lnTo>
                  <a:pt x="1282" y="1847"/>
                </a:lnTo>
                <a:cubicBezTo>
                  <a:pt x="1282" y="1177"/>
                  <a:pt x="1804" y="656"/>
                  <a:pt x="2474" y="656"/>
                </a:cubicBezTo>
                <a:close/>
                <a:moveTo>
                  <a:pt x="4232" y="7017"/>
                </a:moveTo>
                <a:cubicBezTo>
                  <a:pt x="5021" y="7017"/>
                  <a:pt x="5334" y="8045"/>
                  <a:pt x="4679" y="8492"/>
                </a:cubicBezTo>
                <a:lnTo>
                  <a:pt x="4679" y="9609"/>
                </a:lnTo>
                <a:lnTo>
                  <a:pt x="3785" y="9609"/>
                </a:lnTo>
                <a:lnTo>
                  <a:pt x="3785" y="8492"/>
                </a:lnTo>
                <a:cubicBezTo>
                  <a:pt x="3115" y="8045"/>
                  <a:pt x="3427" y="7017"/>
                  <a:pt x="4232" y="7017"/>
                </a:cubicBezTo>
                <a:close/>
                <a:moveTo>
                  <a:pt x="2474" y="0"/>
                </a:moveTo>
                <a:cubicBezTo>
                  <a:pt x="1461" y="0"/>
                  <a:pt x="627" y="819"/>
                  <a:pt x="627" y="1847"/>
                </a:cubicBezTo>
                <a:lnTo>
                  <a:pt x="627" y="4529"/>
                </a:lnTo>
                <a:lnTo>
                  <a:pt x="597" y="4529"/>
                </a:lnTo>
                <a:cubicBezTo>
                  <a:pt x="269" y="4529"/>
                  <a:pt x="1" y="4797"/>
                  <a:pt x="1" y="5125"/>
                </a:cubicBezTo>
                <a:lnTo>
                  <a:pt x="1" y="10637"/>
                </a:lnTo>
                <a:cubicBezTo>
                  <a:pt x="1" y="10965"/>
                  <a:pt x="269" y="11218"/>
                  <a:pt x="597" y="11218"/>
                </a:cubicBezTo>
                <a:lnTo>
                  <a:pt x="7852" y="11218"/>
                </a:lnTo>
                <a:cubicBezTo>
                  <a:pt x="8180" y="11218"/>
                  <a:pt x="8448" y="10965"/>
                  <a:pt x="8448" y="10637"/>
                </a:cubicBezTo>
                <a:lnTo>
                  <a:pt x="8448" y="5125"/>
                </a:lnTo>
                <a:cubicBezTo>
                  <a:pt x="8448" y="4797"/>
                  <a:pt x="8180" y="4529"/>
                  <a:pt x="7852" y="4529"/>
                </a:cubicBezTo>
                <a:lnTo>
                  <a:pt x="7837" y="4529"/>
                </a:lnTo>
                <a:lnTo>
                  <a:pt x="7837" y="1847"/>
                </a:lnTo>
                <a:cubicBezTo>
                  <a:pt x="7822" y="819"/>
                  <a:pt x="7003" y="0"/>
                  <a:pt x="5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45"/>
          <p:cNvGrpSpPr/>
          <p:nvPr/>
        </p:nvGrpSpPr>
        <p:grpSpPr>
          <a:xfrm>
            <a:off x="4157076" y="3992570"/>
            <a:ext cx="261724" cy="238473"/>
            <a:chOff x="4157076" y="3992570"/>
            <a:chExt cx="261724" cy="238473"/>
          </a:xfrm>
        </p:grpSpPr>
        <p:sp>
          <p:nvSpPr>
            <p:cNvPr id="1257" name="Google Shape;1257;p45"/>
            <p:cNvSpPr/>
            <p:nvPr/>
          </p:nvSpPr>
          <p:spPr>
            <a:xfrm>
              <a:off x="4224056" y="4061997"/>
              <a:ext cx="29518" cy="25068"/>
            </a:xfrm>
            <a:custGeom>
              <a:avLst/>
              <a:gdLst/>
              <a:ahLst/>
              <a:cxnLst/>
              <a:rect l="l" t="t" r="r" b="b"/>
              <a:pathLst>
                <a:path w="1267" h="1076" extrusionOk="0">
                  <a:moveTo>
                    <a:pt x="731" y="0"/>
                  </a:moveTo>
                  <a:cubicBezTo>
                    <a:pt x="239" y="0"/>
                    <a:pt x="1" y="581"/>
                    <a:pt x="343" y="924"/>
                  </a:cubicBezTo>
                  <a:cubicBezTo>
                    <a:pt x="453" y="1028"/>
                    <a:pt x="586" y="1075"/>
                    <a:pt x="717" y="1075"/>
                  </a:cubicBezTo>
                  <a:cubicBezTo>
                    <a:pt x="997" y="1075"/>
                    <a:pt x="1267" y="861"/>
                    <a:pt x="1267" y="537"/>
                  </a:cubicBezTo>
                  <a:cubicBezTo>
                    <a:pt x="1267" y="239"/>
                    <a:pt x="1029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317759" y="4136619"/>
              <a:ext cx="29541" cy="24952"/>
            </a:xfrm>
            <a:custGeom>
              <a:avLst/>
              <a:gdLst/>
              <a:ahLst/>
              <a:cxnLst/>
              <a:rect l="l" t="t" r="r" b="b"/>
              <a:pathLst>
                <a:path w="1268" h="1071" extrusionOk="0">
                  <a:moveTo>
                    <a:pt x="731" y="0"/>
                  </a:moveTo>
                  <a:cubicBezTo>
                    <a:pt x="239" y="0"/>
                    <a:pt x="1" y="566"/>
                    <a:pt x="344" y="909"/>
                  </a:cubicBezTo>
                  <a:cubicBezTo>
                    <a:pt x="455" y="1021"/>
                    <a:pt x="593" y="1071"/>
                    <a:pt x="727" y="1071"/>
                  </a:cubicBezTo>
                  <a:cubicBezTo>
                    <a:pt x="1003" y="1071"/>
                    <a:pt x="1267" y="858"/>
                    <a:pt x="1267" y="537"/>
                  </a:cubicBezTo>
                  <a:cubicBezTo>
                    <a:pt x="1267" y="239"/>
                    <a:pt x="1029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4157076" y="3992570"/>
              <a:ext cx="261724" cy="238473"/>
            </a:xfrm>
            <a:custGeom>
              <a:avLst/>
              <a:gdLst/>
              <a:ahLst/>
              <a:cxnLst/>
              <a:rect l="l" t="t" r="r" b="b"/>
              <a:pathLst>
                <a:path w="11234" h="10236" extrusionOk="0">
                  <a:moveTo>
                    <a:pt x="3611" y="2311"/>
                  </a:moveTo>
                  <a:cubicBezTo>
                    <a:pt x="3906" y="2311"/>
                    <a:pt x="4209" y="2421"/>
                    <a:pt x="4455" y="2667"/>
                  </a:cubicBezTo>
                  <a:cubicBezTo>
                    <a:pt x="5200" y="3427"/>
                    <a:pt x="4663" y="4708"/>
                    <a:pt x="3606" y="4708"/>
                  </a:cubicBezTo>
                  <a:cubicBezTo>
                    <a:pt x="2935" y="4708"/>
                    <a:pt x="2414" y="4172"/>
                    <a:pt x="2414" y="3517"/>
                  </a:cubicBezTo>
                  <a:cubicBezTo>
                    <a:pt x="2404" y="2791"/>
                    <a:pt x="2993" y="2311"/>
                    <a:pt x="3611" y="2311"/>
                  </a:cubicBezTo>
                  <a:close/>
                  <a:moveTo>
                    <a:pt x="8066" y="2330"/>
                  </a:moveTo>
                  <a:cubicBezTo>
                    <a:pt x="8320" y="2330"/>
                    <a:pt x="8534" y="2647"/>
                    <a:pt x="8313" y="2891"/>
                  </a:cubicBezTo>
                  <a:lnTo>
                    <a:pt x="3382" y="7807"/>
                  </a:lnTo>
                  <a:cubicBezTo>
                    <a:pt x="3323" y="7882"/>
                    <a:pt x="3233" y="7911"/>
                    <a:pt x="3159" y="7911"/>
                  </a:cubicBezTo>
                  <a:cubicBezTo>
                    <a:pt x="2861" y="7911"/>
                    <a:pt x="2712" y="7554"/>
                    <a:pt x="2920" y="7345"/>
                  </a:cubicBezTo>
                  <a:lnTo>
                    <a:pt x="7851" y="2414"/>
                  </a:lnTo>
                  <a:cubicBezTo>
                    <a:pt x="7920" y="2355"/>
                    <a:pt x="7995" y="2330"/>
                    <a:pt x="8066" y="2330"/>
                  </a:cubicBezTo>
                  <a:close/>
                  <a:moveTo>
                    <a:pt x="7613" y="5514"/>
                  </a:moveTo>
                  <a:cubicBezTo>
                    <a:pt x="8227" y="5514"/>
                    <a:pt x="8820" y="5994"/>
                    <a:pt x="8820" y="6720"/>
                  </a:cubicBezTo>
                  <a:cubicBezTo>
                    <a:pt x="8820" y="7375"/>
                    <a:pt x="8283" y="7911"/>
                    <a:pt x="7628" y="7911"/>
                  </a:cubicBezTo>
                  <a:cubicBezTo>
                    <a:pt x="6555" y="7911"/>
                    <a:pt x="6019" y="6615"/>
                    <a:pt x="6779" y="5870"/>
                  </a:cubicBezTo>
                  <a:cubicBezTo>
                    <a:pt x="7020" y="5624"/>
                    <a:pt x="7319" y="5514"/>
                    <a:pt x="7613" y="5514"/>
                  </a:cubicBezTo>
                  <a:close/>
                  <a:moveTo>
                    <a:pt x="1416" y="1"/>
                  </a:moveTo>
                  <a:cubicBezTo>
                    <a:pt x="641" y="1"/>
                    <a:pt x="0" y="641"/>
                    <a:pt x="0" y="1431"/>
                  </a:cubicBezTo>
                  <a:lnTo>
                    <a:pt x="0" y="8805"/>
                  </a:lnTo>
                  <a:cubicBezTo>
                    <a:pt x="0" y="9595"/>
                    <a:pt x="641" y="10235"/>
                    <a:pt x="1416" y="10235"/>
                  </a:cubicBezTo>
                  <a:lnTo>
                    <a:pt x="9803" y="10235"/>
                  </a:lnTo>
                  <a:cubicBezTo>
                    <a:pt x="10593" y="10235"/>
                    <a:pt x="11218" y="9595"/>
                    <a:pt x="11233" y="8805"/>
                  </a:cubicBezTo>
                  <a:lnTo>
                    <a:pt x="11233" y="1431"/>
                  </a:lnTo>
                  <a:cubicBezTo>
                    <a:pt x="11218" y="641"/>
                    <a:pt x="10593" y="1"/>
                    <a:pt x="9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45"/>
          <p:cNvGrpSpPr/>
          <p:nvPr/>
        </p:nvGrpSpPr>
        <p:grpSpPr>
          <a:xfrm>
            <a:off x="3420921" y="4003683"/>
            <a:ext cx="261724" cy="215898"/>
            <a:chOff x="3420921" y="4003683"/>
            <a:chExt cx="261724" cy="215898"/>
          </a:xfrm>
        </p:grpSpPr>
        <p:sp>
          <p:nvSpPr>
            <p:cNvPr id="1261" name="Google Shape;1261;p45"/>
            <p:cNvSpPr/>
            <p:nvPr/>
          </p:nvSpPr>
          <p:spPr>
            <a:xfrm>
              <a:off x="3558703" y="4070664"/>
              <a:ext cx="60084" cy="148918"/>
            </a:xfrm>
            <a:custGeom>
              <a:avLst/>
              <a:gdLst/>
              <a:ahLst/>
              <a:cxnLst/>
              <a:rect l="l" t="t" r="r" b="b"/>
              <a:pathLst>
                <a:path w="2579" h="6392" extrusionOk="0">
                  <a:moveTo>
                    <a:pt x="46" y="1"/>
                  </a:moveTo>
                  <a:lnTo>
                    <a:pt x="1" y="6392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487552" y="4003683"/>
              <a:ext cx="56962" cy="51744"/>
            </a:xfrm>
            <a:custGeom>
              <a:avLst/>
              <a:gdLst/>
              <a:ahLst/>
              <a:cxnLst/>
              <a:rect l="l" t="t" r="r" b="b"/>
              <a:pathLst>
                <a:path w="2445" h="2221" extrusionOk="0">
                  <a:moveTo>
                    <a:pt x="1372" y="0"/>
                  </a:moveTo>
                  <a:lnTo>
                    <a:pt x="1" y="2220"/>
                  </a:lnTo>
                  <a:lnTo>
                    <a:pt x="2429" y="222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59751" y="4003683"/>
              <a:ext cx="55914" cy="51744"/>
            </a:xfrm>
            <a:custGeom>
              <a:avLst/>
              <a:gdLst/>
              <a:ahLst/>
              <a:cxnLst/>
              <a:rect l="l" t="t" r="r" b="b"/>
              <a:pathLst>
                <a:path w="2400" h="2221" extrusionOk="0">
                  <a:moveTo>
                    <a:pt x="30" y="0"/>
                  </a:moveTo>
                  <a:lnTo>
                    <a:pt x="1" y="2220"/>
                  </a:lnTo>
                  <a:lnTo>
                    <a:pt x="2399" y="2220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484430" y="4070664"/>
              <a:ext cx="59735" cy="148918"/>
            </a:xfrm>
            <a:custGeom>
              <a:avLst/>
              <a:gdLst/>
              <a:ahLst/>
              <a:cxnLst/>
              <a:rect l="l" t="t" r="r" b="b"/>
              <a:pathLst>
                <a:path w="2564" h="6392" extrusionOk="0">
                  <a:moveTo>
                    <a:pt x="1" y="1"/>
                  </a:moveTo>
                  <a:lnTo>
                    <a:pt x="2519" y="6392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3602106" y="4003683"/>
              <a:ext cx="78792" cy="51744"/>
            </a:xfrm>
            <a:custGeom>
              <a:avLst/>
              <a:gdLst/>
              <a:ahLst/>
              <a:cxnLst/>
              <a:rect l="l" t="t" r="r" b="b"/>
              <a:pathLst>
                <a:path w="3382" h="2221" extrusionOk="0">
                  <a:moveTo>
                    <a:pt x="0" y="0"/>
                  </a:moveTo>
                  <a:lnTo>
                    <a:pt x="1356" y="2220"/>
                  </a:lnTo>
                  <a:lnTo>
                    <a:pt x="3382" y="2220"/>
                  </a:lnTo>
                  <a:cubicBezTo>
                    <a:pt x="3352" y="2161"/>
                    <a:pt x="3307" y="2116"/>
                    <a:pt x="3263" y="2086"/>
                  </a:cubicBezTo>
                  <a:lnTo>
                    <a:pt x="879" y="149"/>
                  </a:lnTo>
                  <a:cubicBezTo>
                    <a:pt x="760" y="60"/>
                    <a:pt x="61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586124" y="4070664"/>
              <a:ext cx="96522" cy="122545"/>
            </a:xfrm>
            <a:custGeom>
              <a:avLst/>
              <a:gdLst/>
              <a:ahLst/>
              <a:cxnLst/>
              <a:rect l="l" t="t" r="r" b="b"/>
              <a:pathLst>
                <a:path w="4143" h="5260" extrusionOk="0">
                  <a:moveTo>
                    <a:pt x="2131" y="1"/>
                  </a:moveTo>
                  <a:lnTo>
                    <a:pt x="1" y="5260"/>
                  </a:lnTo>
                  <a:lnTo>
                    <a:pt x="1" y="5260"/>
                  </a:lnTo>
                  <a:lnTo>
                    <a:pt x="4053" y="135"/>
                  </a:lnTo>
                  <a:cubicBezTo>
                    <a:pt x="4083" y="90"/>
                    <a:pt x="4113" y="45"/>
                    <a:pt x="4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420921" y="4070664"/>
              <a:ext cx="93726" cy="118724"/>
            </a:xfrm>
            <a:custGeom>
              <a:avLst/>
              <a:gdLst/>
              <a:ahLst/>
              <a:cxnLst/>
              <a:rect l="l" t="t" r="r" b="b"/>
              <a:pathLst>
                <a:path w="4023" h="5096" extrusionOk="0">
                  <a:moveTo>
                    <a:pt x="1" y="1"/>
                  </a:moveTo>
                  <a:cubicBezTo>
                    <a:pt x="30" y="45"/>
                    <a:pt x="45" y="90"/>
                    <a:pt x="90" y="135"/>
                  </a:cubicBezTo>
                  <a:lnTo>
                    <a:pt x="4023" y="5096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422319" y="4003683"/>
              <a:ext cx="79142" cy="51744"/>
            </a:xfrm>
            <a:custGeom>
              <a:avLst/>
              <a:gdLst/>
              <a:ahLst/>
              <a:cxnLst/>
              <a:rect l="l" t="t" r="r" b="b"/>
              <a:pathLst>
                <a:path w="3397" h="2221" extrusionOk="0">
                  <a:moveTo>
                    <a:pt x="2935" y="0"/>
                  </a:moveTo>
                  <a:cubicBezTo>
                    <a:pt x="2786" y="0"/>
                    <a:pt x="2637" y="60"/>
                    <a:pt x="2518" y="149"/>
                  </a:cubicBezTo>
                  <a:lnTo>
                    <a:pt x="119" y="2086"/>
                  </a:lnTo>
                  <a:cubicBezTo>
                    <a:pt x="75" y="2116"/>
                    <a:pt x="45" y="2161"/>
                    <a:pt x="0" y="2220"/>
                  </a:cubicBezTo>
                  <a:lnTo>
                    <a:pt x="2041" y="222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5"/>
          <p:cNvGrpSpPr/>
          <p:nvPr/>
        </p:nvGrpSpPr>
        <p:grpSpPr>
          <a:xfrm>
            <a:off x="1990967" y="3992570"/>
            <a:ext cx="261724" cy="238473"/>
            <a:chOff x="1990967" y="3992570"/>
            <a:chExt cx="261724" cy="238473"/>
          </a:xfrm>
        </p:grpSpPr>
        <p:sp>
          <p:nvSpPr>
            <p:cNvPr id="1270" name="Google Shape;1270;p45"/>
            <p:cNvSpPr/>
            <p:nvPr/>
          </p:nvSpPr>
          <p:spPr>
            <a:xfrm>
              <a:off x="1992365" y="4125855"/>
              <a:ext cx="258928" cy="105188"/>
            </a:xfrm>
            <a:custGeom>
              <a:avLst/>
              <a:gdLst/>
              <a:ahLst/>
              <a:cxnLst/>
              <a:rect l="l" t="t" r="r" b="b"/>
              <a:pathLst>
                <a:path w="11114" h="4515" extrusionOk="0">
                  <a:moveTo>
                    <a:pt x="1728" y="0"/>
                  </a:moveTo>
                  <a:lnTo>
                    <a:pt x="105" y="3367"/>
                  </a:lnTo>
                  <a:cubicBezTo>
                    <a:pt x="75" y="3412"/>
                    <a:pt x="45" y="3457"/>
                    <a:pt x="0" y="3486"/>
                  </a:cubicBezTo>
                  <a:cubicBezTo>
                    <a:pt x="179" y="4097"/>
                    <a:pt x="730" y="4514"/>
                    <a:pt x="1371" y="4514"/>
                  </a:cubicBezTo>
                  <a:lnTo>
                    <a:pt x="9743" y="4514"/>
                  </a:lnTo>
                  <a:cubicBezTo>
                    <a:pt x="10384" y="4514"/>
                    <a:pt x="10935" y="4097"/>
                    <a:pt x="11114" y="3486"/>
                  </a:cubicBezTo>
                  <a:cubicBezTo>
                    <a:pt x="11069" y="3457"/>
                    <a:pt x="11039" y="3412"/>
                    <a:pt x="11010" y="3367"/>
                  </a:cubicBezTo>
                  <a:lnTo>
                    <a:pt x="9386" y="0"/>
                  </a:lnTo>
                  <a:lnTo>
                    <a:pt x="8403" y="2041"/>
                  </a:lnTo>
                  <a:cubicBezTo>
                    <a:pt x="8216" y="2436"/>
                    <a:pt x="7844" y="2634"/>
                    <a:pt x="7471" y="2634"/>
                  </a:cubicBezTo>
                  <a:cubicBezTo>
                    <a:pt x="7099" y="2634"/>
                    <a:pt x="6727" y="2436"/>
                    <a:pt x="6540" y="2041"/>
                  </a:cubicBezTo>
                  <a:lnTo>
                    <a:pt x="6287" y="1520"/>
                  </a:lnTo>
                  <a:cubicBezTo>
                    <a:pt x="6138" y="1215"/>
                    <a:pt x="5844" y="1062"/>
                    <a:pt x="5550" y="1062"/>
                  </a:cubicBezTo>
                  <a:cubicBezTo>
                    <a:pt x="5255" y="1062"/>
                    <a:pt x="4961" y="1215"/>
                    <a:pt x="4812" y="1520"/>
                  </a:cubicBezTo>
                  <a:lnTo>
                    <a:pt x="4574" y="2041"/>
                  </a:lnTo>
                  <a:cubicBezTo>
                    <a:pt x="4380" y="2429"/>
                    <a:pt x="4008" y="2622"/>
                    <a:pt x="3637" y="2622"/>
                  </a:cubicBezTo>
                  <a:cubicBezTo>
                    <a:pt x="3267" y="2622"/>
                    <a:pt x="2898" y="2429"/>
                    <a:pt x="2712" y="2041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1990967" y="4039422"/>
              <a:ext cx="261724" cy="137129"/>
            </a:xfrm>
            <a:custGeom>
              <a:avLst/>
              <a:gdLst/>
              <a:ahLst/>
              <a:cxnLst/>
              <a:rect l="l" t="t" r="r" b="b"/>
              <a:pathLst>
                <a:path w="11234" h="5886" extrusionOk="0">
                  <a:moveTo>
                    <a:pt x="5617" y="1"/>
                  </a:moveTo>
                  <a:lnTo>
                    <a:pt x="4276" y="2772"/>
                  </a:lnTo>
                  <a:cubicBezTo>
                    <a:pt x="4157" y="3018"/>
                    <a:pt x="3926" y="3141"/>
                    <a:pt x="3695" y="3141"/>
                  </a:cubicBezTo>
                  <a:cubicBezTo>
                    <a:pt x="3464" y="3141"/>
                    <a:pt x="3233" y="3018"/>
                    <a:pt x="3114" y="2772"/>
                  </a:cubicBezTo>
                  <a:lnTo>
                    <a:pt x="2518" y="1535"/>
                  </a:lnTo>
                  <a:cubicBezTo>
                    <a:pt x="2369" y="1222"/>
                    <a:pt x="2075" y="1066"/>
                    <a:pt x="1781" y="1066"/>
                  </a:cubicBezTo>
                  <a:cubicBezTo>
                    <a:pt x="1487" y="1066"/>
                    <a:pt x="1193" y="1222"/>
                    <a:pt x="1044" y="1535"/>
                  </a:cubicBezTo>
                  <a:lnTo>
                    <a:pt x="165" y="3368"/>
                  </a:lnTo>
                  <a:cubicBezTo>
                    <a:pt x="120" y="3442"/>
                    <a:pt x="75" y="3487"/>
                    <a:pt x="1" y="3532"/>
                  </a:cubicBezTo>
                  <a:lnTo>
                    <a:pt x="1" y="5885"/>
                  </a:lnTo>
                  <a:lnTo>
                    <a:pt x="1193" y="3398"/>
                  </a:lnTo>
                  <a:cubicBezTo>
                    <a:pt x="1312" y="3152"/>
                    <a:pt x="1546" y="3029"/>
                    <a:pt x="1779" y="3029"/>
                  </a:cubicBezTo>
                  <a:cubicBezTo>
                    <a:pt x="2012" y="3029"/>
                    <a:pt x="2243" y="3152"/>
                    <a:pt x="2355" y="3398"/>
                  </a:cubicBezTo>
                  <a:lnTo>
                    <a:pt x="3353" y="5468"/>
                  </a:lnTo>
                  <a:cubicBezTo>
                    <a:pt x="3412" y="5602"/>
                    <a:pt x="3546" y="5677"/>
                    <a:pt x="3695" y="5677"/>
                  </a:cubicBezTo>
                  <a:cubicBezTo>
                    <a:pt x="3844" y="5677"/>
                    <a:pt x="3978" y="5602"/>
                    <a:pt x="4038" y="5468"/>
                  </a:cubicBezTo>
                  <a:lnTo>
                    <a:pt x="4291" y="4947"/>
                  </a:lnTo>
                  <a:cubicBezTo>
                    <a:pt x="4552" y="4388"/>
                    <a:pt x="5081" y="4109"/>
                    <a:pt x="5612" y="4109"/>
                  </a:cubicBezTo>
                  <a:cubicBezTo>
                    <a:pt x="6142" y="4109"/>
                    <a:pt x="6675" y="4388"/>
                    <a:pt x="6943" y="4947"/>
                  </a:cubicBezTo>
                  <a:lnTo>
                    <a:pt x="7196" y="5468"/>
                  </a:lnTo>
                  <a:cubicBezTo>
                    <a:pt x="7256" y="5602"/>
                    <a:pt x="7390" y="5677"/>
                    <a:pt x="7524" y="5677"/>
                  </a:cubicBezTo>
                  <a:cubicBezTo>
                    <a:pt x="7673" y="5677"/>
                    <a:pt x="7807" y="5602"/>
                    <a:pt x="7867" y="5468"/>
                  </a:cubicBezTo>
                  <a:lnTo>
                    <a:pt x="8865" y="3398"/>
                  </a:lnTo>
                  <a:cubicBezTo>
                    <a:pt x="8984" y="3152"/>
                    <a:pt x="9215" y="3029"/>
                    <a:pt x="9446" y="3029"/>
                  </a:cubicBezTo>
                  <a:cubicBezTo>
                    <a:pt x="9677" y="3029"/>
                    <a:pt x="9908" y="3152"/>
                    <a:pt x="10027" y="3398"/>
                  </a:cubicBezTo>
                  <a:lnTo>
                    <a:pt x="11233" y="5885"/>
                  </a:lnTo>
                  <a:lnTo>
                    <a:pt x="11233" y="3517"/>
                  </a:lnTo>
                  <a:cubicBezTo>
                    <a:pt x="11159" y="3487"/>
                    <a:pt x="11099" y="3427"/>
                    <a:pt x="11070" y="3368"/>
                  </a:cubicBezTo>
                  <a:lnTo>
                    <a:pt x="10176" y="1535"/>
                  </a:lnTo>
                  <a:cubicBezTo>
                    <a:pt x="10027" y="1230"/>
                    <a:pt x="9736" y="1077"/>
                    <a:pt x="9446" y="1077"/>
                  </a:cubicBezTo>
                  <a:cubicBezTo>
                    <a:pt x="9155" y="1077"/>
                    <a:pt x="8865" y="1230"/>
                    <a:pt x="8716" y="1535"/>
                  </a:cubicBezTo>
                  <a:lnTo>
                    <a:pt x="8105" y="2772"/>
                  </a:lnTo>
                  <a:cubicBezTo>
                    <a:pt x="7993" y="3018"/>
                    <a:pt x="7762" y="3141"/>
                    <a:pt x="7530" y="3141"/>
                  </a:cubicBezTo>
                  <a:cubicBezTo>
                    <a:pt x="7297" y="3141"/>
                    <a:pt x="7062" y="3018"/>
                    <a:pt x="6943" y="2772"/>
                  </a:cubicBezTo>
                  <a:lnTo>
                    <a:pt x="56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1990967" y="3992570"/>
              <a:ext cx="261375" cy="104489"/>
            </a:xfrm>
            <a:custGeom>
              <a:avLst/>
              <a:gdLst/>
              <a:ahLst/>
              <a:cxnLst/>
              <a:rect l="l" t="t" r="r" b="b"/>
              <a:pathLst>
                <a:path w="11219" h="4485" extrusionOk="0">
                  <a:moveTo>
                    <a:pt x="1416" y="1"/>
                  </a:moveTo>
                  <a:cubicBezTo>
                    <a:pt x="626" y="1"/>
                    <a:pt x="1" y="641"/>
                    <a:pt x="1" y="1431"/>
                  </a:cubicBezTo>
                  <a:lnTo>
                    <a:pt x="1" y="4202"/>
                  </a:lnTo>
                  <a:lnTo>
                    <a:pt x="448" y="3263"/>
                  </a:lnTo>
                  <a:cubicBezTo>
                    <a:pt x="716" y="2705"/>
                    <a:pt x="1245" y="2425"/>
                    <a:pt x="1774" y="2425"/>
                  </a:cubicBezTo>
                  <a:cubicBezTo>
                    <a:pt x="2302" y="2425"/>
                    <a:pt x="2831" y="2705"/>
                    <a:pt x="3099" y="3263"/>
                  </a:cubicBezTo>
                  <a:lnTo>
                    <a:pt x="3695" y="4485"/>
                  </a:lnTo>
                  <a:lnTo>
                    <a:pt x="5021" y="1714"/>
                  </a:lnTo>
                  <a:cubicBezTo>
                    <a:pt x="5140" y="1468"/>
                    <a:pt x="5375" y="1345"/>
                    <a:pt x="5608" y="1345"/>
                  </a:cubicBezTo>
                  <a:cubicBezTo>
                    <a:pt x="5841" y="1345"/>
                    <a:pt x="6071" y="1468"/>
                    <a:pt x="6183" y="1714"/>
                  </a:cubicBezTo>
                  <a:lnTo>
                    <a:pt x="7524" y="4485"/>
                  </a:lnTo>
                  <a:lnTo>
                    <a:pt x="8120" y="3263"/>
                  </a:lnTo>
                  <a:cubicBezTo>
                    <a:pt x="8388" y="2705"/>
                    <a:pt x="8917" y="2425"/>
                    <a:pt x="9446" y="2425"/>
                  </a:cubicBezTo>
                  <a:cubicBezTo>
                    <a:pt x="9975" y="2425"/>
                    <a:pt x="10503" y="2705"/>
                    <a:pt x="10772" y="3263"/>
                  </a:cubicBezTo>
                  <a:lnTo>
                    <a:pt x="11219" y="4202"/>
                  </a:lnTo>
                  <a:lnTo>
                    <a:pt x="11219" y="1431"/>
                  </a:lnTo>
                  <a:cubicBezTo>
                    <a:pt x="11219" y="641"/>
                    <a:pt x="10578" y="1"/>
                    <a:pt x="9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5"/>
          <p:cNvGrpSpPr/>
          <p:nvPr/>
        </p:nvGrpSpPr>
        <p:grpSpPr>
          <a:xfrm>
            <a:off x="2727122" y="3981108"/>
            <a:ext cx="219020" cy="261375"/>
            <a:chOff x="2727122" y="3981108"/>
            <a:chExt cx="219020" cy="261375"/>
          </a:xfrm>
        </p:grpSpPr>
        <p:sp>
          <p:nvSpPr>
            <p:cNvPr id="1274" name="Google Shape;1274;p45"/>
            <p:cNvSpPr/>
            <p:nvPr/>
          </p:nvSpPr>
          <p:spPr>
            <a:xfrm>
              <a:off x="2737536" y="4045968"/>
              <a:ext cx="198541" cy="46339"/>
            </a:xfrm>
            <a:custGeom>
              <a:avLst/>
              <a:gdLst/>
              <a:ahLst/>
              <a:cxnLst/>
              <a:rect l="l" t="t" r="r" b="b"/>
              <a:pathLst>
                <a:path w="8522" h="1989" extrusionOk="0">
                  <a:moveTo>
                    <a:pt x="3218" y="539"/>
                  </a:moveTo>
                  <a:cubicBezTo>
                    <a:pt x="3650" y="539"/>
                    <a:pt x="3650" y="1195"/>
                    <a:pt x="3218" y="1195"/>
                  </a:cubicBezTo>
                  <a:lnTo>
                    <a:pt x="2578" y="1195"/>
                  </a:lnTo>
                  <a:cubicBezTo>
                    <a:pt x="2146" y="1195"/>
                    <a:pt x="2146" y="539"/>
                    <a:pt x="2578" y="539"/>
                  </a:cubicBezTo>
                  <a:close/>
                  <a:moveTo>
                    <a:pt x="8200" y="0"/>
                  </a:moveTo>
                  <a:cubicBezTo>
                    <a:pt x="8183" y="0"/>
                    <a:pt x="8166" y="1"/>
                    <a:pt x="8149" y="3"/>
                  </a:cubicBezTo>
                  <a:lnTo>
                    <a:pt x="358" y="3"/>
                  </a:lnTo>
                  <a:cubicBezTo>
                    <a:pt x="239" y="3"/>
                    <a:pt x="105" y="48"/>
                    <a:pt x="0" y="122"/>
                  </a:cubicBezTo>
                  <a:cubicBezTo>
                    <a:pt x="1147" y="1366"/>
                    <a:pt x="2704" y="1988"/>
                    <a:pt x="4261" y="1988"/>
                  </a:cubicBezTo>
                  <a:cubicBezTo>
                    <a:pt x="5818" y="1988"/>
                    <a:pt x="7375" y="1366"/>
                    <a:pt x="8522" y="122"/>
                  </a:cubicBezTo>
                  <a:cubicBezTo>
                    <a:pt x="8418" y="44"/>
                    <a:pt x="8314" y="0"/>
                    <a:pt x="8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732317" y="4065468"/>
              <a:ext cx="208979" cy="81937"/>
            </a:xfrm>
            <a:custGeom>
              <a:avLst/>
              <a:gdLst/>
              <a:ahLst/>
              <a:cxnLst/>
              <a:rect l="l" t="t" r="r" b="b"/>
              <a:pathLst>
                <a:path w="8970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8969" y="3516"/>
                  </a:lnTo>
                  <a:lnTo>
                    <a:pt x="8969" y="0"/>
                  </a:lnTo>
                  <a:cubicBezTo>
                    <a:pt x="7763" y="1162"/>
                    <a:pt x="6154" y="1803"/>
                    <a:pt x="4485" y="1803"/>
                  </a:cubicBezTo>
                  <a:cubicBezTo>
                    <a:pt x="2802" y="1803"/>
                    <a:pt x="1193" y="116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2918021" y="4162642"/>
              <a:ext cx="28120" cy="79841"/>
            </a:xfrm>
            <a:custGeom>
              <a:avLst/>
              <a:gdLst/>
              <a:ahLst/>
              <a:cxnLst/>
              <a:rect l="l" t="t" r="r" b="b"/>
              <a:pathLst>
                <a:path w="1207" h="3427" extrusionOk="0">
                  <a:moveTo>
                    <a:pt x="0" y="1"/>
                  </a:moveTo>
                  <a:lnTo>
                    <a:pt x="0" y="3427"/>
                  </a:lnTo>
                  <a:lnTo>
                    <a:pt x="551" y="3427"/>
                  </a:lnTo>
                  <a:cubicBezTo>
                    <a:pt x="924" y="3427"/>
                    <a:pt x="1207" y="3129"/>
                    <a:pt x="1207" y="2771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727122" y="4162642"/>
              <a:ext cx="28493" cy="79841"/>
            </a:xfrm>
            <a:custGeom>
              <a:avLst/>
              <a:gdLst/>
              <a:ahLst/>
              <a:cxnLst/>
              <a:rect l="l" t="t" r="r" b="b"/>
              <a:pathLst>
                <a:path w="1223" h="3427" extrusionOk="0">
                  <a:moveTo>
                    <a:pt x="0" y="1"/>
                  </a:moveTo>
                  <a:lnTo>
                    <a:pt x="0" y="2771"/>
                  </a:lnTo>
                  <a:cubicBezTo>
                    <a:pt x="0" y="3129"/>
                    <a:pt x="298" y="3427"/>
                    <a:pt x="656" y="3427"/>
                  </a:cubicBezTo>
                  <a:lnTo>
                    <a:pt x="1222" y="3427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819799" y="4162642"/>
              <a:ext cx="33688" cy="79841"/>
            </a:xfrm>
            <a:custGeom>
              <a:avLst/>
              <a:gdLst/>
              <a:ahLst/>
              <a:cxnLst/>
              <a:rect l="l" t="t" r="r" b="b"/>
              <a:pathLst>
                <a:path w="1446" h="3427" extrusionOk="0">
                  <a:moveTo>
                    <a:pt x="0" y="1"/>
                  </a:moveTo>
                  <a:lnTo>
                    <a:pt x="0" y="3427"/>
                  </a:lnTo>
                  <a:lnTo>
                    <a:pt x="1445" y="342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868724" y="4162642"/>
              <a:ext cx="34038" cy="79841"/>
            </a:xfrm>
            <a:custGeom>
              <a:avLst/>
              <a:gdLst/>
              <a:ahLst/>
              <a:cxnLst/>
              <a:rect l="l" t="t" r="r" b="b"/>
              <a:pathLst>
                <a:path w="1461" h="3427" extrusionOk="0">
                  <a:moveTo>
                    <a:pt x="1" y="1"/>
                  </a:moveTo>
                  <a:lnTo>
                    <a:pt x="1" y="3427"/>
                  </a:lnTo>
                  <a:lnTo>
                    <a:pt x="1461" y="342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770851" y="4162642"/>
              <a:ext cx="33688" cy="79841"/>
            </a:xfrm>
            <a:custGeom>
              <a:avLst/>
              <a:gdLst/>
              <a:ahLst/>
              <a:cxnLst/>
              <a:rect l="l" t="t" r="r" b="b"/>
              <a:pathLst>
                <a:path w="1446" h="3427" extrusionOk="0">
                  <a:moveTo>
                    <a:pt x="1" y="1"/>
                  </a:moveTo>
                  <a:lnTo>
                    <a:pt x="1" y="3427"/>
                  </a:lnTo>
                  <a:lnTo>
                    <a:pt x="1446" y="3427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2773973" y="3981108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2036" y="0"/>
                  </a:moveTo>
                  <a:cubicBezTo>
                    <a:pt x="2028" y="0"/>
                    <a:pt x="2020" y="1"/>
                    <a:pt x="2012" y="1"/>
                  </a:cubicBezTo>
                  <a:lnTo>
                    <a:pt x="462" y="1"/>
                  </a:lnTo>
                  <a:cubicBezTo>
                    <a:pt x="209" y="1"/>
                    <a:pt x="1" y="210"/>
                    <a:pt x="1" y="463"/>
                  </a:cubicBezTo>
                  <a:lnTo>
                    <a:pt x="1" y="746"/>
                  </a:lnTo>
                  <a:cubicBezTo>
                    <a:pt x="1" y="1014"/>
                    <a:pt x="209" y="1223"/>
                    <a:pt x="462" y="1223"/>
                  </a:cubicBezTo>
                  <a:lnTo>
                    <a:pt x="2012" y="1223"/>
                  </a:lnTo>
                  <a:cubicBezTo>
                    <a:pt x="2265" y="1223"/>
                    <a:pt x="2474" y="1014"/>
                    <a:pt x="2474" y="746"/>
                  </a:cubicBezTo>
                  <a:lnTo>
                    <a:pt x="2474" y="463"/>
                  </a:lnTo>
                  <a:cubicBezTo>
                    <a:pt x="2474" y="218"/>
                    <a:pt x="2278" y="0"/>
                    <a:pt x="2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2841652" y="3981108"/>
              <a:ext cx="57987" cy="28493"/>
            </a:xfrm>
            <a:custGeom>
              <a:avLst/>
              <a:gdLst/>
              <a:ahLst/>
              <a:cxnLst/>
              <a:rect l="l" t="t" r="r" b="b"/>
              <a:pathLst>
                <a:path w="2489" h="1223" extrusionOk="0">
                  <a:moveTo>
                    <a:pt x="2037" y="0"/>
                  </a:moveTo>
                  <a:cubicBezTo>
                    <a:pt x="2029" y="0"/>
                    <a:pt x="2020" y="1"/>
                    <a:pt x="2012" y="1"/>
                  </a:cubicBezTo>
                  <a:lnTo>
                    <a:pt x="477" y="1"/>
                  </a:lnTo>
                  <a:cubicBezTo>
                    <a:pt x="209" y="1"/>
                    <a:pt x="1" y="210"/>
                    <a:pt x="1" y="463"/>
                  </a:cubicBezTo>
                  <a:lnTo>
                    <a:pt x="1" y="746"/>
                  </a:lnTo>
                  <a:cubicBezTo>
                    <a:pt x="1" y="1014"/>
                    <a:pt x="209" y="1223"/>
                    <a:pt x="477" y="1223"/>
                  </a:cubicBezTo>
                  <a:lnTo>
                    <a:pt x="2012" y="1223"/>
                  </a:lnTo>
                  <a:cubicBezTo>
                    <a:pt x="2280" y="1223"/>
                    <a:pt x="2489" y="1014"/>
                    <a:pt x="2489" y="746"/>
                  </a:cubicBezTo>
                  <a:lnTo>
                    <a:pt x="2489" y="463"/>
                  </a:lnTo>
                  <a:cubicBezTo>
                    <a:pt x="2489" y="218"/>
                    <a:pt x="2293" y="0"/>
                    <a:pt x="2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2745177" y="4009577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462" y="1"/>
                  </a:moveTo>
                  <a:cubicBezTo>
                    <a:pt x="209" y="1"/>
                    <a:pt x="0" y="209"/>
                    <a:pt x="0" y="463"/>
                  </a:cubicBezTo>
                  <a:lnTo>
                    <a:pt x="0" y="760"/>
                  </a:lnTo>
                  <a:cubicBezTo>
                    <a:pt x="0" y="1014"/>
                    <a:pt x="209" y="1222"/>
                    <a:pt x="462" y="1222"/>
                  </a:cubicBezTo>
                  <a:lnTo>
                    <a:pt x="1996" y="1222"/>
                  </a:lnTo>
                  <a:cubicBezTo>
                    <a:pt x="2265" y="1222"/>
                    <a:pt x="2473" y="1014"/>
                    <a:pt x="2473" y="760"/>
                  </a:cubicBezTo>
                  <a:lnTo>
                    <a:pt x="2473" y="463"/>
                  </a:lnTo>
                  <a:cubicBezTo>
                    <a:pt x="2473" y="209"/>
                    <a:pt x="2265" y="1"/>
                    <a:pt x="1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2807987" y="4009577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462" y="1"/>
                  </a:moveTo>
                  <a:cubicBezTo>
                    <a:pt x="209" y="1"/>
                    <a:pt x="1" y="209"/>
                    <a:pt x="1" y="463"/>
                  </a:cubicBezTo>
                  <a:lnTo>
                    <a:pt x="1" y="760"/>
                  </a:lnTo>
                  <a:cubicBezTo>
                    <a:pt x="1" y="1014"/>
                    <a:pt x="209" y="1222"/>
                    <a:pt x="462" y="1222"/>
                  </a:cubicBezTo>
                  <a:lnTo>
                    <a:pt x="1997" y="1222"/>
                  </a:lnTo>
                  <a:cubicBezTo>
                    <a:pt x="2265" y="1222"/>
                    <a:pt x="2474" y="1014"/>
                    <a:pt x="2474" y="760"/>
                  </a:cubicBezTo>
                  <a:lnTo>
                    <a:pt x="2474" y="463"/>
                  </a:lnTo>
                  <a:cubicBezTo>
                    <a:pt x="2474" y="209"/>
                    <a:pt x="2265" y="1"/>
                    <a:pt x="1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2870821" y="4009577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477" y="1"/>
                  </a:moveTo>
                  <a:cubicBezTo>
                    <a:pt x="209" y="1"/>
                    <a:pt x="0" y="209"/>
                    <a:pt x="0" y="463"/>
                  </a:cubicBezTo>
                  <a:lnTo>
                    <a:pt x="0" y="760"/>
                  </a:lnTo>
                  <a:cubicBezTo>
                    <a:pt x="0" y="1014"/>
                    <a:pt x="209" y="1222"/>
                    <a:pt x="477" y="1222"/>
                  </a:cubicBezTo>
                  <a:lnTo>
                    <a:pt x="2011" y="1222"/>
                  </a:lnTo>
                  <a:cubicBezTo>
                    <a:pt x="2264" y="1222"/>
                    <a:pt x="2473" y="1014"/>
                    <a:pt x="2473" y="760"/>
                  </a:cubicBezTo>
                  <a:lnTo>
                    <a:pt x="2473" y="463"/>
                  </a:lnTo>
                  <a:cubicBezTo>
                    <a:pt x="2473" y="209"/>
                    <a:pt x="2264" y="1"/>
                    <a:pt x="20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291" name="Google Shape;1291;p46"/>
          <p:cNvSpPr txBox="1">
            <a:spLocks noGrp="1"/>
          </p:cNvSpPr>
          <p:nvPr>
            <p:ph type="body" idx="1"/>
          </p:nvPr>
        </p:nvSpPr>
        <p:spPr>
          <a:xfrm>
            <a:off x="720000" y="1080075"/>
            <a:ext cx="64227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Vectors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3"/>
              </a:rPr>
              <a:t>Technology concept landing page template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u="sng">
                <a:hlinkClick r:id="rId4"/>
              </a:rPr>
              <a:t>Icons big data background</a:t>
            </a:r>
            <a:endParaRPr/>
          </a:p>
        </p:txBody>
      </p:sp>
      <p:grpSp>
        <p:nvGrpSpPr>
          <p:cNvPr id="1292" name="Google Shape;1292;p46"/>
          <p:cNvGrpSpPr/>
          <p:nvPr/>
        </p:nvGrpSpPr>
        <p:grpSpPr>
          <a:xfrm>
            <a:off x="5643338" y="3183375"/>
            <a:ext cx="1351375" cy="1218525"/>
            <a:chOff x="3612625" y="3073275"/>
            <a:chExt cx="1351375" cy="1218525"/>
          </a:xfrm>
        </p:grpSpPr>
        <p:sp>
          <p:nvSpPr>
            <p:cNvPr id="1293" name="Google Shape;1293;p46"/>
            <p:cNvSpPr/>
            <p:nvPr/>
          </p:nvSpPr>
          <p:spPr>
            <a:xfrm>
              <a:off x="4029675" y="4056750"/>
              <a:ext cx="517306" cy="191367"/>
            </a:xfrm>
            <a:custGeom>
              <a:avLst/>
              <a:gdLst/>
              <a:ahLst/>
              <a:cxnLst/>
              <a:rect l="l" t="t" r="r" b="b"/>
              <a:pathLst>
                <a:path w="15380" h="8527" extrusionOk="0">
                  <a:moveTo>
                    <a:pt x="2338" y="0"/>
                  </a:moveTo>
                  <a:lnTo>
                    <a:pt x="0" y="8527"/>
                  </a:lnTo>
                  <a:lnTo>
                    <a:pt x="15380" y="8527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3809850" y="4204775"/>
              <a:ext cx="973525" cy="87025"/>
            </a:xfrm>
            <a:custGeom>
              <a:avLst/>
              <a:gdLst/>
              <a:ahLst/>
              <a:cxnLst/>
              <a:rect l="l" t="t" r="r" b="b"/>
              <a:pathLst>
                <a:path w="38941" h="3481" extrusionOk="0">
                  <a:moveTo>
                    <a:pt x="2816" y="1"/>
                  </a:moveTo>
                  <a:cubicBezTo>
                    <a:pt x="1276" y="1"/>
                    <a:pt x="1" y="1249"/>
                    <a:pt x="1" y="2817"/>
                  </a:cubicBezTo>
                  <a:lnTo>
                    <a:pt x="1" y="3481"/>
                  </a:lnTo>
                  <a:lnTo>
                    <a:pt x="38941" y="3481"/>
                  </a:lnTo>
                  <a:lnTo>
                    <a:pt x="38941" y="2817"/>
                  </a:lnTo>
                  <a:cubicBezTo>
                    <a:pt x="38941" y="1249"/>
                    <a:pt x="37693" y="1"/>
                    <a:pt x="36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3612625" y="3073275"/>
              <a:ext cx="1351375" cy="996125"/>
            </a:xfrm>
            <a:custGeom>
              <a:avLst/>
              <a:gdLst/>
              <a:ahLst/>
              <a:cxnLst/>
              <a:rect l="l" t="t" r="r" b="b"/>
              <a:pathLst>
                <a:path w="54055" h="39845" extrusionOk="0">
                  <a:moveTo>
                    <a:pt x="1754" y="1"/>
                  </a:moveTo>
                  <a:cubicBezTo>
                    <a:pt x="798" y="1"/>
                    <a:pt x="1" y="798"/>
                    <a:pt x="1" y="1754"/>
                  </a:cubicBezTo>
                  <a:lnTo>
                    <a:pt x="1" y="38091"/>
                  </a:lnTo>
                  <a:cubicBezTo>
                    <a:pt x="1" y="39074"/>
                    <a:pt x="798" y="39844"/>
                    <a:pt x="1754" y="39844"/>
                  </a:cubicBezTo>
                  <a:lnTo>
                    <a:pt x="52302" y="39844"/>
                  </a:lnTo>
                  <a:cubicBezTo>
                    <a:pt x="53258" y="39844"/>
                    <a:pt x="54055" y="39074"/>
                    <a:pt x="54055" y="38091"/>
                  </a:cubicBezTo>
                  <a:lnTo>
                    <a:pt x="54055" y="1754"/>
                  </a:lnTo>
                  <a:cubicBezTo>
                    <a:pt x="54055" y="798"/>
                    <a:pt x="53258" y="1"/>
                    <a:pt x="52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3674400" y="3127750"/>
              <a:ext cx="1227175" cy="771650"/>
            </a:xfrm>
            <a:custGeom>
              <a:avLst/>
              <a:gdLst/>
              <a:ahLst/>
              <a:cxnLst/>
              <a:rect l="l" t="t" r="r" b="b"/>
              <a:pathLst>
                <a:path w="49087" h="30866" extrusionOk="0">
                  <a:moveTo>
                    <a:pt x="1010" y="0"/>
                  </a:moveTo>
                  <a:cubicBezTo>
                    <a:pt x="452" y="0"/>
                    <a:pt x="0" y="425"/>
                    <a:pt x="0" y="983"/>
                  </a:cubicBezTo>
                  <a:lnTo>
                    <a:pt x="0" y="30069"/>
                  </a:lnTo>
                  <a:cubicBezTo>
                    <a:pt x="27" y="30520"/>
                    <a:pt x="372" y="30865"/>
                    <a:pt x="824" y="30865"/>
                  </a:cubicBezTo>
                  <a:lnTo>
                    <a:pt x="48290" y="30865"/>
                  </a:lnTo>
                  <a:cubicBezTo>
                    <a:pt x="48742" y="30865"/>
                    <a:pt x="49087" y="30520"/>
                    <a:pt x="49087" y="30069"/>
                  </a:cubicBezTo>
                  <a:lnTo>
                    <a:pt x="49087" y="983"/>
                  </a:lnTo>
                  <a:cubicBezTo>
                    <a:pt x="49087" y="452"/>
                    <a:pt x="48635" y="0"/>
                    <a:pt x="48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4424775" y="3285775"/>
              <a:ext cx="64425" cy="63775"/>
            </a:xfrm>
            <a:custGeom>
              <a:avLst/>
              <a:gdLst/>
              <a:ahLst/>
              <a:cxnLst/>
              <a:rect l="l" t="t" r="r" b="b"/>
              <a:pathLst>
                <a:path w="2577" h="2551" extrusionOk="0">
                  <a:moveTo>
                    <a:pt x="0" y="1"/>
                  </a:moveTo>
                  <a:lnTo>
                    <a:pt x="0" y="2551"/>
                  </a:lnTo>
                  <a:lnTo>
                    <a:pt x="2577" y="2551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4424775" y="3400000"/>
              <a:ext cx="64425" cy="63775"/>
            </a:xfrm>
            <a:custGeom>
              <a:avLst/>
              <a:gdLst/>
              <a:ahLst/>
              <a:cxnLst/>
              <a:rect l="l" t="t" r="r" b="b"/>
              <a:pathLst>
                <a:path w="2577" h="2551" extrusionOk="0">
                  <a:moveTo>
                    <a:pt x="0" y="1"/>
                  </a:moveTo>
                  <a:lnTo>
                    <a:pt x="0" y="2551"/>
                  </a:lnTo>
                  <a:lnTo>
                    <a:pt x="2577" y="2551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4531675" y="3413900"/>
              <a:ext cx="252375" cy="35975"/>
            </a:xfrm>
            <a:custGeom>
              <a:avLst/>
              <a:gdLst/>
              <a:ahLst/>
              <a:cxnLst/>
              <a:rect l="l" t="t" r="r" b="b"/>
              <a:pathLst>
                <a:path w="10095" h="1439" extrusionOk="0">
                  <a:moveTo>
                    <a:pt x="748" y="1"/>
                  </a:moveTo>
                  <a:cubicBezTo>
                    <a:pt x="346" y="1"/>
                    <a:pt x="26" y="311"/>
                    <a:pt x="1" y="720"/>
                  </a:cubicBezTo>
                  <a:cubicBezTo>
                    <a:pt x="26" y="1128"/>
                    <a:pt x="346" y="1438"/>
                    <a:pt x="748" y="1438"/>
                  </a:cubicBezTo>
                  <a:cubicBezTo>
                    <a:pt x="765" y="1438"/>
                    <a:pt x="781" y="1438"/>
                    <a:pt x="798" y="1437"/>
                  </a:cubicBezTo>
                  <a:lnTo>
                    <a:pt x="9298" y="1437"/>
                  </a:lnTo>
                  <a:cubicBezTo>
                    <a:pt x="9314" y="1438"/>
                    <a:pt x="9331" y="1438"/>
                    <a:pt x="9347" y="1438"/>
                  </a:cubicBezTo>
                  <a:cubicBezTo>
                    <a:pt x="9749" y="1438"/>
                    <a:pt x="10069" y="1128"/>
                    <a:pt x="10094" y="720"/>
                  </a:cubicBezTo>
                  <a:cubicBezTo>
                    <a:pt x="10069" y="311"/>
                    <a:pt x="9749" y="1"/>
                    <a:pt x="9347" y="1"/>
                  </a:cubicBezTo>
                  <a:cubicBezTo>
                    <a:pt x="9331" y="1"/>
                    <a:pt x="9314" y="1"/>
                    <a:pt x="9298" y="2"/>
                  </a:cubicBezTo>
                  <a:lnTo>
                    <a:pt x="798" y="2"/>
                  </a:lnTo>
                  <a:cubicBezTo>
                    <a:pt x="781" y="1"/>
                    <a:pt x="765" y="1"/>
                    <a:pt x="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4531675" y="3300350"/>
              <a:ext cx="252375" cy="35975"/>
            </a:xfrm>
            <a:custGeom>
              <a:avLst/>
              <a:gdLst/>
              <a:ahLst/>
              <a:cxnLst/>
              <a:rect l="l" t="t" r="r" b="b"/>
              <a:pathLst>
                <a:path w="10095" h="1439" extrusionOk="0">
                  <a:moveTo>
                    <a:pt x="748" y="1"/>
                  </a:moveTo>
                  <a:cubicBezTo>
                    <a:pt x="346" y="1"/>
                    <a:pt x="26" y="311"/>
                    <a:pt x="1" y="719"/>
                  </a:cubicBezTo>
                  <a:cubicBezTo>
                    <a:pt x="26" y="1103"/>
                    <a:pt x="348" y="1438"/>
                    <a:pt x="752" y="1438"/>
                  </a:cubicBezTo>
                  <a:cubicBezTo>
                    <a:pt x="767" y="1438"/>
                    <a:pt x="782" y="1438"/>
                    <a:pt x="798" y="1437"/>
                  </a:cubicBezTo>
                  <a:lnTo>
                    <a:pt x="9298" y="1437"/>
                  </a:lnTo>
                  <a:cubicBezTo>
                    <a:pt x="9313" y="1438"/>
                    <a:pt x="9328" y="1438"/>
                    <a:pt x="9344" y="1438"/>
                  </a:cubicBezTo>
                  <a:cubicBezTo>
                    <a:pt x="9747" y="1438"/>
                    <a:pt x="10069" y="1103"/>
                    <a:pt x="10094" y="719"/>
                  </a:cubicBezTo>
                  <a:cubicBezTo>
                    <a:pt x="10069" y="311"/>
                    <a:pt x="9749" y="1"/>
                    <a:pt x="9347" y="1"/>
                  </a:cubicBezTo>
                  <a:cubicBezTo>
                    <a:pt x="9331" y="1"/>
                    <a:pt x="9314" y="1"/>
                    <a:pt x="9298" y="2"/>
                  </a:cubicBezTo>
                  <a:lnTo>
                    <a:pt x="798" y="2"/>
                  </a:lnTo>
                  <a:cubicBezTo>
                    <a:pt x="781" y="1"/>
                    <a:pt x="765" y="1"/>
                    <a:pt x="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4426100" y="3767900"/>
              <a:ext cx="355950" cy="36550"/>
            </a:xfrm>
            <a:custGeom>
              <a:avLst/>
              <a:gdLst/>
              <a:ahLst/>
              <a:cxnLst/>
              <a:rect l="l" t="t" r="r" b="b"/>
              <a:pathLst>
                <a:path w="14238" h="1462" extrusionOk="0">
                  <a:moveTo>
                    <a:pt x="718" y="0"/>
                  </a:moveTo>
                  <a:cubicBezTo>
                    <a:pt x="319" y="0"/>
                    <a:pt x="1" y="319"/>
                    <a:pt x="1" y="717"/>
                  </a:cubicBezTo>
                  <a:cubicBezTo>
                    <a:pt x="1" y="1116"/>
                    <a:pt x="319" y="1461"/>
                    <a:pt x="718" y="1461"/>
                  </a:cubicBezTo>
                  <a:lnTo>
                    <a:pt x="13521" y="1461"/>
                  </a:lnTo>
                  <a:cubicBezTo>
                    <a:pt x="13919" y="1461"/>
                    <a:pt x="14238" y="1116"/>
                    <a:pt x="14238" y="717"/>
                  </a:cubicBezTo>
                  <a:cubicBezTo>
                    <a:pt x="14238" y="319"/>
                    <a:pt x="13919" y="0"/>
                    <a:pt x="13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4425425" y="3695500"/>
              <a:ext cx="356625" cy="35900"/>
            </a:xfrm>
            <a:custGeom>
              <a:avLst/>
              <a:gdLst/>
              <a:ahLst/>
              <a:cxnLst/>
              <a:rect l="l" t="t" r="r" b="b"/>
              <a:pathLst>
                <a:path w="14265" h="1436" extrusionOk="0">
                  <a:moveTo>
                    <a:pt x="745" y="1"/>
                  </a:moveTo>
                  <a:cubicBezTo>
                    <a:pt x="320" y="1"/>
                    <a:pt x="1" y="320"/>
                    <a:pt x="1" y="718"/>
                  </a:cubicBezTo>
                  <a:cubicBezTo>
                    <a:pt x="1" y="1116"/>
                    <a:pt x="346" y="1435"/>
                    <a:pt x="745" y="1435"/>
                  </a:cubicBezTo>
                  <a:lnTo>
                    <a:pt x="13548" y="1435"/>
                  </a:lnTo>
                  <a:cubicBezTo>
                    <a:pt x="13920" y="1435"/>
                    <a:pt x="14265" y="1116"/>
                    <a:pt x="14265" y="718"/>
                  </a:cubicBezTo>
                  <a:cubicBezTo>
                    <a:pt x="14265" y="320"/>
                    <a:pt x="13946" y="1"/>
                    <a:pt x="1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4425425" y="3623125"/>
              <a:ext cx="355975" cy="35875"/>
            </a:xfrm>
            <a:custGeom>
              <a:avLst/>
              <a:gdLst/>
              <a:ahLst/>
              <a:cxnLst/>
              <a:rect l="l" t="t" r="r" b="b"/>
              <a:pathLst>
                <a:path w="14239" h="1435" extrusionOk="0">
                  <a:moveTo>
                    <a:pt x="718" y="1"/>
                  </a:moveTo>
                  <a:cubicBezTo>
                    <a:pt x="320" y="1"/>
                    <a:pt x="1" y="319"/>
                    <a:pt x="1" y="718"/>
                  </a:cubicBezTo>
                  <a:cubicBezTo>
                    <a:pt x="1" y="1116"/>
                    <a:pt x="320" y="1435"/>
                    <a:pt x="718" y="1435"/>
                  </a:cubicBezTo>
                  <a:lnTo>
                    <a:pt x="13521" y="1435"/>
                  </a:lnTo>
                  <a:cubicBezTo>
                    <a:pt x="13920" y="1435"/>
                    <a:pt x="14238" y="1116"/>
                    <a:pt x="14238" y="718"/>
                  </a:cubicBezTo>
                  <a:cubicBezTo>
                    <a:pt x="14238" y="319"/>
                    <a:pt x="13920" y="1"/>
                    <a:pt x="13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4424775" y="3550750"/>
              <a:ext cx="356625" cy="35875"/>
            </a:xfrm>
            <a:custGeom>
              <a:avLst/>
              <a:gdLst/>
              <a:ahLst/>
              <a:cxnLst/>
              <a:rect l="l" t="t" r="r" b="b"/>
              <a:pathLst>
                <a:path w="14265" h="1435" extrusionOk="0">
                  <a:moveTo>
                    <a:pt x="744" y="0"/>
                  </a:moveTo>
                  <a:cubicBezTo>
                    <a:pt x="319" y="0"/>
                    <a:pt x="0" y="319"/>
                    <a:pt x="0" y="717"/>
                  </a:cubicBezTo>
                  <a:cubicBezTo>
                    <a:pt x="0" y="1116"/>
                    <a:pt x="346" y="1435"/>
                    <a:pt x="744" y="1435"/>
                  </a:cubicBezTo>
                  <a:lnTo>
                    <a:pt x="13547" y="1435"/>
                  </a:lnTo>
                  <a:cubicBezTo>
                    <a:pt x="13919" y="1435"/>
                    <a:pt x="14264" y="1116"/>
                    <a:pt x="14264" y="717"/>
                  </a:cubicBezTo>
                  <a:cubicBezTo>
                    <a:pt x="14264" y="319"/>
                    <a:pt x="13946" y="0"/>
                    <a:pt x="1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3773325" y="3327625"/>
              <a:ext cx="516675" cy="476800"/>
            </a:xfrm>
            <a:custGeom>
              <a:avLst/>
              <a:gdLst/>
              <a:ahLst/>
              <a:cxnLst/>
              <a:rect l="l" t="t" r="r" b="b"/>
              <a:pathLst>
                <a:path w="20667" h="19072" extrusionOk="0">
                  <a:moveTo>
                    <a:pt x="10679" y="0"/>
                  </a:moveTo>
                  <a:lnTo>
                    <a:pt x="11130" y="9536"/>
                  </a:lnTo>
                  <a:lnTo>
                    <a:pt x="2312" y="5844"/>
                  </a:lnTo>
                  <a:lnTo>
                    <a:pt x="2312" y="5844"/>
                  </a:lnTo>
                  <a:cubicBezTo>
                    <a:pt x="1" y="11396"/>
                    <a:pt x="3321" y="17691"/>
                    <a:pt x="9245" y="18886"/>
                  </a:cubicBezTo>
                  <a:cubicBezTo>
                    <a:pt x="9876" y="19011"/>
                    <a:pt x="10503" y="19071"/>
                    <a:pt x="11119" y="19071"/>
                  </a:cubicBezTo>
                  <a:cubicBezTo>
                    <a:pt x="16261" y="19071"/>
                    <a:pt x="20666" y="14897"/>
                    <a:pt x="20666" y="9536"/>
                  </a:cubicBezTo>
                  <a:cubicBezTo>
                    <a:pt x="20666" y="4250"/>
                    <a:pt x="16390" y="0"/>
                    <a:pt x="11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3809850" y="3289775"/>
              <a:ext cx="219825" cy="238425"/>
            </a:xfrm>
            <a:custGeom>
              <a:avLst/>
              <a:gdLst/>
              <a:ahLst/>
              <a:cxnLst/>
              <a:rect l="l" t="t" r="r" b="b"/>
              <a:pathLst>
                <a:path w="8793" h="9537" extrusionOk="0">
                  <a:moveTo>
                    <a:pt x="8341" y="0"/>
                  </a:moveTo>
                  <a:cubicBezTo>
                    <a:pt x="4676" y="186"/>
                    <a:pt x="1435" y="2444"/>
                    <a:pt x="1" y="5844"/>
                  </a:cubicBezTo>
                  <a:lnTo>
                    <a:pt x="8793" y="9536"/>
                  </a:lnTo>
                  <a:lnTo>
                    <a:pt x="8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3675050" y="3127750"/>
              <a:ext cx="1226525" cy="76375"/>
            </a:xfrm>
            <a:custGeom>
              <a:avLst/>
              <a:gdLst/>
              <a:ahLst/>
              <a:cxnLst/>
              <a:rect l="l" t="t" r="r" b="b"/>
              <a:pathLst>
                <a:path w="49061" h="3055" extrusionOk="0">
                  <a:moveTo>
                    <a:pt x="984" y="0"/>
                  </a:moveTo>
                  <a:cubicBezTo>
                    <a:pt x="452" y="0"/>
                    <a:pt x="1" y="425"/>
                    <a:pt x="1" y="983"/>
                  </a:cubicBezTo>
                  <a:lnTo>
                    <a:pt x="1" y="3055"/>
                  </a:lnTo>
                  <a:lnTo>
                    <a:pt x="49061" y="3055"/>
                  </a:lnTo>
                  <a:lnTo>
                    <a:pt x="49061" y="983"/>
                  </a:lnTo>
                  <a:cubicBezTo>
                    <a:pt x="49061" y="452"/>
                    <a:pt x="48609" y="0"/>
                    <a:pt x="48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4718950" y="3148950"/>
              <a:ext cx="40525" cy="34600"/>
            </a:xfrm>
            <a:custGeom>
              <a:avLst/>
              <a:gdLst/>
              <a:ahLst/>
              <a:cxnLst/>
              <a:rect l="l" t="t" r="r" b="b"/>
              <a:pathLst>
                <a:path w="1621" h="1384" extrusionOk="0">
                  <a:moveTo>
                    <a:pt x="973" y="1"/>
                  </a:moveTo>
                  <a:cubicBezTo>
                    <a:pt x="959" y="1"/>
                    <a:pt x="945" y="1"/>
                    <a:pt x="930" y="2"/>
                  </a:cubicBezTo>
                  <a:cubicBezTo>
                    <a:pt x="293" y="2"/>
                    <a:pt x="0" y="746"/>
                    <a:pt x="425" y="1171"/>
                  </a:cubicBezTo>
                  <a:cubicBezTo>
                    <a:pt x="573" y="1318"/>
                    <a:pt x="751" y="1383"/>
                    <a:pt x="924" y="1383"/>
                  </a:cubicBezTo>
                  <a:cubicBezTo>
                    <a:pt x="1283" y="1383"/>
                    <a:pt x="1621" y="1104"/>
                    <a:pt x="1621" y="693"/>
                  </a:cubicBezTo>
                  <a:cubicBezTo>
                    <a:pt x="1621" y="310"/>
                    <a:pt x="132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4781375" y="3148325"/>
              <a:ext cx="34550" cy="35225"/>
            </a:xfrm>
            <a:custGeom>
              <a:avLst/>
              <a:gdLst/>
              <a:ahLst/>
              <a:cxnLst/>
              <a:rect l="l" t="t" r="r" b="b"/>
              <a:pathLst>
                <a:path w="1382" h="1409" extrusionOk="0">
                  <a:moveTo>
                    <a:pt x="691" y="1"/>
                  </a:moveTo>
                  <a:cubicBezTo>
                    <a:pt x="292" y="1"/>
                    <a:pt x="0" y="319"/>
                    <a:pt x="0" y="718"/>
                  </a:cubicBezTo>
                  <a:cubicBezTo>
                    <a:pt x="0" y="1090"/>
                    <a:pt x="292" y="1408"/>
                    <a:pt x="691" y="1408"/>
                  </a:cubicBezTo>
                  <a:cubicBezTo>
                    <a:pt x="1063" y="1408"/>
                    <a:pt x="1381" y="1090"/>
                    <a:pt x="1381" y="718"/>
                  </a:cubicBezTo>
                  <a:cubicBezTo>
                    <a:pt x="1381" y="319"/>
                    <a:pt x="1063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4835150" y="3148325"/>
              <a:ext cx="34550" cy="35225"/>
            </a:xfrm>
            <a:custGeom>
              <a:avLst/>
              <a:gdLst/>
              <a:ahLst/>
              <a:cxnLst/>
              <a:rect l="l" t="t" r="r" b="b"/>
              <a:pathLst>
                <a:path w="1382" h="1409" extrusionOk="0">
                  <a:moveTo>
                    <a:pt x="691" y="1"/>
                  </a:moveTo>
                  <a:cubicBezTo>
                    <a:pt x="320" y="1"/>
                    <a:pt x="1" y="319"/>
                    <a:pt x="1" y="718"/>
                  </a:cubicBezTo>
                  <a:cubicBezTo>
                    <a:pt x="1" y="1090"/>
                    <a:pt x="320" y="1408"/>
                    <a:pt x="691" y="1408"/>
                  </a:cubicBezTo>
                  <a:cubicBezTo>
                    <a:pt x="1090" y="1408"/>
                    <a:pt x="1382" y="1090"/>
                    <a:pt x="1382" y="718"/>
                  </a:cubicBezTo>
                  <a:cubicBezTo>
                    <a:pt x="1382" y="319"/>
                    <a:pt x="1090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4219575" y="3934575"/>
              <a:ext cx="120225" cy="102900"/>
            </a:xfrm>
            <a:custGeom>
              <a:avLst/>
              <a:gdLst/>
              <a:ahLst/>
              <a:cxnLst/>
              <a:rect l="l" t="t" r="r" b="b"/>
              <a:pathLst>
                <a:path w="4809" h="4116" extrusionOk="0">
                  <a:moveTo>
                    <a:pt x="2763" y="0"/>
                  </a:moveTo>
                  <a:cubicBezTo>
                    <a:pt x="930" y="0"/>
                    <a:pt x="1" y="2232"/>
                    <a:pt x="1302" y="3507"/>
                  </a:cubicBezTo>
                  <a:cubicBezTo>
                    <a:pt x="1715" y="3927"/>
                    <a:pt x="2227" y="4115"/>
                    <a:pt x="2732" y="4115"/>
                  </a:cubicBezTo>
                  <a:cubicBezTo>
                    <a:pt x="3787" y="4115"/>
                    <a:pt x="4808" y="3294"/>
                    <a:pt x="4808" y="2072"/>
                  </a:cubicBezTo>
                  <a:cubicBezTo>
                    <a:pt x="4808" y="930"/>
                    <a:pt x="3879" y="0"/>
                    <a:pt x="2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46"/>
          <p:cNvGrpSpPr/>
          <p:nvPr/>
        </p:nvGrpSpPr>
        <p:grpSpPr>
          <a:xfrm>
            <a:off x="4411456" y="3368082"/>
            <a:ext cx="968107" cy="968155"/>
            <a:chOff x="9033617" y="2052994"/>
            <a:chExt cx="968107" cy="968155"/>
          </a:xfrm>
        </p:grpSpPr>
        <p:sp>
          <p:nvSpPr>
            <p:cNvPr id="1313" name="Google Shape;1313;p46"/>
            <p:cNvSpPr/>
            <p:nvPr/>
          </p:nvSpPr>
          <p:spPr>
            <a:xfrm>
              <a:off x="9453010" y="2052994"/>
              <a:ext cx="129321" cy="108717"/>
            </a:xfrm>
            <a:custGeom>
              <a:avLst/>
              <a:gdLst/>
              <a:ahLst/>
              <a:cxnLst/>
              <a:rect l="l" t="t" r="r" b="b"/>
              <a:pathLst>
                <a:path w="2498" h="2100" extrusionOk="0">
                  <a:moveTo>
                    <a:pt x="904" y="1"/>
                  </a:moveTo>
                  <a:cubicBezTo>
                    <a:pt x="665" y="27"/>
                    <a:pt x="505" y="187"/>
                    <a:pt x="452" y="426"/>
                  </a:cubicBezTo>
                  <a:lnTo>
                    <a:pt x="1" y="2099"/>
                  </a:lnTo>
                  <a:lnTo>
                    <a:pt x="2497" y="2099"/>
                  </a:lnTo>
                  <a:lnTo>
                    <a:pt x="2046" y="426"/>
                  </a:lnTo>
                  <a:cubicBezTo>
                    <a:pt x="1993" y="187"/>
                    <a:pt x="1833" y="27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9154604" y="2176932"/>
              <a:ext cx="143092" cy="141539"/>
            </a:xfrm>
            <a:custGeom>
              <a:avLst/>
              <a:gdLst/>
              <a:ahLst/>
              <a:cxnLst/>
              <a:rect l="l" t="t" r="r" b="b"/>
              <a:pathLst>
                <a:path w="2764" h="2734" extrusionOk="0">
                  <a:moveTo>
                    <a:pt x="964" y="0"/>
                  </a:moveTo>
                  <a:cubicBezTo>
                    <a:pt x="855" y="0"/>
                    <a:pt x="749" y="34"/>
                    <a:pt x="665" y="104"/>
                  </a:cubicBezTo>
                  <a:lnTo>
                    <a:pt x="426" y="343"/>
                  </a:lnTo>
                  <a:lnTo>
                    <a:pt x="399" y="369"/>
                  </a:lnTo>
                  <a:lnTo>
                    <a:pt x="160" y="608"/>
                  </a:lnTo>
                  <a:cubicBezTo>
                    <a:pt x="27" y="794"/>
                    <a:pt x="1" y="1033"/>
                    <a:pt x="133" y="1219"/>
                  </a:cubicBezTo>
                  <a:lnTo>
                    <a:pt x="1010" y="2733"/>
                  </a:lnTo>
                  <a:lnTo>
                    <a:pt x="1887" y="1857"/>
                  </a:lnTo>
                  <a:lnTo>
                    <a:pt x="1887" y="1830"/>
                  </a:lnTo>
                  <a:lnTo>
                    <a:pt x="2763" y="954"/>
                  </a:lnTo>
                  <a:lnTo>
                    <a:pt x="1249" y="77"/>
                  </a:lnTo>
                  <a:cubicBezTo>
                    <a:pt x="1161" y="27"/>
                    <a:pt x="1062" y="0"/>
                    <a:pt x="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9033617" y="2473783"/>
              <a:ext cx="108665" cy="127975"/>
            </a:xfrm>
            <a:custGeom>
              <a:avLst/>
              <a:gdLst/>
              <a:ahLst/>
              <a:cxnLst/>
              <a:rect l="l" t="t" r="r" b="b"/>
              <a:pathLst>
                <a:path w="2099" h="2472" extrusionOk="0">
                  <a:moveTo>
                    <a:pt x="2099" y="1"/>
                  </a:moveTo>
                  <a:lnTo>
                    <a:pt x="425" y="426"/>
                  </a:lnTo>
                  <a:cubicBezTo>
                    <a:pt x="186" y="479"/>
                    <a:pt x="27" y="665"/>
                    <a:pt x="0" y="877"/>
                  </a:cubicBezTo>
                  <a:lnTo>
                    <a:pt x="0" y="1595"/>
                  </a:lnTo>
                  <a:cubicBezTo>
                    <a:pt x="27" y="1807"/>
                    <a:pt x="186" y="1993"/>
                    <a:pt x="425" y="2046"/>
                  </a:cubicBezTo>
                  <a:lnTo>
                    <a:pt x="2099" y="2471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9154604" y="2758467"/>
              <a:ext cx="143092" cy="140141"/>
            </a:xfrm>
            <a:custGeom>
              <a:avLst/>
              <a:gdLst/>
              <a:ahLst/>
              <a:cxnLst/>
              <a:rect l="l" t="t" r="r" b="b"/>
              <a:pathLst>
                <a:path w="2764" h="2707" extrusionOk="0">
                  <a:moveTo>
                    <a:pt x="1010" y="0"/>
                  </a:moveTo>
                  <a:lnTo>
                    <a:pt x="133" y="1488"/>
                  </a:lnTo>
                  <a:cubicBezTo>
                    <a:pt x="1" y="1674"/>
                    <a:pt x="27" y="1939"/>
                    <a:pt x="160" y="2125"/>
                  </a:cubicBezTo>
                  <a:lnTo>
                    <a:pt x="399" y="2364"/>
                  </a:lnTo>
                  <a:lnTo>
                    <a:pt x="426" y="2364"/>
                  </a:lnTo>
                  <a:lnTo>
                    <a:pt x="665" y="2603"/>
                  </a:lnTo>
                  <a:cubicBezTo>
                    <a:pt x="763" y="2673"/>
                    <a:pt x="876" y="2707"/>
                    <a:pt x="988" y="2707"/>
                  </a:cubicBezTo>
                  <a:cubicBezTo>
                    <a:pt x="1088" y="2707"/>
                    <a:pt x="1188" y="2680"/>
                    <a:pt x="1276" y="2630"/>
                  </a:cubicBezTo>
                  <a:lnTo>
                    <a:pt x="2763" y="1753"/>
                  </a:lnTo>
                  <a:lnTo>
                    <a:pt x="1913" y="877"/>
                  </a:lnTo>
                  <a:lnTo>
                    <a:pt x="1887" y="85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9454407" y="2912484"/>
              <a:ext cx="129321" cy="108665"/>
            </a:xfrm>
            <a:custGeom>
              <a:avLst/>
              <a:gdLst/>
              <a:ahLst/>
              <a:cxnLst/>
              <a:rect l="l" t="t" r="r" b="b"/>
              <a:pathLst>
                <a:path w="2498" h="2099" extrusionOk="0">
                  <a:moveTo>
                    <a:pt x="0" y="0"/>
                  </a:moveTo>
                  <a:lnTo>
                    <a:pt x="452" y="1700"/>
                  </a:lnTo>
                  <a:cubicBezTo>
                    <a:pt x="505" y="1913"/>
                    <a:pt x="664" y="2072"/>
                    <a:pt x="877" y="2099"/>
                  </a:cubicBezTo>
                  <a:lnTo>
                    <a:pt x="1620" y="2099"/>
                  </a:lnTo>
                  <a:cubicBezTo>
                    <a:pt x="1833" y="2072"/>
                    <a:pt x="2019" y="1913"/>
                    <a:pt x="2045" y="1700"/>
                  </a:cubicBezTo>
                  <a:lnTo>
                    <a:pt x="2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9739041" y="2757069"/>
              <a:ext cx="141694" cy="140141"/>
            </a:xfrm>
            <a:custGeom>
              <a:avLst/>
              <a:gdLst/>
              <a:ahLst/>
              <a:cxnLst/>
              <a:rect l="l" t="t" r="r" b="b"/>
              <a:pathLst>
                <a:path w="2737" h="2707" extrusionOk="0">
                  <a:moveTo>
                    <a:pt x="1754" y="1"/>
                  </a:moveTo>
                  <a:lnTo>
                    <a:pt x="877" y="877"/>
                  </a:lnTo>
                  <a:lnTo>
                    <a:pt x="877" y="904"/>
                  </a:lnTo>
                  <a:lnTo>
                    <a:pt x="1" y="1754"/>
                  </a:lnTo>
                  <a:lnTo>
                    <a:pt x="1488" y="2630"/>
                  </a:lnTo>
                  <a:cubicBezTo>
                    <a:pt x="1576" y="2680"/>
                    <a:pt x="1675" y="2707"/>
                    <a:pt x="1776" y="2707"/>
                  </a:cubicBezTo>
                  <a:cubicBezTo>
                    <a:pt x="1888" y="2707"/>
                    <a:pt x="2001" y="2674"/>
                    <a:pt x="2099" y="2604"/>
                  </a:cubicBezTo>
                  <a:lnTo>
                    <a:pt x="2338" y="2365"/>
                  </a:lnTo>
                  <a:lnTo>
                    <a:pt x="2577" y="2099"/>
                  </a:lnTo>
                  <a:cubicBezTo>
                    <a:pt x="2710" y="1940"/>
                    <a:pt x="2736" y="1701"/>
                    <a:pt x="2604" y="1515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9893059" y="2472437"/>
              <a:ext cx="108665" cy="129321"/>
            </a:xfrm>
            <a:custGeom>
              <a:avLst/>
              <a:gdLst/>
              <a:ahLst/>
              <a:cxnLst/>
              <a:rect l="l" t="t" r="r" b="b"/>
              <a:pathLst>
                <a:path w="2099" h="2498" extrusionOk="0">
                  <a:moveTo>
                    <a:pt x="1" y="0"/>
                  </a:moveTo>
                  <a:lnTo>
                    <a:pt x="1" y="2497"/>
                  </a:lnTo>
                  <a:lnTo>
                    <a:pt x="1700" y="2046"/>
                  </a:lnTo>
                  <a:cubicBezTo>
                    <a:pt x="1913" y="1992"/>
                    <a:pt x="2072" y="1807"/>
                    <a:pt x="2099" y="1594"/>
                  </a:cubicBezTo>
                  <a:lnTo>
                    <a:pt x="2099" y="903"/>
                  </a:lnTo>
                  <a:cubicBezTo>
                    <a:pt x="2072" y="664"/>
                    <a:pt x="1913" y="505"/>
                    <a:pt x="1700" y="4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9737644" y="2176363"/>
              <a:ext cx="143092" cy="142109"/>
            </a:xfrm>
            <a:custGeom>
              <a:avLst/>
              <a:gdLst/>
              <a:ahLst/>
              <a:cxnLst/>
              <a:rect l="l" t="t" r="r" b="b"/>
              <a:pathLst>
                <a:path w="2764" h="2745" extrusionOk="0">
                  <a:moveTo>
                    <a:pt x="1789" y="1"/>
                  </a:moveTo>
                  <a:cubicBezTo>
                    <a:pt x="1693" y="1"/>
                    <a:pt x="1599" y="28"/>
                    <a:pt x="1515" y="88"/>
                  </a:cubicBezTo>
                  <a:lnTo>
                    <a:pt x="1" y="965"/>
                  </a:lnTo>
                  <a:lnTo>
                    <a:pt x="878" y="1815"/>
                  </a:lnTo>
                  <a:lnTo>
                    <a:pt x="904" y="1841"/>
                  </a:lnTo>
                  <a:lnTo>
                    <a:pt x="1754" y="2744"/>
                  </a:lnTo>
                  <a:lnTo>
                    <a:pt x="2631" y="1230"/>
                  </a:lnTo>
                  <a:cubicBezTo>
                    <a:pt x="2763" y="1044"/>
                    <a:pt x="2763" y="779"/>
                    <a:pt x="2604" y="619"/>
                  </a:cubicBezTo>
                  <a:lnTo>
                    <a:pt x="2365" y="380"/>
                  </a:lnTo>
                  <a:lnTo>
                    <a:pt x="2365" y="354"/>
                  </a:lnTo>
                  <a:lnTo>
                    <a:pt x="2126" y="115"/>
                  </a:lnTo>
                  <a:cubicBezTo>
                    <a:pt x="2024" y="42"/>
                    <a:pt x="1906" y="1"/>
                    <a:pt x="1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9125716" y="2138260"/>
              <a:ext cx="785247" cy="785247"/>
            </a:xfrm>
            <a:custGeom>
              <a:avLst/>
              <a:gdLst/>
              <a:ahLst/>
              <a:cxnLst/>
              <a:rect l="l" t="t" r="r" b="b"/>
              <a:pathLst>
                <a:path w="15168" h="15168" extrusionOk="0">
                  <a:moveTo>
                    <a:pt x="7543" y="1995"/>
                  </a:moveTo>
                  <a:cubicBezTo>
                    <a:pt x="10405" y="1995"/>
                    <a:pt x="13149" y="4212"/>
                    <a:pt x="13149" y="7571"/>
                  </a:cubicBezTo>
                  <a:cubicBezTo>
                    <a:pt x="13149" y="10652"/>
                    <a:pt x="10652" y="13149"/>
                    <a:pt x="7571" y="13149"/>
                  </a:cubicBezTo>
                  <a:cubicBezTo>
                    <a:pt x="2604" y="13149"/>
                    <a:pt x="134" y="7146"/>
                    <a:pt x="3640" y="3640"/>
                  </a:cubicBezTo>
                  <a:cubicBezTo>
                    <a:pt x="4775" y="2504"/>
                    <a:pt x="6173" y="1995"/>
                    <a:pt x="7543" y="1995"/>
                  </a:cubicBezTo>
                  <a:close/>
                  <a:moveTo>
                    <a:pt x="7571" y="1"/>
                  </a:moveTo>
                  <a:cubicBezTo>
                    <a:pt x="7252" y="1"/>
                    <a:pt x="6907" y="27"/>
                    <a:pt x="6588" y="54"/>
                  </a:cubicBezTo>
                  <a:cubicBezTo>
                    <a:pt x="5234" y="240"/>
                    <a:pt x="3959" y="771"/>
                    <a:pt x="2896" y="1621"/>
                  </a:cubicBezTo>
                  <a:cubicBezTo>
                    <a:pt x="1302" y="2869"/>
                    <a:pt x="293" y="4676"/>
                    <a:pt x="54" y="6694"/>
                  </a:cubicBezTo>
                  <a:cubicBezTo>
                    <a:pt x="1" y="6987"/>
                    <a:pt x="1" y="7279"/>
                    <a:pt x="1" y="7571"/>
                  </a:cubicBezTo>
                  <a:cubicBezTo>
                    <a:pt x="1" y="7969"/>
                    <a:pt x="27" y="8368"/>
                    <a:pt x="81" y="8766"/>
                  </a:cubicBezTo>
                  <a:cubicBezTo>
                    <a:pt x="266" y="10015"/>
                    <a:pt x="798" y="11210"/>
                    <a:pt x="1595" y="12219"/>
                  </a:cubicBezTo>
                  <a:cubicBezTo>
                    <a:pt x="2020" y="12777"/>
                    <a:pt x="2524" y="13282"/>
                    <a:pt x="3082" y="13707"/>
                  </a:cubicBezTo>
                  <a:cubicBezTo>
                    <a:pt x="4091" y="14451"/>
                    <a:pt x="5287" y="14929"/>
                    <a:pt x="6509" y="15088"/>
                  </a:cubicBezTo>
                  <a:cubicBezTo>
                    <a:pt x="6880" y="15141"/>
                    <a:pt x="7226" y="15168"/>
                    <a:pt x="7571" y="15168"/>
                  </a:cubicBezTo>
                  <a:cubicBezTo>
                    <a:pt x="7943" y="15168"/>
                    <a:pt x="8288" y="15141"/>
                    <a:pt x="8660" y="15088"/>
                  </a:cubicBezTo>
                  <a:cubicBezTo>
                    <a:pt x="11954" y="14610"/>
                    <a:pt x="14557" y="12033"/>
                    <a:pt x="15088" y="8740"/>
                  </a:cubicBezTo>
                  <a:cubicBezTo>
                    <a:pt x="15141" y="8368"/>
                    <a:pt x="15168" y="7969"/>
                    <a:pt x="15168" y="7571"/>
                  </a:cubicBezTo>
                  <a:cubicBezTo>
                    <a:pt x="15168" y="7279"/>
                    <a:pt x="15141" y="6987"/>
                    <a:pt x="15115" y="6668"/>
                  </a:cubicBezTo>
                  <a:cubicBezTo>
                    <a:pt x="14637" y="2869"/>
                    <a:pt x="11423" y="1"/>
                    <a:pt x="7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9100970" y="2218038"/>
              <a:ext cx="730268" cy="625433"/>
            </a:xfrm>
            <a:custGeom>
              <a:avLst/>
              <a:gdLst/>
              <a:ahLst/>
              <a:cxnLst/>
              <a:rect l="l" t="t" r="r" b="b"/>
              <a:pathLst>
                <a:path w="14106" h="12081" extrusionOk="0">
                  <a:moveTo>
                    <a:pt x="8021" y="641"/>
                  </a:moveTo>
                  <a:cubicBezTo>
                    <a:pt x="10789" y="641"/>
                    <a:pt x="13441" y="2794"/>
                    <a:pt x="13441" y="6030"/>
                  </a:cubicBezTo>
                  <a:cubicBezTo>
                    <a:pt x="13441" y="9001"/>
                    <a:pt x="11031" y="11415"/>
                    <a:pt x="8062" y="11422"/>
                  </a:cubicBezTo>
                  <a:lnTo>
                    <a:pt x="8062" y="11422"/>
                  </a:lnTo>
                  <a:cubicBezTo>
                    <a:pt x="3263" y="11411"/>
                    <a:pt x="880" y="5628"/>
                    <a:pt x="4251" y="2231"/>
                  </a:cubicBezTo>
                  <a:cubicBezTo>
                    <a:pt x="5350" y="1132"/>
                    <a:pt x="6699" y="641"/>
                    <a:pt x="8021" y="641"/>
                  </a:cubicBezTo>
                  <a:close/>
                  <a:moveTo>
                    <a:pt x="8076" y="0"/>
                  </a:moveTo>
                  <a:cubicBezTo>
                    <a:pt x="2683" y="0"/>
                    <a:pt x="1" y="6508"/>
                    <a:pt x="3799" y="10306"/>
                  </a:cubicBezTo>
                  <a:cubicBezTo>
                    <a:pt x="5025" y="11532"/>
                    <a:pt x="6532" y="12080"/>
                    <a:pt x="8012" y="12080"/>
                  </a:cubicBezTo>
                  <a:cubicBezTo>
                    <a:pt x="11119" y="12080"/>
                    <a:pt x="14105" y="9664"/>
                    <a:pt x="14105" y="6030"/>
                  </a:cubicBezTo>
                  <a:cubicBezTo>
                    <a:pt x="14105" y="2710"/>
                    <a:pt x="11396" y="0"/>
                    <a:pt x="8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46"/>
          <p:cNvGrpSpPr/>
          <p:nvPr/>
        </p:nvGrpSpPr>
        <p:grpSpPr>
          <a:xfrm>
            <a:off x="3526600" y="3606018"/>
            <a:ext cx="763252" cy="764594"/>
            <a:chOff x="8300650" y="2290930"/>
            <a:chExt cx="763252" cy="764594"/>
          </a:xfrm>
        </p:grpSpPr>
        <p:sp>
          <p:nvSpPr>
            <p:cNvPr id="1324" name="Google Shape;1324;p46"/>
            <p:cNvSpPr/>
            <p:nvPr/>
          </p:nvSpPr>
          <p:spPr>
            <a:xfrm>
              <a:off x="8632085" y="2290930"/>
              <a:ext cx="101780" cy="86663"/>
            </a:xfrm>
            <a:custGeom>
              <a:avLst/>
              <a:gdLst/>
              <a:ahLst/>
              <a:cxnLst/>
              <a:rect l="l" t="t" r="r" b="b"/>
              <a:pathLst>
                <a:path w="1966" h="1674" extrusionOk="0">
                  <a:moveTo>
                    <a:pt x="691" y="0"/>
                  </a:moveTo>
                  <a:cubicBezTo>
                    <a:pt x="505" y="27"/>
                    <a:pt x="372" y="159"/>
                    <a:pt x="319" y="345"/>
                  </a:cubicBezTo>
                  <a:lnTo>
                    <a:pt x="0" y="1673"/>
                  </a:lnTo>
                  <a:lnTo>
                    <a:pt x="1966" y="1673"/>
                  </a:lnTo>
                  <a:lnTo>
                    <a:pt x="1620" y="345"/>
                  </a:lnTo>
                  <a:cubicBezTo>
                    <a:pt x="1594" y="159"/>
                    <a:pt x="1434" y="27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8395545" y="2389708"/>
              <a:ext cx="112807" cy="110270"/>
            </a:xfrm>
            <a:custGeom>
              <a:avLst/>
              <a:gdLst/>
              <a:ahLst/>
              <a:cxnLst/>
              <a:rect l="l" t="t" r="r" b="b"/>
              <a:pathLst>
                <a:path w="2179" h="2130" extrusionOk="0">
                  <a:moveTo>
                    <a:pt x="772" y="1"/>
                  </a:moveTo>
                  <a:cubicBezTo>
                    <a:pt x="683" y="1"/>
                    <a:pt x="590" y="27"/>
                    <a:pt x="505" y="84"/>
                  </a:cubicBezTo>
                  <a:lnTo>
                    <a:pt x="319" y="270"/>
                  </a:lnTo>
                  <a:lnTo>
                    <a:pt x="133" y="456"/>
                  </a:lnTo>
                  <a:cubicBezTo>
                    <a:pt x="27" y="589"/>
                    <a:pt x="0" y="775"/>
                    <a:pt x="107" y="934"/>
                  </a:cubicBezTo>
                  <a:lnTo>
                    <a:pt x="824" y="2130"/>
                  </a:lnTo>
                  <a:lnTo>
                    <a:pt x="1488" y="1439"/>
                  </a:lnTo>
                  <a:lnTo>
                    <a:pt x="2178" y="748"/>
                  </a:lnTo>
                  <a:lnTo>
                    <a:pt x="983" y="58"/>
                  </a:lnTo>
                  <a:cubicBezTo>
                    <a:pt x="922" y="21"/>
                    <a:pt x="848" y="1"/>
                    <a:pt x="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8300650" y="2622312"/>
              <a:ext cx="85317" cy="101832"/>
            </a:xfrm>
            <a:custGeom>
              <a:avLst/>
              <a:gdLst/>
              <a:ahLst/>
              <a:cxnLst/>
              <a:rect l="l" t="t" r="r" b="b"/>
              <a:pathLst>
                <a:path w="1648" h="1967" extrusionOk="0">
                  <a:moveTo>
                    <a:pt x="1647" y="1"/>
                  </a:moveTo>
                  <a:lnTo>
                    <a:pt x="319" y="319"/>
                  </a:lnTo>
                  <a:cubicBezTo>
                    <a:pt x="133" y="372"/>
                    <a:pt x="1" y="532"/>
                    <a:pt x="1" y="718"/>
                  </a:cubicBezTo>
                  <a:lnTo>
                    <a:pt x="1" y="1276"/>
                  </a:lnTo>
                  <a:cubicBezTo>
                    <a:pt x="1" y="1435"/>
                    <a:pt x="133" y="1594"/>
                    <a:pt x="319" y="1621"/>
                  </a:cubicBezTo>
                  <a:lnTo>
                    <a:pt x="1647" y="1966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8396891" y="2846477"/>
              <a:ext cx="111461" cy="110788"/>
            </a:xfrm>
            <a:custGeom>
              <a:avLst/>
              <a:gdLst/>
              <a:ahLst/>
              <a:cxnLst/>
              <a:rect l="l" t="t" r="r" b="b"/>
              <a:pathLst>
                <a:path w="2153" h="2140" extrusionOk="0">
                  <a:moveTo>
                    <a:pt x="798" y="0"/>
                  </a:moveTo>
                  <a:lnTo>
                    <a:pt x="81" y="1196"/>
                  </a:lnTo>
                  <a:cubicBezTo>
                    <a:pt x="1" y="1355"/>
                    <a:pt x="1" y="1541"/>
                    <a:pt x="134" y="1674"/>
                  </a:cubicBezTo>
                  <a:lnTo>
                    <a:pt x="320" y="1860"/>
                  </a:lnTo>
                  <a:lnTo>
                    <a:pt x="506" y="2046"/>
                  </a:lnTo>
                  <a:cubicBezTo>
                    <a:pt x="580" y="2105"/>
                    <a:pt x="672" y="2140"/>
                    <a:pt x="765" y="2140"/>
                  </a:cubicBezTo>
                  <a:cubicBezTo>
                    <a:pt x="839" y="2140"/>
                    <a:pt x="914" y="2119"/>
                    <a:pt x="984" y="2072"/>
                  </a:cubicBezTo>
                  <a:lnTo>
                    <a:pt x="2152" y="1408"/>
                  </a:lnTo>
                  <a:lnTo>
                    <a:pt x="1488" y="717"/>
                  </a:lnTo>
                  <a:lnTo>
                    <a:pt x="1462" y="71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8630687" y="2968862"/>
              <a:ext cx="101832" cy="86663"/>
            </a:xfrm>
            <a:custGeom>
              <a:avLst/>
              <a:gdLst/>
              <a:ahLst/>
              <a:cxnLst/>
              <a:rect l="l" t="t" r="r" b="b"/>
              <a:pathLst>
                <a:path w="1967" h="1674" extrusionOk="0">
                  <a:moveTo>
                    <a:pt x="0" y="0"/>
                  </a:moveTo>
                  <a:lnTo>
                    <a:pt x="346" y="1328"/>
                  </a:lnTo>
                  <a:cubicBezTo>
                    <a:pt x="372" y="1514"/>
                    <a:pt x="532" y="1647"/>
                    <a:pt x="718" y="1674"/>
                  </a:cubicBezTo>
                  <a:lnTo>
                    <a:pt x="1275" y="1674"/>
                  </a:lnTo>
                  <a:cubicBezTo>
                    <a:pt x="1461" y="1647"/>
                    <a:pt x="1594" y="1514"/>
                    <a:pt x="1647" y="1328"/>
                  </a:cubicBezTo>
                  <a:lnTo>
                    <a:pt x="1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8856199" y="2847823"/>
              <a:ext cx="111461" cy="110063"/>
            </a:xfrm>
            <a:custGeom>
              <a:avLst/>
              <a:gdLst/>
              <a:ahLst/>
              <a:cxnLst/>
              <a:rect l="l" t="t" r="r" b="b"/>
              <a:pathLst>
                <a:path w="2153" h="2126" extrusionOk="0">
                  <a:moveTo>
                    <a:pt x="1355" y="1"/>
                  </a:moveTo>
                  <a:lnTo>
                    <a:pt x="691" y="691"/>
                  </a:lnTo>
                  <a:lnTo>
                    <a:pt x="1" y="1382"/>
                  </a:lnTo>
                  <a:lnTo>
                    <a:pt x="1196" y="2046"/>
                  </a:lnTo>
                  <a:cubicBezTo>
                    <a:pt x="1262" y="2099"/>
                    <a:pt x="1342" y="2126"/>
                    <a:pt x="1425" y="2126"/>
                  </a:cubicBezTo>
                  <a:cubicBezTo>
                    <a:pt x="1508" y="2126"/>
                    <a:pt x="1594" y="2099"/>
                    <a:pt x="1674" y="2046"/>
                  </a:cubicBezTo>
                  <a:lnTo>
                    <a:pt x="1860" y="1860"/>
                  </a:lnTo>
                  <a:cubicBezTo>
                    <a:pt x="1860" y="1860"/>
                    <a:pt x="1940" y="1780"/>
                    <a:pt x="2046" y="1674"/>
                  </a:cubicBezTo>
                  <a:cubicBezTo>
                    <a:pt x="2152" y="1541"/>
                    <a:pt x="2152" y="1329"/>
                    <a:pt x="2073" y="1196"/>
                  </a:cubicBezTo>
                  <a:lnTo>
                    <a:pt x="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8978585" y="2623709"/>
              <a:ext cx="85317" cy="100434"/>
            </a:xfrm>
            <a:custGeom>
              <a:avLst/>
              <a:gdLst/>
              <a:ahLst/>
              <a:cxnLst/>
              <a:rect l="l" t="t" r="r" b="b"/>
              <a:pathLst>
                <a:path w="1648" h="1940" extrusionOk="0">
                  <a:moveTo>
                    <a:pt x="1" y="0"/>
                  </a:moveTo>
                  <a:lnTo>
                    <a:pt x="1" y="1939"/>
                  </a:lnTo>
                  <a:lnTo>
                    <a:pt x="1329" y="1620"/>
                  </a:lnTo>
                  <a:cubicBezTo>
                    <a:pt x="1488" y="1567"/>
                    <a:pt x="1648" y="1408"/>
                    <a:pt x="1648" y="1222"/>
                  </a:cubicBezTo>
                  <a:lnTo>
                    <a:pt x="1648" y="664"/>
                  </a:lnTo>
                  <a:cubicBezTo>
                    <a:pt x="1621" y="505"/>
                    <a:pt x="1488" y="345"/>
                    <a:pt x="1329" y="3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8856199" y="2388517"/>
              <a:ext cx="111461" cy="110063"/>
            </a:xfrm>
            <a:custGeom>
              <a:avLst/>
              <a:gdLst/>
              <a:ahLst/>
              <a:cxnLst/>
              <a:rect l="l" t="t" r="r" b="b"/>
              <a:pathLst>
                <a:path w="2153" h="2126" extrusionOk="0">
                  <a:moveTo>
                    <a:pt x="1425" y="1"/>
                  </a:moveTo>
                  <a:cubicBezTo>
                    <a:pt x="1342" y="1"/>
                    <a:pt x="1262" y="28"/>
                    <a:pt x="1196" y="81"/>
                  </a:cubicBezTo>
                  <a:lnTo>
                    <a:pt x="1" y="771"/>
                  </a:lnTo>
                  <a:lnTo>
                    <a:pt x="691" y="1435"/>
                  </a:lnTo>
                  <a:lnTo>
                    <a:pt x="1382" y="2126"/>
                  </a:lnTo>
                  <a:lnTo>
                    <a:pt x="2073" y="957"/>
                  </a:lnTo>
                  <a:cubicBezTo>
                    <a:pt x="2152" y="798"/>
                    <a:pt x="2152" y="612"/>
                    <a:pt x="2046" y="479"/>
                  </a:cubicBezTo>
                  <a:lnTo>
                    <a:pt x="1860" y="293"/>
                  </a:lnTo>
                  <a:lnTo>
                    <a:pt x="1860" y="267"/>
                  </a:lnTo>
                  <a:cubicBezTo>
                    <a:pt x="1860" y="267"/>
                    <a:pt x="1780" y="187"/>
                    <a:pt x="1674" y="81"/>
                  </a:cubicBezTo>
                  <a:cubicBezTo>
                    <a:pt x="1594" y="28"/>
                    <a:pt x="1508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8372145" y="2358283"/>
              <a:ext cx="620256" cy="618859"/>
            </a:xfrm>
            <a:custGeom>
              <a:avLst/>
              <a:gdLst/>
              <a:ahLst/>
              <a:cxnLst/>
              <a:rect l="l" t="t" r="r" b="b"/>
              <a:pathLst>
                <a:path w="11981" h="11954" extrusionOk="0">
                  <a:moveTo>
                    <a:pt x="5953" y="1578"/>
                  </a:moveTo>
                  <a:cubicBezTo>
                    <a:pt x="8219" y="1578"/>
                    <a:pt x="10387" y="3333"/>
                    <a:pt x="10387" y="5977"/>
                  </a:cubicBezTo>
                  <a:cubicBezTo>
                    <a:pt x="10387" y="8394"/>
                    <a:pt x="8421" y="10360"/>
                    <a:pt x="5977" y="10360"/>
                  </a:cubicBezTo>
                  <a:cubicBezTo>
                    <a:pt x="5966" y="10360"/>
                    <a:pt x="5956" y="10360"/>
                    <a:pt x="5945" y="10360"/>
                  </a:cubicBezTo>
                  <a:cubicBezTo>
                    <a:pt x="2062" y="10360"/>
                    <a:pt x="115" y="5624"/>
                    <a:pt x="2870" y="2869"/>
                  </a:cubicBezTo>
                  <a:cubicBezTo>
                    <a:pt x="3770" y="1977"/>
                    <a:pt x="4873" y="1578"/>
                    <a:pt x="5953" y="1578"/>
                  </a:cubicBezTo>
                  <a:close/>
                  <a:moveTo>
                    <a:pt x="5977" y="1"/>
                  </a:moveTo>
                  <a:cubicBezTo>
                    <a:pt x="5712" y="1"/>
                    <a:pt x="5446" y="27"/>
                    <a:pt x="5207" y="54"/>
                  </a:cubicBezTo>
                  <a:cubicBezTo>
                    <a:pt x="2498" y="399"/>
                    <a:pt x="373" y="2577"/>
                    <a:pt x="54" y="5286"/>
                  </a:cubicBezTo>
                  <a:cubicBezTo>
                    <a:pt x="27" y="5499"/>
                    <a:pt x="1" y="5738"/>
                    <a:pt x="1" y="5977"/>
                  </a:cubicBezTo>
                  <a:cubicBezTo>
                    <a:pt x="1" y="6296"/>
                    <a:pt x="27" y="6588"/>
                    <a:pt x="80" y="6907"/>
                  </a:cubicBezTo>
                  <a:cubicBezTo>
                    <a:pt x="505" y="9510"/>
                    <a:pt x="2551" y="11529"/>
                    <a:pt x="5154" y="11901"/>
                  </a:cubicBezTo>
                  <a:cubicBezTo>
                    <a:pt x="5419" y="11927"/>
                    <a:pt x="5712" y="11954"/>
                    <a:pt x="5977" y="11954"/>
                  </a:cubicBezTo>
                  <a:cubicBezTo>
                    <a:pt x="6269" y="11954"/>
                    <a:pt x="6562" y="11927"/>
                    <a:pt x="6827" y="11901"/>
                  </a:cubicBezTo>
                  <a:cubicBezTo>
                    <a:pt x="9430" y="11502"/>
                    <a:pt x="11502" y="9483"/>
                    <a:pt x="11901" y="6907"/>
                  </a:cubicBezTo>
                  <a:cubicBezTo>
                    <a:pt x="11954" y="6588"/>
                    <a:pt x="11980" y="6296"/>
                    <a:pt x="11980" y="5977"/>
                  </a:cubicBezTo>
                  <a:cubicBezTo>
                    <a:pt x="11980" y="5738"/>
                    <a:pt x="11954" y="5499"/>
                    <a:pt x="11927" y="5260"/>
                  </a:cubicBezTo>
                  <a:cubicBezTo>
                    <a:pt x="11608" y="2551"/>
                    <a:pt x="9483" y="399"/>
                    <a:pt x="6774" y="54"/>
                  </a:cubicBezTo>
                  <a:cubicBezTo>
                    <a:pt x="6509" y="27"/>
                    <a:pt x="6243" y="1"/>
                    <a:pt x="5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8377685" y="2440805"/>
              <a:ext cx="532196" cy="454644"/>
            </a:xfrm>
            <a:custGeom>
              <a:avLst/>
              <a:gdLst/>
              <a:ahLst/>
              <a:cxnLst/>
              <a:rect l="l" t="t" r="r" b="b"/>
              <a:pathLst>
                <a:path w="10280" h="8782" extrusionOk="0">
                  <a:moveTo>
                    <a:pt x="5913" y="1391"/>
                  </a:moveTo>
                  <a:cubicBezTo>
                    <a:pt x="6644" y="1391"/>
                    <a:pt x="7388" y="1660"/>
                    <a:pt x="7995" y="2258"/>
                  </a:cubicBezTo>
                  <a:cubicBezTo>
                    <a:pt x="9881" y="4144"/>
                    <a:pt x="8553" y="7385"/>
                    <a:pt x="5870" y="7385"/>
                  </a:cubicBezTo>
                  <a:cubicBezTo>
                    <a:pt x="4223" y="7358"/>
                    <a:pt x="2895" y="6030"/>
                    <a:pt x="2895" y="4383"/>
                  </a:cubicBezTo>
                  <a:cubicBezTo>
                    <a:pt x="2895" y="2582"/>
                    <a:pt x="4373" y="1391"/>
                    <a:pt x="5913" y="1391"/>
                  </a:cubicBezTo>
                  <a:close/>
                  <a:moveTo>
                    <a:pt x="5870" y="0"/>
                  </a:moveTo>
                  <a:cubicBezTo>
                    <a:pt x="1966" y="0"/>
                    <a:pt x="0" y="4728"/>
                    <a:pt x="2763" y="7491"/>
                  </a:cubicBezTo>
                  <a:cubicBezTo>
                    <a:pt x="3663" y="8383"/>
                    <a:pt x="4766" y="8782"/>
                    <a:pt x="5846" y="8782"/>
                  </a:cubicBezTo>
                  <a:cubicBezTo>
                    <a:pt x="8112" y="8782"/>
                    <a:pt x="10280" y="7027"/>
                    <a:pt x="10280" y="4383"/>
                  </a:cubicBezTo>
                  <a:cubicBezTo>
                    <a:pt x="10280" y="1966"/>
                    <a:pt x="8314" y="0"/>
                    <a:pt x="5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46"/>
          <p:cNvGrpSpPr/>
          <p:nvPr/>
        </p:nvGrpSpPr>
        <p:grpSpPr>
          <a:xfrm>
            <a:off x="4027651" y="3031213"/>
            <a:ext cx="554254" cy="554200"/>
            <a:chOff x="8660921" y="1716125"/>
            <a:chExt cx="554254" cy="554200"/>
          </a:xfrm>
        </p:grpSpPr>
        <p:sp>
          <p:nvSpPr>
            <p:cNvPr id="1335" name="Google Shape;1335;p46"/>
            <p:cNvSpPr/>
            <p:nvPr/>
          </p:nvSpPr>
          <p:spPr>
            <a:xfrm>
              <a:off x="8901602" y="1716125"/>
              <a:ext cx="74290" cy="61917"/>
            </a:xfrm>
            <a:custGeom>
              <a:avLst/>
              <a:gdLst/>
              <a:ahLst/>
              <a:cxnLst/>
              <a:rect l="l" t="t" r="r" b="b"/>
              <a:pathLst>
                <a:path w="1435" h="1196" extrusionOk="0">
                  <a:moveTo>
                    <a:pt x="505" y="0"/>
                  </a:moveTo>
                  <a:cubicBezTo>
                    <a:pt x="372" y="27"/>
                    <a:pt x="266" y="106"/>
                    <a:pt x="239" y="239"/>
                  </a:cubicBezTo>
                  <a:lnTo>
                    <a:pt x="0" y="1195"/>
                  </a:lnTo>
                  <a:lnTo>
                    <a:pt x="1435" y="1195"/>
                  </a:lnTo>
                  <a:lnTo>
                    <a:pt x="1169" y="239"/>
                  </a:lnTo>
                  <a:cubicBezTo>
                    <a:pt x="1142" y="106"/>
                    <a:pt x="1036" y="27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8731070" y="1787050"/>
              <a:ext cx="79829" cy="80347"/>
            </a:xfrm>
            <a:custGeom>
              <a:avLst/>
              <a:gdLst/>
              <a:ahLst/>
              <a:cxnLst/>
              <a:rect l="l" t="t" r="r" b="b"/>
              <a:pathLst>
                <a:path w="1542" h="1552" extrusionOk="0">
                  <a:moveTo>
                    <a:pt x="537" y="1"/>
                  </a:moveTo>
                  <a:cubicBezTo>
                    <a:pt x="471" y="1"/>
                    <a:pt x="404" y="20"/>
                    <a:pt x="346" y="64"/>
                  </a:cubicBezTo>
                  <a:lnTo>
                    <a:pt x="213" y="197"/>
                  </a:lnTo>
                  <a:lnTo>
                    <a:pt x="80" y="330"/>
                  </a:lnTo>
                  <a:cubicBezTo>
                    <a:pt x="1" y="436"/>
                    <a:pt x="1" y="569"/>
                    <a:pt x="80" y="675"/>
                  </a:cubicBezTo>
                  <a:lnTo>
                    <a:pt x="558" y="1552"/>
                  </a:lnTo>
                  <a:lnTo>
                    <a:pt x="1063" y="1047"/>
                  </a:lnTo>
                  <a:lnTo>
                    <a:pt x="1541" y="569"/>
                  </a:lnTo>
                  <a:lnTo>
                    <a:pt x="691" y="38"/>
                  </a:lnTo>
                  <a:cubicBezTo>
                    <a:pt x="643" y="14"/>
                    <a:pt x="590" y="1"/>
                    <a:pt x="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8660921" y="1956753"/>
              <a:ext cx="61969" cy="74290"/>
            </a:xfrm>
            <a:custGeom>
              <a:avLst/>
              <a:gdLst/>
              <a:ahLst/>
              <a:cxnLst/>
              <a:rect l="l" t="t" r="r" b="b"/>
              <a:pathLst>
                <a:path w="1197" h="1435" extrusionOk="0">
                  <a:moveTo>
                    <a:pt x="1196" y="0"/>
                  </a:moveTo>
                  <a:lnTo>
                    <a:pt x="240" y="266"/>
                  </a:lnTo>
                  <a:cubicBezTo>
                    <a:pt x="107" y="293"/>
                    <a:pt x="27" y="372"/>
                    <a:pt x="1" y="505"/>
                  </a:cubicBezTo>
                  <a:lnTo>
                    <a:pt x="1" y="904"/>
                  </a:lnTo>
                  <a:cubicBezTo>
                    <a:pt x="27" y="1036"/>
                    <a:pt x="107" y="1143"/>
                    <a:pt x="240" y="1169"/>
                  </a:cubicBezTo>
                  <a:lnTo>
                    <a:pt x="1196" y="143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8731070" y="2120399"/>
              <a:ext cx="79829" cy="78794"/>
            </a:xfrm>
            <a:custGeom>
              <a:avLst/>
              <a:gdLst/>
              <a:ahLst/>
              <a:cxnLst/>
              <a:rect l="l" t="t" r="r" b="b"/>
              <a:pathLst>
                <a:path w="1542" h="1522" extrusionOk="0">
                  <a:moveTo>
                    <a:pt x="585" y="0"/>
                  </a:moveTo>
                  <a:lnTo>
                    <a:pt x="80" y="850"/>
                  </a:lnTo>
                  <a:cubicBezTo>
                    <a:pt x="1" y="957"/>
                    <a:pt x="1" y="1089"/>
                    <a:pt x="80" y="1196"/>
                  </a:cubicBezTo>
                  <a:lnTo>
                    <a:pt x="213" y="1328"/>
                  </a:lnTo>
                  <a:lnTo>
                    <a:pt x="346" y="1461"/>
                  </a:lnTo>
                  <a:cubicBezTo>
                    <a:pt x="399" y="1501"/>
                    <a:pt x="459" y="1521"/>
                    <a:pt x="518" y="1521"/>
                  </a:cubicBezTo>
                  <a:cubicBezTo>
                    <a:pt x="578" y="1521"/>
                    <a:pt x="638" y="1501"/>
                    <a:pt x="691" y="1461"/>
                  </a:cubicBezTo>
                  <a:lnTo>
                    <a:pt x="1541" y="957"/>
                  </a:lnTo>
                  <a:lnTo>
                    <a:pt x="1063" y="50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8901602" y="2208408"/>
              <a:ext cx="74290" cy="61917"/>
            </a:xfrm>
            <a:custGeom>
              <a:avLst/>
              <a:gdLst/>
              <a:ahLst/>
              <a:cxnLst/>
              <a:rect l="l" t="t" r="r" b="b"/>
              <a:pathLst>
                <a:path w="1435" h="1196" extrusionOk="0">
                  <a:moveTo>
                    <a:pt x="0" y="0"/>
                  </a:moveTo>
                  <a:lnTo>
                    <a:pt x="266" y="957"/>
                  </a:lnTo>
                  <a:cubicBezTo>
                    <a:pt x="292" y="1089"/>
                    <a:pt x="372" y="1169"/>
                    <a:pt x="505" y="1196"/>
                  </a:cubicBezTo>
                  <a:lnTo>
                    <a:pt x="930" y="1196"/>
                  </a:lnTo>
                  <a:cubicBezTo>
                    <a:pt x="1036" y="1169"/>
                    <a:pt x="1142" y="1089"/>
                    <a:pt x="1169" y="95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9065248" y="2119001"/>
              <a:ext cx="79778" cy="80917"/>
            </a:xfrm>
            <a:custGeom>
              <a:avLst/>
              <a:gdLst/>
              <a:ahLst/>
              <a:cxnLst/>
              <a:rect l="l" t="t" r="r" b="b"/>
              <a:pathLst>
                <a:path w="1541" h="1563" extrusionOk="0">
                  <a:moveTo>
                    <a:pt x="983" y="1"/>
                  </a:moveTo>
                  <a:lnTo>
                    <a:pt x="505" y="505"/>
                  </a:lnTo>
                  <a:lnTo>
                    <a:pt x="0" y="1010"/>
                  </a:lnTo>
                  <a:lnTo>
                    <a:pt x="850" y="1515"/>
                  </a:lnTo>
                  <a:cubicBezTo>
                    <a:pt x="895" y="1548"/>
                    <a:pt x="944" y="1563"/>
                    <a:pt x="994" y="1563"/>
                  </a:cubicBezTo>
                  <a:cubicBezTo>
                    <a:pt x="1063" y="1563"/>
                    <a:pt x="1134" y="1535"/>
                    <a:pt x="1195" y="1488"/>
                  </a:cubicBezTo>
                  <a:lnTo>
                    <a:pt x="1328" y="1355"/>
                  </a:lnTo>
                  <a:lnTo>
                    <a:pt x="1461" y="1223"/>
                  </a:lnTo>
                  <a:cubicBezTo>
                    <a:pt x="1541" y="1116"/>
                    <a:pt x="1541" y="984"/>
                    <a:pt x="1461" y="877"/>
                  </a:cubicBezTo>
                  <a:lnTo>
                    <a:pt x="9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9153258" y="1956753"/>
              <a:ext cx="61917" cy="74290"/>
            </a:xfrm>
            <a:custGeom>
              <a:avLst/>
              <a:gdLst/>
              <a:ahLst/>
              <a:cxnLst/>
              <a:rect l="l" t="t" r="r" b="b"/>
              <a:pathLst>
                <a:path w="1196" h="1435" extrusionOk="0">
                  <a:moveTo>
                    <a:pt x="0" y="0"/>
                  </a:moveTo>
                  <a:lnTo>
                    <a:pt x="0" y="1435"/>
                  </a:lnTo>
                  <a:lnTo>
                    <a:pt x="956" y="1169"/>
                  </a:lnTo>
                  <a:cubicBezTo>
                    <a:pt x="1089" y="1143"/>
                    <a:pt x="1195" y="1036"/>
                    <a:pt x="1195" y="904"/>
                  </a:cubicBezTo>
                  <a:lnTo>
                    <a:pt x="1195" y="505"/>
                  </a:lnTo>
                  <a:cubicBezTo>
                    <a:pt x="1195" y="372"/>
                    <a:pt x="1089" y="266"/>
                    <a:pt x="956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9066595" y="1788293"/>
              <a:ext cx="79829" cy="77759"/>
            </a:xfrm>
            <a:custGeom>
              <a:avLst/>
              <a:gdLst/>
              <a:ahLst/>
              <a:cxnLst/>
              <a:rect l="l" t="t" r="r" b="b"/>
              <a:pathLst>
                <a:path w="1542" h="1502" extrusionOk="0">
                  <a:moveTo>
                    <a:pt x="1023" y="1"/>
                  </a:moveTo>
                  <a:cubicBezTo>
                    <a:pt x="964" y="1"/>
                    <a:pt x="904" y="14"/>
                    <a:pt x="851" y="40"/>
                  </a:cubicBezTo>
                  <a:lnTo>
                    <a:pt x="1" y="545"/>
                  </a:lnTo>
                  <a:lnTo>
                    <a:pt x="479" y="1023"/>
                  </a:lnTo>
                  <a:lnTo>
                    <a:pt x="957" y="1501"/>
                  </a:lnTo>
                  <a:lnTo>
                    <a:pt x="1462" y="651"/>
                  </a:lnTo>
                  <a:cubicBezTo>
                    <a:pt x="1541" y="545"/>
                    <a:pt x="1541" y="412"/>
                    <a:pt x="1462" y="306"/>
                  </a:cubicBezTo>
                  <a:lnTo>
                    <a:pt x="1329" y="173"/>
                  </a:lnTo>
                  <a:lnTo>
                    <a:pt x="1196" y="40"/>
                  </a:lnTo>
                  <a:cubicBezTo>
                    <a:pt x="1143" y="14"/>
                    <a:pt x="1083" y="1"/>
                    <a:pt x="1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8714555" y="1765617"/>
              <a:ext cx="448380" cy="447552"/>
            </a:xfrm>
            <a:custGeom>
              <a:avLst/>
              <a:gdLst/>
              <a:ahLst/>
              <a:cxnLst/>
              <a:rect l="l" t="t" r="r" b="b"/>
              <a:pathLst>
                <a:path w="8661" h="8645" extrusionOk="0">
                  <a:moveTo>
                    <a:pt x="4296" y="1738"/>
                  </a:moveTo>
                  <a:cubicBezTo>
                    <a:pt x="5616" y="1738"/>
                    <a:pt x="6880" y="2766"/>
                    <a:pt x="6880" y="4330"/>
                  </a:cubicBezTo>
                  <a:cubicBezTo>
                    <a:pt x="6880" y="5738"/>
                    <a:pt x="5738" y="6880"/>
                    <a:pt x="4330" y="6906"/>
                  </a:cubicBezTo>
                  <a:lnTo>
                    <a:pt x="4304" y="6906"/>
                  </a:lnTo>
                  <a:cubicBezTo>
                    <a:pt x="2019" y="6906"/>
                    <a:pt x="877" y="4117"/>
                    <a:pt x="2498" y="2497"/>
                  </a:cubicBezTo>
                  <a:cubicBezTo>
                    <a:pt x="3022" y="1973"/>
                    <a:pt x="3665" y="1738"/>
                    <a:pt x="4296" y="1738"/>
                  </a:cubicBezTo>
                  <a:close/>
                  <a:moveTo>
                    <a:pt x="4330" y="0"/>
                  </a:moveTo>
                  <a:cubicBezTo>
                    <a:pt x="4118" y="0"/>
                    <a:pt x="3932" y="27"/>
                    <a:pt x="3746" y="53"/>
                  </a:cubicBezTo>
                  <a:lnTo>
                    <a:pt x="3666" y="53"/>
                  </a:lnTo>
                  <a:cubicBezTo>
                    <a:pt x="2949" y="160"/>
                    <a:pt x="2285" y="425"/>
                    <a:pt x="1701" y="877"/>
                  </a:cubicBezTo>
                  <a:lnTo>
                    <a:pt x="1621" y="930"/>
                  </a:lnTo>
                  <a:cubicBezTo>
                    <a:pt x="1329" y="1142"/>
                    <a:pt x="1063" y="1435"/>
                    <a:pt x="824" y="1753"/>
                  </a:cubicBezTo>
                  <a:lnTo>
                    <a:pt x="771" y="1806"/>
                  </a:lnTo>
                  <a:cubicBezTo>
                    <a:pt x="373" y="2391"/>
                    <a:pt x="107" y="3055"/>
                    <a:pt x="27" y="3746"/>
                  </a:cubicBezTo>
                  <a:cubicBezTo>
                    <a:pt x="27" y="3772"/>
                    <a:pt x="27" y="3799"/>
                    <a:pt x="27" y="3825"/>
                  </a:cubicBezTo>
                  <a:cubicBezTo>
                    <a:pt x="1" y="3985"/>
                    <a:pt x="1" y="4171"/>
                    <a:pt x="1" y="4330"/>
                  </a:cubicBezTo>
                  <a:cubicBezTo>
                    <a:pt x="1" y="4542"/>
                    <a:pt x="1" y="4781"/>
                    <a:pt x="54" y="4994"/>
                  </a:cubicBezTo>
                  <a:lnTo>
                    <a:pt x="54" y="5074"/>
                  </a:lnTo>
                  <a:cubicBezTo>
                    <a:pt x="160" y="5738"/>
                    <a:pt x="426" y="6375"/>
                    <a:pt x="851" y="6906"/>
                  </a:cubicBezTo>
                  <a:lnTo>
                    <a:pt x="877" y="6986"/>
                  </a:lnTo>
                  <a:cubicBezTo>
                    <a:pt x="1143" y="7305"/>
                    <a:pt x="1435" y="7570"/>
                    <a:pt x="1754" y="7836"/>
                  </a:cubicBezTo>
                  <a:lnTo>
                    <a:pt x="1834" y="7863"/>
                  </a:lnTo>
                  <a:cubicBezTo>
                    <a:pt x="2365" y="8261"/>
                    <a:pt x="2976" y="8500"/>
                    <a:pt x="3640" y="8606"/>
                  </a:cubicBezTo>
                  <a:lnTo>
                    <a:pt x="3719" y="8606"/>
                  </a:lnTo>
                  <a:cubicBezTo>
                    <a:pt x="3905" y="8633"/>
                    <a:pt x="4118" y="8633"/>
                    <a:pt x="4304" y="8633"/>
                  </a:cubicBezTo>
                  <a:cubicBezTo>
                    <a:pt x="4375" y="8642"/>
                    <a:pt x="4445" y="8645"/>
                    <a:pt x="4516" y="8645"/>
                  </a:cubicBezTo>
                  <a:cubicBezTo>
                    <a:pt x="4658" y="8645"/>
                    <a:pt x="4800" y="8633"/>
                    <a:pt x="4941" y="8633"/>
                  </a:cubicBezTo>
                  <a:lnTo>
                    <a:pt x="5021" y="8606"/>
                  </a:lnTo>
                  <a:cubicBezTo>
                    <a:pt x="5685" y="8500"/>
                    <a:pt x="6296" y="8235"/>
                    <a:pt x="6827" y="7863"/>
                  </a:cubicBezTo>
                  <a:lnTo>
                    <a:pt x="6907" y="7836"/>
                  </a:lnTo>
                  <a:cubicBezTo>
                    <a:pt x="7226" y="7570"/>
                    <a:pt x="7518" y="7305"/>
                    <a:pt x="7757" y="6986"/>
                  </a:cubicBezTo>
                  <a:lnTo>
                    <a:pt x="7810" y="6906"/>
                  </a:lnTo>
                  <a:cubicBezTo>
                    <a:pt x="8208" y="6349"/>
                    <a:pt x="8474" y="5738"/>
                    <a:pt x="8607" y="5074"/>
                  </a:cubicBezTo>
                  <a:lnTo>
                    <a:pt x="8607" y="4994"/>
                  </a:lnTo>
                  <a:cubicBezTo>
                    <a:pt x="8633" y="4755"/>
                    <a:pt x="8633" y="4542"/>
                    <a:pt x="8633" y="4330"/>
                  </a:cubicBezTo>
                  <a:cubicBezTo>
                    <a:pt x="8660" y="4144"/>
                    <a:pt x="8633" y="3985"/>
                    <a:pt x="8633" y="3799"/>
                  </a:cubicBezTo>
                  <a:lnTo>
                    <a:pt x="8633" y="3719"/>
                  </a:lnTo>
                  <a:cubicBezTo>
                    <a:pt x="8527" y="3028"/>
                    <a:pt x="8262" y="2364"/>
                    <a:pt x="7863" y="1806"/>
                  </a:cubicBezTo>
                  <a:lnTo>
                    <a:pt x="7810" y="1727"/>
                  </a:lnTo>
                  <a:cubicBezTo>
                    <a:pt x="7571" y="1408"/>
                    <a:pt x="7305" y="1142"/>
                    <a:pt x="6987" y="903"/>
                  </a:cubicBezTo>
                  <a:lnTo>
                    <a:pt x="6933" y="850"/>
                  </a:lnTo>
                  <a:cubicBezTo>
                    <a:pt x="6349" y="425"/>
                    <a:pt x="5685" y="133"/>
                    <a:pt x="4968" y="53"/>
                  </a:cubicBezTo>
                  <a:lnTo>
                    <a:pt x="4888" y="53"/>
                  </a:lnTo>
                  <a:cubicBezTo>
                    <a:pt x="4702" y="27"/>
                    <a:pt x="4516" y="0"/>
                    <a:pt x="4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8759958" y="1856371"/>
              <a:ext cx="312173" cy="266305"/>
            </a:xfrm>
            <a:custGeom>
              <a:avLst/>
              <a:gdLst/>
              <a:ahLst/>
              <a:cxnLst/>
              <a:rect l="l" t="t" r="r" b="b"/>
              <a:pathLst>
                <a:path w="6030" h="5144" extrusionOk="0">
                  <a:moveTo>
                    <a:pt x="3429" y="819"/>
                  </a:moveTo>
                  <a:cubicBezTo>
                    <a:pt x="4327" y="819"/>
                    <a:pt x="5180" y="1515"/>
                    <a:pt x="5180" y="2577"/>
                  </a:cubicBezTo>
                  <a:cubicBezTo>
                    <a:pt x="5180" y="3533"/>
                    <a:pt x="4410" y="4303"/>
                    <a:pt x="3453" y="4303"/>
                  </a:cubicBezTo>
                  <a:cubicBezTo>
                    <a:pt x="1886" y="4303"/>
                    <a:pt x="1116" y="2418"/>
                    <a:pt x="2205" y="1328"/>
                  </a:cubicBezTo>
                  <a:cubicBezTo>
                    <a:pt x="2565" y="977"/>
                    <a:pt x="3002" y="819"/>
                    <a:pt x="3429" y="819"/>
                  </a:cubicBezTo>
                  <a:close/>
                  <a:moveTo>
                    <a:pt x="3453" y="0"/>
                  </a:moveTo>
                  <a:cubicBezTo>
                    <a:pt x="1142" y="0"/>
                    <a:pt x="0" y="2763"/>
                    <a:pt x="1621" y="4383"/>
                  </a:cubicBezTo>
                  <a:cubicBezTo>
                    <a:pt x="2146" y="4908"/>
                    <a:pt x="2794" y="5143"/>
                    <a:pt x="3429" y="5143"/>
                  </a:cubicBezTo>
                  <a:cubicBezTo>
                    <a:pt x="4756" y="5143"/>
                    <a:pt x="6030" y="4121"/>
                    <a:pt x="6030" y="2577"/>
                  </a:cubicBezTo>
                  <a:cubicBezTo>
                    <a:pt x="6003" y="1143"/>
                    <a:pt x="4861" y="0"/>
                    <a:pt x="3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6"/>
          <p:cNvGrpSpPr/>
          <p:nvPr/>
        </p:nvGrpSpPr>
        <p:grpSpPr>
          <a:xfrm>
            <a:off x="7258488" y="3428440"/>
            <a:ext cx="763272" cy="728391"/>
            <a:chOff x="7992675" y="3203550"/>
            <a:chExt cx="620900" cy="592525"/>
          </a:xfrm>
        </p:grpSpPr>
        <p:sp>
          <p:nvSpPr>
            <p:cNvPr id="1346" name="Google Shape;1346;p46"/>
            <p:cNvSpPr/>
            <p:nvPr/>
          </p:nvSpPr>
          <p:spPr>
            <a:xfrm>
              <a:off x="7992675" y="3203550"/>
              <a:ext cx="620900" cy="592525"/>
            </a:xfrm>
            <a:custGeom>
              <a:avLst/>
              <a:gdLst/>
              <a:ahLst/>
              <a:cxnLst/>
              <a:rect l="l" t="t" r="r" b="b"/>
              <a:pathLst>
                <a:path w="24836" h="23701" extrusionOk="0">
                  <a:moveTo>
                    <a:pt x="12779" y="4307"/>
                  </a:moveTo>
                  <a:cubicBezTo>
                    <a:pt x="12858" y="4307"/>
                    <a:pt x="12937" y="4308"/>
                    <a:pt x="13016" y="4310"/>
                  </a:cubicBezTo>
                  <a:cubicBezTo>
                    <a:pt x="17159" y="4470"/>
                    <a:pt x="20427" y="7923"/>
                    <a:pt x="20294" y="12093"/>
                  </a:cubicBezTo>
                  <a:cubicBezTo>
                    <a:pt x="20214" y="14218"/>
                    <a:pt x="19258" y="16210"/>
                    <a:pt x="17664" y="17591"/>
                  </a:cubicBezTo>
                  <a:cubicBezTo>
                    <a:pt x="16221" y="18816"/>
                    <a:pt x="14500" y="19386"/>
                    <a:pt x="12804" y="19386"/>
                  </a:cubicBezTo>
                  <a:cubicBezTo>
                    <a:pt x="9754" y="19386"/>
                    <a:pt x="6785" y="17543"/>
                    <a:pt x="5658" y="14351"/>
                  </a:cubicBezTo>
                  <a:cubicBezTo>
                    <a:pt x="3957" y="9432"/>
                    <a:pt x="7617" y="4307"/>
                    <a:pt x="12779" y="4307"/>
                  </a:cubicBezTo>
                  <a:close/>
                  <a:moveTo>
                    <a:pt x="12756" y="1"/>
                  </a:moveTo>
                  <a:cubicBezTo>
                    <a:pt x="8127" y="1"/>
                    <a:pt x="3904" y="2730"/>
                    <a:pt x="1992" y="6967"/>
                  </a:cubicBezTo>
                  <a:cubicBezTo>
                    <a:pt x="0" y="11323"/>
                    <a:pt x="850" y="16449"/>
                    <a:pt x="4144" y="19956"/>
                  </a:cubicBezTo>
                  <a:cubicBezTo>
                    <a:pt x="6415" y="22393"/>
                    <a:pt x="9559" y="23700"/>
                    <a:pt x="12772" y="23700"/>
                  </a:cubicBezTo>
                  <a:cubicBezTo>
                    <a:pt x="14182" y="23700"/>
                    <a:pt x="15605" y="23449"/>
                    <a:pt x="16974" y="22931"/>
                  </a:cubicBezTo>
                  <a:cubicBezTo>
                    <a:pt x="21436" y="21257"/>
                    <a:pt x="24464" y="17007"/>
                    <a:pt x="24623" y="12226"/>
                  </a:cubicBezTo>
                  <a:cubicBezTo>
                    <a:pt x="24836" y="5692"/>
                    <a:pt x="19709" y="220"/>
                    <a:pt x="13149" y="7"/>
                  </a:cubicBezTo>
                  <a:cubicBezTo>
                    <a:pt x="13017" y="3"/>
                    <a:pt x="12886" y="1"/>
                    <a:pt x="12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8318050" y="3203725"/>
              <a:ext cx="295525" cy="305475"/>
            </a:xfrm>
            <a:custGeom>
              <a:avLst/>
              <a:gdLst/>
              <a:ahLst/>
              <a:cxnLst/>
              <a:rect l="l" t="t" r="r" b="b"/>
              <a:pathLst>
                <a:path w="11821" h="12219" extrusionOk="0">
                  <a:moveTo>
                    <a:pt x="134" y="0"/>
                  </a:moveTo>
                  <a:lnTo>
                    <a:pt x="1" y="4303"/>
                  </a:lnTo>
                  <a:cubicBezTo>
                    <a:pt x="4171" y="4463"/>
                    <a:pt x="7412" y="7942"/>
                    <a:pt x="7279" y="12086"/>
                  </a:cubicBezTo>
                  <a:lnTo>
                    <a:pt x="11608" y="12219"/>
                  </a:lnTo>
                  <a:cubicBezTo>
                    <a:pt x="11821" y="5685"/>
                    <a:pt x="6668" y="21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8434275" y="3505875"/>
              <a:ext cx="174000" cy="219825"/>
            </a:xfrm>
            <a:custGeom>
              <a:avLst/>
              <a:gdLst/>
              <a:ahLst/>
              <a:cxnLst/>
              <a:rect l="l" t="t" r="r" b="b"/>
              <a:pathLst>
                <a:path w="6960" h="8793" extrusionOk="0">
                  <a:moveTo>
                    <a:pt x="2656" y="0"/>
                  </a:moveTo>
                  <a:cubicBezTo>
                    <a:pt x="2577" y="2125"/>
                    <a:pt x="1620" y="4117"/>
                    <a:pt x="0" y="5498"/>
                  </a:cubicBezTo>
                  <a:lnTo>
                    <a:pt x="2789" y="8792"/>
                  </a:lnTo>
                  <a:cubicBezTo>
                    <a:pt x="5339" y="6614"/>
                    <a:pt x="6853" y="3480"/>
                    <a:pt x="6959" y="133"/>
                  </a:cubicBezTo>
                  <a:lnTo>
                    <a:pt x="2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6"/>
          <p:cNvGrpSpPr/>
          <p:nvPr/>
        </p:nvGrpSpPr>
        <p:grpSpPr>
          <a:xfrm>
            <a:off x="2356487" y="3452250"/>
            <a:ext cx="1003400" cy="680775"/>
            <a:chOff x="8871875" y="3878300"/>
            <a:chExt cx="1003400" cy="680775"/>
          </a:xfrm>
        </p:grpSpPr>
        <p:sp>
          <p:nvSpPr>
            <p:cNvPr id="1350" name="Google Shape;1350;p46"/>
            <p:cNvSpPr/>
            <p:nvPr/>
          </p:nvSpPr>
          <p:spPr>
            <a:xfrm>
              <a:off x="8871875" y="3878300"/>
              <a:ext cx="1003400" cy="477575"/>
            </a:xfrm>
            <a:custGeom>
              <a:avLst/>
              <a:gdLst/>
              <a:ahLst/>
              <a:cxnLst/>
              <a:rect l="l" t="t" r="r" b="b"/>
              <a:pathLst>
                <a:path w="40136" h="19103" extrusionOk="0">
                  <a:moveTo>
                    <a:pt x="25585" y="0"/>
                  </a:moveTo>
                  <a:cubicBezTo>
                    <a:pt x="22499" y="0"/>
                    <a:pt x="19547" y="1579"/>
                    <a:pt x="17850" y="4281"/>
                  </a:cubicBezTo>
                  <a:cubicBezTo>
                    <a:pt x="16542" y="3414"/>
                    <a:pt x="15111" y="3019"/>
                    <a:pt x="13711" y="3019"/>
                  </a:cubicBezTo>
                  <a:cubicBezTo>
                    <a:pt x="9964" y="3019"/>
                    <a:pt x="6446" y="5849"/>
                    <a:pt x="6136" y="10045"/>
                  </a:cubicBezTo>
                  <a:cubicBezTo>
                    <a:pt x="5658" y="9886"/>
                    <a:pt x="5154" y="9806"/>
                    <a:pt x="4649" y="9806"/>
                  </a:cubicBezTo>
                  <a:cubicBezTo>
                    <a:pt x="2099" y="9806"/>
                    <a:pt x="1" y="11878"/>
                    <a:pt x="1" y="14454"/>
                  </a:cubicBezTo>
                  <a:cubicBezTo>
                    <a:pt x="1" y="17004"/>
                    <a:pt x="2099" y="19103"/>
                    <a:pt x="4649" y="19103"/>
                  </a:cubicBezTo>
                  <a:lnTo>
                    <a:pt x="35488" y="19103"/>
                  </a:lnTo>
                  <a:cubicBezTo>
                    <a:pt x="38064" y="19103"/>
                    <a:pt x="40136" y="17004"/>
                    <a:pt x="40136" y="14454"/>
                  </a:cubicBezTo>
                  <a:cubicBezTo>
                    <a:pt x="40136" y="11878"/>
                    <a:pt x="38064" y="9806"/>
                    <a:pt x="35488" y="9806"/>
                  </a:cubicBezTo>
                  <a:lnTo>
                    <a:pt x="35488" y="9779"/>
                  </a:lnTo>
                  <a:cubicBezTo>
                    <a:pt x="35195" y="9779"/>
                    <a:pt x="34930" y="9806"/>
                    <a:pt x="34638" y="9859"/>
                  </a:cubicBezTo>
                  <a:cubicBezTo>
                    <a:pt x="34664" y="9620"/>
                    <a:pt x="34691" y="9354"/>
                    <a:pt x="34691" y="9089"/>
                  </a:cubicBezTo>
                  <a:cubicBezTo>
                    <a:pt x="34664" y="5025"/>
                    <a:pt x="31981" y="1465"/>
                    <a:pt x="28077" y="350"/>
                  </a:cubicBezTo>
                  <a:cubicBezTo>
                    <a:pt x="27251" y="114"/>
                    <a:pt x="26413" y="0"/>
                    <a:pt x="25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9303500" y="4168600"/>
              <a:ext cx="248400" cy="390475"/>
            </a:xfrm>
            <a:custGeom>
              <a:avLst/>
              <a:gdLst/>
              <a:ahLst/>
              <a:cxnLst/>
              <a:rect l="l" t="t" r="r" b="b"/>
              <a:pathLst>
                <a:path w="9936" h="15619" extrusionOk="0">
                  <a:moveTo>
                    <a:pt x="2179" y="0"/>
                  </a:moveTo>
                  <a:lnTo>
                    <a:pt x="2179" y="10731"/>
                  </a:lnTo>
                  <a:lnTo>
                    <a:pt x="1" y="10731"/>
                  </a:lnTo>
                  <a:lnTo>
                    <a:pt x="2471" y="13175"/>
                  </a:lnTo>
                  <a:lnTo>
                    <a:pt x="4968" y="15619"/>
                  </a:lnTo>
                  <a:lnTo>
                    <a:pt x="7465" y="13175"/>
                  </a:lnTo>
                  <a:lnTo>
                    <a:pt x="9935" y="10731"/>
                  </a:lnTo>
                  <a:lnTo>
                    <a:pt x="7757" y="10731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46"/>
          <p:cNvGrpSpPr/>
          <p:nvPr/>
        </p:nvGrpSpPr>
        <p:grpSpPr>
          <a:xfrm>
            <a:off x="1122250" y="2475663"/>
            <a:ext cx="897825" cy="1848775"/>
            <a:chOff x="1374050" y="2475663"/>
            <a:chExt cx="897825" cy="1848775"/>
          </a:xfrm>
        </p:grpSpPr>
        <p:sp>
          <p:nvSpPr>
            <p:cNvPr id="1353" name="Google Shape;1353;p46"/>
            <p:cNvSpPr/>
            <p:nvPr/>
          </p:nvSpPr>
          <p:spPr>
            <a:xfrm>
              <a:off x="1374050" y="2475663"/>
              <a:ext cx="897825" cy="1848775"/>
            </a:xfrm>
            <a:custGeom>
              <a:avLst/>
              <a:gdLst/>
              <a:ahLst/>
              <a:cxnLst/>
              <a:rect l="l" t="t" r="r" b="b"/>
              <a:pathLst>
                <a:path w="35913" h="73951" extrusionOk="0">
                  <a:moveTo>
                    <a:pt x="1753" y="1"/>
                  </a:moveTo>
                  <a:cubicBezTo>
                    <a:pt x="771" y="1"/>
                    <a:pt x="0" y="797"/>
                    <a:pt x="0" y="1780"/>
                  </a:cubicBezTo>
                  <a:lnTo>
                    <a:pt x="0" y="71559"/>
                  </a:lnTo>
                  <a:cubicBezTo>
                    <a:pt x="0" y="72888"/>
                    <a:pt x="1063" y="73950"/>
                    <a:pt x="2364" y="73950"/>
                  </a:cubicBezTo>
                  <a:lnTo>
                    <a:pt x="33548" y="73950"/>
                  </a:lnTo>
                  <a:cubicBezTo>
                    <a:pt x="34850" y="73950"/>
                    <a:pt x="35912" y="72888"/>
                    <a:pt x="35912" y="71559"/>
                  </a:cubicBezTo>
                  <a:lnTo>
                    <a:pt x="35912" y="1780"/>
                  </a:lnTo>
                  <a:cubicBezTo>
                    <a:pt x="35912" y="797"/>
                    <a:pt x="35115" y="1"/>
                    <a:pt x="34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519475" y="3483038"/>
              <a:ext cx="637525" cy="39200"/>
            </a:xfrm>
            <a:custGeom>
              <a:avLst/>
              <a:gdLst/>
              <a:ahLst/>
              <a:cxnLst/>
              <a:rect l="l" t="t" r="r" b="b"/>
              <a:pathLst>
                <a:path w="25501" h="1568" extrusionOk="0">
                  <a:moveTo>
                    <a:pt x="797" y="1"/>
                  </a:moveTo>
                  <a:cubicBezTo>
                    <a:pt x="346" y="1"/>
                    <a:pt x="0" y="346"/>
                    <a:pt x="0" y="797"/>
                  </a:cubicBezTo>
                  <a:cubicBezTo>
                    <a:pt x="0" y="1222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2"/>
                    <a:pt x="25500" y="797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519475" y="3608538"/>
              <a:ext cx="637525" cy="39225"/>
            </a:xfrm>
            <a:custGeom>
              <a:avLst/>
              <a:gdLst/>
              <a:ahLst/>
              <a:cxnLst/>
              <a:rect l="l" t="t" r="r" b="b"/>
              <a:pathLst>
                <a:path w="25501" h="1569" extrusionOk="0">
                  <a:moveTo>
                    <a:pt x="797" y="1"/>
                  </a:moveTo>
                  <a:cubicBezTo>
                    <a:pt x="346" y="1"/>
                    <a:pt x="0" y="346"/>
                    <a:pt x="0" y="771"/>
                  </a:cubicBezTo>
                  <a:cubicBezTo>
                    <a:pt x="0" y="1223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3"/>
                    <a:pt x="25500" y="771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1519475" y="3733388"/>
              <a:ext cx="637525" cy="39200"/>
            </a:xfrm>
            <a:custGeom>
              <a:avLst/>
              <a:gdLst/>
              <a:ahLst/>
              <a:cxnLst/>
              <a:rect l="l" t="t" r="r" b="b"/>
              <a:pathLst>
                <a:path w="25501" h="1568" extrusionOk="0">
                  <a:moveTo>
                    <a:pt x="797" y="1"/>
                  </a:moveTo>
                  <a:cubicBezTo>
                    <a:pt x="346" y="1"/>
                    <a:pt x="0" y="346"/>
                    <a:pt x="0" y="797"/>
                  </a:cubicBezTo>
                  <a:cubicBezTo>
                    <a:pt x="0" y="1222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2"/>
                    <a:pt x="25500" y="797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1519475" y="3858238"/>
              <a:ext cx="637525" cy="39875"/>
            </a:xfrm>
            <a:custGeom>
              <a:avLst/>
              <a:gdLst/>
              <a:ahLst/>
              <a:cxnLst/>
              <a:rect l="l" t="t" r="r" b="b"/>
              <a:pathLst>
                <a:path w="25501" h="1595" extrusionOk="0">
                  <a:moveTo>
                    <a:pt x="797" y="0"/>
                  </a:moveTo>
                  <a:cubicBezTo>
                    <a:pt x="346" y="0"/>
                    <a:pt x="0" y="372"/>
                    <a:pt x="0" y="797"/>
                  </a:cubicBezTo>
                  <a:cubicBezTo>
                    <a:pt x="0" y="1222"/>
                    <a:pt x="346" y="1594"/>
                    <a:pt x="797" y="1594"/>
                  </a:cubicBezTo>
                  <a:lnTo>
                    <a:pt x="24730" y="1594"/>
                  </a:lnTo>
                  <a:cubicBezTo>
                    <a:pt x="25155" y="1594"/>
                    <a:pt x="25500" y="1222"/>
                    <a:pt x="25500" y="797"/>
                  </a:cubicBezTo>
                  <a:cubicBezTo>
                    <a:pt x="25500" y="372"/>
                    <a:pt x="25155" y="0"/>
                    <a:pt x="24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1519475" y="3983738"/>
              <a:ext cx="637525" cy="39200"/>
            </a:xfrm>
            <a:custGeom>
              <a:avLst/>
              <a:gdLst/>
              <a:ahLst/>
              <a:cxnLst/>
              <a:rect l="l" t="t" r="r" b="b"/>
              <a:pathLst>
                <a:path w="25501" h="1568" extrusionOk="0">
                  <a:moveTo>
                    <a:pt x="797" y="1"/>
                  </a:moveTo>
                  <a:cubicBezTo>
                    <a:pt x="346" y="1"/>
                    <a:pt x="0" y="346"/>
                    <a:pt x="0" y="797"/>
                  </a:cubicBezTo>
                  <a:cubicBezTo>
                    <a:pt x="0" y="1222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2"/>
                    <a:pt x="25500" y="797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1519475" y="4108588"/>
              <a:ext cx="637525" cy="39875"/>
            </a:xfrm>
            <a:custGeom>
              <a:avLst/>
              <a:gdLst/>
              <a:ahLst/>
              <a:cxnLst/>
              <a:rect l="l" t="t" r="r" b="b"/>
              <a:pathLst>
                <a:path w="25501" h="1595" extrusionOk="0">
                  <a:moveTo>
                    <a:pt x="797" y="0"/>
                  </a:moveTo>
                  <a:cubicBezTo>
                    <a:pt x="346" y="0"/>
                    <a:pt x="0" y="372"/>
                    <a:pt x="0" y="797"/>
                  </a:cubicBezTo>
                  <a:cubicBezTo>
                    <a:pt x="0" y="1222"/>
                    <a:pt x="346" y="1594"/>
                    <a:pt x="797" y="1594"/>
                  </a:cubicBezTo>
                  <a:lnTo>
                    <a:pt x="24730" y="1594"/>
                  </a:lnTo>
                  <a:cubicBezTo>
                    <a:pt x="25155" y="1594"/>
                    <a:pt x="25500" y="1222"/>
                    <a:pt x="25500" y="797"/>
                  </a:cubicBezTo>
                  <a:cubicBezTo>
                    <a:pt x="25500" y="372"/>
                    <a:pt x="25155" y="0"/>
                    <a:pt x="24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1374050" y="2475663"/>
              <a:ext cx="897825" cy="167375"/>
            </a:xfrm>
            <a:custGeom>
              <a:avLst/>
              <a:gdLst/>
              <a:ahLst/>
              <a:cxnLst/>
              <a:rect l="l" t="t" r="r" b="b"/>
              <a:pathLst>
                <a:path w="35913" h="6695" extrusionOk="0">
                  <a:moveTo>
                    <a:pt x="1753" y="1"/>
                  </a:moveTo>
                  <a:cubicBezTo>
                    <a:pt x="771" y="1"/>
                    <a:pt x="0" y="797"/>
                    <a:pt x="0" y="1780"/>
                  </a:cubicBezTo>
                  <a:lnTo>
                    <a:pt x="0" y="6694"/>
                  </a:lnTo>
                  <a:lnTo>
                    <a:pt x="35912" y="6694"/>
                  </a:lnTo>
                  <a:lnTo>
                    <a:pt x="35912" y="1780"/>
                  </a:lnTo>
                  <a:cubicBezTo>
                    <a:pt x="35912" y="797"/>
                    <a:pt x="35115" y="1"/>
                    <a:pt x="34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1986300" y="2522138"/>
              <a:ext cx="68425" cy="58225"/>
            </a:xfrm>
            <a:custGeom>
              <a:avLst/>
              <a:gdLst/>
              <a:ahLst/>
              <a:cxnLst/>
              <a:rect l="l" t="t" r="r" b="b"/>
              <a:pathLst>
                <a:path w="2737" h="2329" extrusionOk="0">
                  <a:moveTo>
                    <a:pt x="1568" y="1"/>
                  </a:moveTo>
                  <a:cubicBezTo>
                    <a:pt x="505" y="1"/>
                    <a:pt x="1" y="1249"/>
                    <a:pt x="744" y="1993"/>
                  </a:cubicBezTo>
                  <a:cubicBezTo>
                    <a:pt x="976" y="2225"/>
                    <a:pt x="1266" y="2329"/>
                    <a:pt x="1552" y="2329"/>
                  </a:cubicBezTo>
                  <a:cubicBezTo>
                    <a:pt x="2152" y="2329"/>
                    <a:pt x="2737" y="1871"/>
                    <a:pt x="2737" y="1170"/>
                  </a:cubicBezTo>
                  <a:cubicBezTo>
                    <a:pt x="2737" y="506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2080600" y="2522138"/>
              <a:ext cx="68425" cy="58225"/>
            </a:xfrm>
            <a:custGeom>
              <a:avLst/>
              <a:gdLst/>
              <a:ahLst/>
              <a:cxnLst/>
              <a:rect l="l" t="t" r="r" b="b"/>
              <a:pathLst>
                <a:path w="2737" h="2329" extrusionOk="0">
                  <a:moveTo>
                    <a:pt x="1568" y="1"/>
                  </a:moveTo>
                  <a:cubicBezTo>
                    <a:pt x="532" y="1"/>
                    <a:pt x="0" y="1249"/>
                    <a:pt x="744" y="1993"/>
                  </a:cubicBezTo>
                  <a:cubicBezTo>
                    <a:pt x="984" y="2225"/>
                    <a:pt x="1277" y="2329"/>
                    <a:pt x="1564" y="2329"/>
                  </a:cubicBezTo>
                  <a:cubicBezTo>
                    <a:pt x="2164" y="2329"/>
                    <a:pt x="2736" y="1871"/>
                    <a:pt x="2736" y="1170"/>
                  </a:cubicBezTo>
                  <a:cubicBezTo>
                    <a:pt x="2736" y="506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2171575" y="2522138"/>
              <a:ext cx="68425" cy="58225"/>
            </a:xfrm>
            <a:custGeom>
              <a:avLst/>
              <a:gdLst/>
              <a:ahLst/>
              <a:cxnLst/>
              <a:rect l="l" t="t" r="r" b="b"/>
              <a:pathLst>
                <a:path w="2737" h="2329" extrusionOk="0">
                  <a:moveTo>
                    <a:pt x="1568" y="1"/>
                  </a:moveTo>
                  <a:cubicBezTo>
                    <a:pt x="505" y="1"/>
                    <a:pt x="0" y="1249"/>
                    <a:pt x="744" y="1993"/>
                  </a:cubicBezTo>
                  <a:cubicBezTo>
                    <a:pt x="976" y="2225"/>
                    <a:pt x="1266" y="2329"/>
                    <a:pt x="1552" y="2329"/>
                  </a:cubicBezTo>
                  <a:cubicBezTo>
                    <a:pt x="2152" y="2329"/>
                    <a:pt x="2736" y="1871"/>
                    <a:pt x="2736" y="1170"/>
                  </a:cubicBezTo>
                  <a:cubicBezTo>
                    <a:pt x="2736" y="506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1463700" y="2776463"/>
              <a:ext cx="698600" cy="590400"/>
            </a:xfrm>
            <a:custGeom>
              <a:avLst/>
              <a:gdLst/>
              <a:ahLst/>
              <a:cxnLst/>
              <a:rect l="l" t="t" r="r" b="b"/>
              <a:pathLst>
                <a:path w="27944" h="23616" extrusionOk="0">
                  <a:moveTo>
                    <a:pt x="15249" y="3421"/>
                  </a:moveTo>
                  <a:cubicBezTo>
                    <a:pt x="18209" y="3421"/>
                    <a:pt x="21148" y="4973"/>
                    <a:pt x="22684" y="7943"/>
                  </a:cubicBezTo>
                  <a:cubicBezTo>
                    <a:pt x="25473" y="13362"/>
                    <a:pt x="21781" y="19817"/>
                    <a:pt x="15725" y="20162"/>
                  </a:cubicBezTo>
                  <a:lnTo>
                    <a:pt x="15725" y="20189"/>
                  </a:lnTo>
                  <a:lnTo>
                    <a:pt x="15247" y="20189"/>
                  </a:lnTo>
                  <a:cubicBezTo>
                    <a:pt x="8845" y="20189"/>
                    <a:pt x="4808" y="13282"/>
                    <a:pt x="7942" y="7678"/>
                  </a:cubicBezTo>
                  <a:cubicBezTo>
                    <a:pt x="8075" y="7439"/>
                    <a:pt x="8235" y="7200"/>
                    <a:pt x="8394" y="6987"/>
                  </a:cubicBezTo>
                  <a:cubicBezTo>
                    <a:pt x="8500" y="6854"/>
                    <a:pt x="8606" y="6722"/>
                    <a:pt x="8713" y="6589"/>
                  </a:cubicBezTo>
                  <a:cubicBezTo>
                    <a:pt x="10407" y="4453"/>
                    <a:pt x="12835" y="3421"/>
                    <a:pt x="15249" y="3421"/>
                  </a:cubicBezTo>
                  <a:close/>
                  <a:moveTo>
                    <a:pt x="15335" y="1"/>
                  </a:moveTo>
                  <a:cubicBezTo>
                    <a:pt x="15306" y="1"/>
                    <a:pt x="15276" y="1"/>
                    <a:pt x="15247" y="1"/>
                  </a:cubicBezTo>
                  <a:lnTo>
                    <a:pt x="14902" y="1"/>
                  </a:lnTo>
                  <a:cubicBezTo>
                    <a:pt x="14689" y="1"/>
                    <a:pt x="14503" y="1"/>
                    <a:pt x="14291" y="28"/>
                  </a:cubicBezTo>
                  <a:lnTo>
                    <a:pt x="14184" y="28"/>
                  </a:lnTo>
                  <a:lnTo>
                    <a:pt x="13998" y="54"/>
                  </a:lnTo>
                  <a:lnTo>
                    <a:pt x="13733" y="54"/>
                  </a:lnTo>
                  <a:lnTo>
                    <a:pt x="13573" y="81"/>
                  </a:lnTo>
                  <a:lnTo>
                    <a:pt x="13388" y="108"/>
                  </a:lnTo>
                  <a:lnTo>
                    <a:pt x="13281" y="134"/>
                  </a:lnTo>
                  <a:lnTo>
                    <a:pt x="13148" y="161"/>
                  </a:lnTo>
                  <a:lnTo>
                    <a:pt x="13069" y="161"/>
                  </a:lnTo>
                  <a:lnTo>
                    <a:pt x="12909" y="187"/>
                  </a:lnTo>
                  <a:lnTo>
                    <a:pt x="12750" y="240"/>
                  </a:lnTo>
                  <a:lnTo>
                    <a:pt x="12591" y="267"/>
                  </a:lnTo>
                  <a:cubicBezTo>
                    <a:pt x="12405" y="293"/>
                    <a:pt x="12245" y="347"/>
                    <a:pt x="12059" y="400"/>
                  </a:cubicBezTo>
                  <a:lnTo>
                    <a:pt x="11953" y="426"/>
                  </a:lnTo>
                  <a:cubicBezTo>
                    <a:pt x="11794" y="479"/>
                    <a:pt x="11634" y="533"/>
                    <a:pt x="11475" y="586"/>
                  </a:cubicBezTo>
                  <a:cubicBezTo>
                    <a:pt x="11316" y="639"/>
                    <a:pt x="11183" y="692"/>
                    <a:pt x="11024" y="745"/>
                  </a:cubicBezTo>
                  <a:cubicBezTo>
                    <a:pt x="10864" y="798"/>
                    <a:pt x="10731" y="851"/>
                    <a:pt x="10572" y="931"/>
                  </a:cubicBezTo>
                  <a:lnTo>
                    <a:pt x="10413" y="984"/>
                  </a:lnTo>
                  <a:lnTo>
                    <a:pt x="10280" y="1064"/>
                  </a:lnTo>
                  <a:lnTo>
                    <a:pt x="10120" y="1117"/>
                  </a:lnTo>
                  <a:lnTo>
                    <a:pt x="10014" y="1197"/>
                  </a:lnTo>
                  <a:lnTo>
                    <a:pt x="9961" y="1197"/>
                  </a:lnTo>
                  <a:lnTo>
                    <a:pt x="9695" y="1329"/>
                  </a:lnTo>
                  <a:lnTo>
                    <a:pt x="9589" y="1383"/>
                  </a:lnTo>
                  <a:lnTo>
                    <a:pt x="9403" y="1489"/>
                  </a:lnTo>
                  <a:lnTo>
                    <a:pt x="9270" y="1568"/>
                  </a:lnTo>
                  <a:lnTo>
                    <a:pt x="9138" y="1648"/>
                  </a:lnTo>
                  <a:cubicBezTo>
                    <a:pt x="9031" y="1701"/>
                    <a:pt x="8952" y="1754"/>
                    <a:pt x="8872" y="1834"/>
                  </a:cubicBezTo>
                  <a:cubicBezTo>
                    <a:pt x="8606" y="1993"/>
                    <a:pt x="8341" y="2179"/>
                    <a:pt x="8075" y="2365"/>
                  </a:cubicBezTo>
                  <a:cubicBezTo>
                    <a:pt x="7863" y="2525"/>
                    <a:pt x="7677" y="2711"/>
                    <a:pt x="7464" y="2870"/>
                  </a:cubicBezTo>
                  <a:lnTo>
                    <a:pt x="7358" y="2976"/>
                  </a:lnTo>
                  <a:lnTo>
                    <a:pt x="7119" y="3189"/>
                  </a:lnTo>
                  <a:lnTo>
                    <a:pt x="7013" y="3295"/>
                  </a:lnTo>
                  <a:lnTo>
                    <a:pt x="6880" y="3428"/>
                  </a:lnTo>
                  <a:lnTo>
                    <a:pt x="6667" y="3640"/>
                  </a:lnTo>
                  <a:lnTo>
                    <a:pt x="6561" y="3747"/>
                  </a:lnTo>
                  <a:lnTo>
                    <a:pt x="6349" y="3986"/>
                  </a:lnTo>
                  <a:lnTo>
                    <a:pt x="6242" y="4118"/>
                  </a:lnTo>
                  <a:cubicBezTo>
                    <a:pt x="6189" y="4145"/>
                    <a:pt x="6163" y="4198"/>
                    <a:pt x="6136" y="4251"/>
                  </a:cubicBezTo>
                  <a:lnTo>
                    <a:pt x="6030" y="4384"/>
                  </a:lnTo>
                  <a:lnTo>
                    <a:pt x="5870" y="4597"/>
                  </a:lnTo>
                  <a:cubicBezTo>
                    <a:pt x="0" y="12220"/>
                    <a:pt x="5233" y="23296"/>
                    <a:pt x="14848" y="23615"/>
                  </a:cubicBezTo>
                  <a:lnTo>
                    <a:pt x="15247" y="23615"/>
                  </a:lnTo>
                  <a:cubicBezTo>
                    <a:pt x="19869" y="23615"/>
                    <a:pt x="24066" y="20932"/>
                    <a:pt x="26005" y="16762"/>
                  </a:cubicBezTo>
                  <a:cubicBezTo>
                    <a:pt x="27944" y="12565"/>
                    <a:pt x="27280" y="7625"/>
                    <a:pt x="24278" y="4118"/>
                  </a:cubicBezTo>
                  <a:lnTo>
                    <a:pt x="24278" y="4172"/>
                  </a:lnTo>
                  <a:cubicBezTo>
                    <a:pt x="22039" y="1538"/>
                    <a:pt x="18782" y="1"/>
                    <a:pt x="1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1463700" y="2883388"/>
              <a:ext cx="393150" cy="484125"/>
            </a:xfrm>
            <a:custGeom>
              <a:avLst/>
              <a:gdLst/>
              <a:ahLst/>
              <a:cxnLst/>
              <a:rect l="l" t="t" r="r" b="b"/>
              <a:pathLst>
                <a:path w="15726" h="19365" extrusionOk="0">
                  <a:moveTo>
                    <a:pt x="6136" y="1"/>
                  </a:moveTo>
                  <a:cubicBezTo>
                    <a:pt x="6030" y="107"/>
                    <a:pt x="5950" y="213"/>
                    <a:pt x="5870" y="346"/>
                  </a:cubicBezTo>
                  <a:cubicBezTo>
                    <a:pt x="0" y="7970"/>
                    <a:pt x="5233" y="19046"/>
                    <a:pt x="14848" y="19365"/>
                  </a:cubicBezTo>
                  <a:lnTo>
                    <a:pt x="15725" y="15912"/>
                  </a:lnTo>
                  <a:cubicBezTo>
                    <a:pt x="15566" y="15912"/>
                    <a:pt x="15406" y="15912"/>
                    <a:pt x="15247" y="15938"/>
                  </a:cubicBezTo>
                  <a:cubicBezTo>
                    <a:pt x="8474" y="15938"/>
                    <a:pt x="4489" y="8288"/>
                    <a:pt x="8394" y="2737"/>
                  </a:cubicBezTo>
                  <a:lnTo>
                    <a:pt x="6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1609775" y="2777138"/>
              <a:ext cx="460875" cy="191950"/>
            </a:xfrm>
            <a:custGeom>
              <a:avLst/>
              <a:gdLst/>
              <a:ahLst/>
              <a:cxnLst/>
              <a:rect l="l" t="t" r="r" b="b"/>
              <a:pathLst>
                <a:path w="18435" h="7678" extrusionOk="0">
                  <a:moveTo>
                    <a:pt x="9494" y="1"/>
                  </a:moveTo>
                  <a:cubicBezTo>
                    <a:pt x="9464" y="1"/>
                    <a:pt x="9434" y="1"/>
                    <a:pt x="9404" y="1"/>
                  </a:cubicBezTo>
                  <a:lnTo>
                    <a:pt x="9032" y="1"/>
                  </a:lnTo>
                  <a:cubicBezTo>
                    <a:pt x="8846" y="1"/>
                    <a:pt x="8660" y="27"/>
                    <a:pt x="8448" y="27"/>
                  </a:cubicBezTo>
                  <a:lnTo>
                    <a:pt x="8341" y="27"/>
                  </a:lnTo>
                  <a:lnTo>
                    <a:pt x="8155" y="54"/>
                  </a:lnTo>
                  <a:lnTo>
                    <a:pt x="7890" y="54"/>
                  </a:lnTo>
                  <a:lnTo>
                    <a:pt x="7730" y="81"/>
                  </a:lnTo>
                  <a:lnTo>
                    <a:pt x="7545" y="107"/>
                  </a:lnTo>
                  <a:lnTo>
                    <a:pt x="7438" y="134"/>
                  </a:lnTo>
                  <a:lnTo>
                    <a:pt x="7305" y="160"/>
                  </a:lnTo>
                  <a:lnTo>
                    <a:pt x="7199" y="160"/>
                  </a:lnTo>
                  <a:lnTo>
                    <a:pt x="7066" y="187"/>
                  </a:lnTo>
                  <a:lnTo>
                    <a:pt x="6907" y="240"/>
                  </a:lnTo>
                  <a:lnTo>
                    <a:pt x="6748" y="266"/>
                  </a:lnTo>
                  <a:cubicBezTo>
                    <a:pt x="6562" y="320"/>
                    <a:pt x="6402" y="346"/>
                    <a:pt x="6216" y="399"/>
                  </a:cubicBezTo>
                  <a:lnTo>
                    <a:pt x="6110" y="426"/>
                  </a:lnTo>
                  <a:cubicBezTo>
                    <a:pt x="5951" y="479"/>
                    <a:pt x="5791" y="532"/>
                    <a:pt x="5632" y="585"/>
                  </a:cubicBezTo>
                  <a:cubicBezTo>
                    <a:pt x="5473" y="638"/>
                    <a:pt x="5313" y="691"/>
                    <a:pt x="5181" y="745"/>
                  </a:cubicBezTo>
                  <a:cubicBezTo>
                    <a:pt x="5021" y="798"/>
                    <a:pt x="4862" y="851"/>
                    <a:pt x="4729" y="931"/>
                  </a:cubicBezTo>
                  <a:lnTo>
                    <a:pt x="4570" y="984"/>
                  </a:lnTo>
                  <a:lnTo>
                    <a:pt x="4437" y="1063"/>
                  </a:lnTo>
                  <a:lnTo>
                    <a:pt x="4277" y="1116"/>
                  </a:lnTo>
                  <a:lnTo>
                    <a:pt x="4145" y="1196"/>
                  </a:lnTo>
                  <a:lnTo>
                    <a:pt x="4118" y="1196"/>
                  </a:lnTo>
                  <a:lnTo>
                    <a:pt x="3852" y="1329"/>
                  </a:lnTo>
                  <a:lnTo>
                    <a:pt x="3746" y="1409"/>
                  </a:lnTo>
                  <a:lnTo>
                    <a:pt x="3560" y="1488"/>
                  </a:lnTo>
                  <a:lnTo>
                    <a:pt x="3427" y="1568"/>
                  </a:lnTo>
                  <a:lnTo>
                    <a:pt x="3295" y="1648"/>
                  </a:lnTo>
                  <a:cubicBezTo>
                    <a:pt x="3188" y="1701"/>
                    <a:pt x="3109" y="1754"/>
                    <a:pt x="3002" y="1834"/>
                  </a:cubicBezTo>
                  <a:cubicBezTo>
                    <a:pt x="2737" y="1993"/>
                    <a:pt x="2498" y="2179"/>
                    <a:pt x="2232" y="2365"/>
                  </a:cubicBezTo>
                  <a:cubicBezTo>
                    <a:pt x="2020" y="2551"/>
                    <a:pt x="1834" y="2684"/>
                    <a:pt x="1621" y="2870"/>
                  </a:cubicBezTo>
                  <a:lnTo>
                    <a:pt x="1515" y="2976"/>
                  </a:lnTo>
                  <a:lnTo>
                    <a:pt x="1276" y="3188"/>
                  </a:lnTo>
                  <a:lnTo>
                    <a:pt x="1170" y="3295"/>
                  </a:lnTo>
                  <a:lnTo>
                    <a:pt x="1037" y="3427"/>
                  </a:lnTo>
                  <a:lnTo>
                    <a:pt x="824" y="3640"/>
                  </a:lnTo>
                  <a:lnTo>
                    <a:pt x="718" y="3773"/>
                  </a:lnTo>
                  <a:lnTo>
                    <a:pt x="506" y="4012"/>
                  </a:lnTo>
                  <a:lnTo>
                    <a:pt x="399" y="4118"/>
                  </a:lnTo>
                  <a:cubicBezTo>
                    <a:pt x="346" y="4171"/>
                    <a:pt x="320" y="4198"/>
                    <a:pt x="293" y="4251"/>
                  </a:cubicBezTo>
                  <a:lnTo>
                    <a:pt x="160" y="4384"/>
                  </a:lnTo>
                  <a:lnTo>
                    <a:pt x="1" y="4596"/>
                  </a:lnTo>
                  <a:lnTo>
                    <a:pt x="2099" y="7677"/>
                  </a:lnTo>
                  <a:cubicBezTo>
                    <a:pt x="2259" y="7438"/>
                    <a:pt x="2392" y="7199"/>
                    <a:pt x="2551" y="6960"/>
                  </a:cubicBezTo>
                  <a:cubicBezTo>
                    <a:pt x="2657" y="6827"/>
                    <a:pt x="2763" y="6695"/>
                    <a:pt x="2870" y="6562"/>
                  </a:cubicBezTo>
                  <a:cubicBezTo>
                    <a:pt x="4555" y="4443"/>
                    <a:pt x="6986" y="3405"/>
                    <a:pt x="9408" y="3405"/>
                  </a:cubicBezTo>
                  <a:cubicBezTo>
                    <a:pt x="12177" y="3405"/>
                    <a:pt x="14934" y="4762"/>
                    <a:pt x="16549" y="7412"/>
                  </a:cubicBezTo>
                  <a:lnTo>
                    <a:pt x="18435" y="4145"/>
                  </a:lnTo>
                  <a:cubicBezTo>
                    <a:pt x="16197" y="1511"/>
                    <a:pt x="12940" y="1"/>
                    <a:pt x="9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7"/>
          <p:cNvSpPr txBox="1">
            <a:spLocks noGrp="1"/>
          </p:cNvSpPr>
          <p:nvPr>
            <p:ph type="body" idx="1"/>
          </p:nvPr>
        </p:nvSpPr>
        <p:spPr>
          <a:xfrm>
            <a:off x="720000" y="1080075"/>
            <a:ext cx="64227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Photos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3"/>
              </a:rPr>
              <a:t>Top view woman typing on laptop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4"/>
              </a:rPr>
              <a:t>Businessman on a terrace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Vectors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5"/>
              </a:rPr>
              <a:t>Flat design data driven illustration I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6"/>
              </a:rPr>
              <a:t>Flat design data driven illustration II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Icons pack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7"/>
              </a:rPr>
              <a:t>Icon Pack: Money | Filled</a:t>
            </a:r>
            <a:endParaRPr/>
          </a:p>
        </p:txBody>
      </p:sp>
      <p:sp>
        <p:nvSpPr>
          <p:cNvPr id="1372" name="Google Shape;13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>
            <a:spLocks noGrp="1"/>
          </p:cNvSpPr>
          <p:nvPr>
            <p:ph type="title"/>
          </p:nvPr>
        </p:nvSpPr>
        <p:spPr>
          <a:xfrm>
            <a:off x="3412541" y="211262"/>
            <a:ext cx="2225742" cy="585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Team!</a:t>
            </a:r>
            <a:endParaRPr dirty="0"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4"/>
          </p:nvPr>
        </p:nvSpPr>
        <p:spPr>
          <a:xfrm>
            <a:off x="2629557" y="1963619"/>
            <a:ext cx="1565968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 Denina</a:t>
            </a:r>
            <a:endParaRPr dirty="0"/>
          </a:p>
        </p:txBody>
      </p:sp>
      <p:sp>
        <p:nvSpPr>
          <p:cNvPr id="591" name="Google Shape;591;p31"/>
          <p:cNvSpPr txBox="1">
            <a:spLocks noGrp="1"/>
          </p:cNvSpPr>
          <p:nvPr>
            <p:ph type="subTitle" idx="1"/>
          </p:nvPr>
        </p:nvSpPr>
        <p:spPr>
          <a:xfrm>
            <a:off x="2975442" y="2265244"/>
            <a:ext cx="956637" cy="361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@mdenina1</a:t>
            </a:r>
            <a:endParaRPr dirty="0"/>
          </a:p>
        </p:txBody>
      </p:sp>
      <p:sp>
        <p:nvSpPr>
          <p:cNvPr id="593" name="Google Shape;593;p31"/>
          <p:cNvSpPr txBox="1">
            <a:spLocks noGrp="1"/>
          </p:cNvSpPr>
          <p:nvPr>
            <p:ph type="subTitle" idx="3"/>
          </p:nvPr>
        </p:nvSpPr>
        <p:spPr>
          <a:xfrm>
            <a:off x="4939775" y="2256454"/>
            <a:ext cx="1479453" cy="379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@ChicoQuemador1</a:t>
            </a:r>
            <a:endParaRPr dirty="0"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6"/>
          </p:nvPr>
        </p:nvSpPr>
        <p:spPr>
          <a:xfrm>
            <a:off x="4525412" y="2056103"/>
            <a:ext cx="2308181" cy="369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Alexis Cruz Aboytes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0D79C-A558-C83E-B75F-4884E408A11E}"/>
              </a:ext>
            </a:extLst>
          </p:cNvPr>
          <p:cNvSpPr txBox="1"/>
          <p:nvPr/>
        </p:nvSpPr>
        <p:spPr>
          <a:xfrm>
            <a:off x="2785819" y="3921705"/>
            <a:ext cx="3572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B2743"/>
                </a:solidFill>
                <a:effectLst/>
                <a:uLnTx/>
                <a:uFillTx/>
                <a:latin typeface="Bellota Text"/>
                <a:ea typeface="Bellota Text"/>
                <a:sym typeface="Bellota Text"/>
                <a:hlinkClick r:id="rId3"/>
              </a:rPr>
              <a:t>https://github.com/ChicoQuemador1/HanaBudget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3B2743"/>
              </a:solidFill>
              <a:effectLst/>
              <a:uLnTx/>
              <a:uFillTx/>
              <a:latin typeface="Bellota Text"/>
              <a:ea typeface="Bellota Text"/>
              <a:sym typeface="Bellota Tex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3B2743"/>
              </a:solidFill>
              <a:effectLst/>
              <a:uLnTx/>
              <a:uFillTx/>
              <a:latin typeface="Bellota Text"/>
              <a:ea typeface="Bellota Text"/>
              <a:sym typeface="Bellota Tex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DC193-08B5-EE52-8758-0F1E35678542}"/>
              </a:ext>
            </a:extLst>
          </p:cNvPr>
          <p:cNvSpPr txBox="1"/>
          <p:nvPr/>
        </p:nvSpPr>
        <p:spPr>
          <a:xfrm>
            <a:off x="1876804" y="3552373"/>
            <a:ext cx="539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2400"/>
              <a:buFont typeface="Archivo"/>
              <a:buNone/>
              <a:tabLst/>
              <a:defRPr/>
            </a:pPr>
            <a:r>
              <a:rPr lang="en-US" sz="1800" dirty="0">
                <a:solidFill>
                  <a:srgbClr val="3B2743"/>
                </a:solidFill>
                <a:latin typeface="Archivo Medium"/>
                <a:cs typeface="Archivo Medium"/>
                <a:sym typeface="Archivo Medium"/>
              </a:rPr>
              <a:t>Link to repository: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B2743"/>
              </a:solidFill>
              <a:effectLst/>
              <a:uLnTx/>
              <a:uFillTx/>
              <a:latin typeface="Archivo Medium"/>
              <a:cs typeface="Archivo Medium"/>
              <a:sym typeface="Archivo Medium"/>
            </a:endParaRPr>
          </a:p>
        </p:txBody>
      </p:sp>
      <p:sp>
        <p:nvSpPr>
          <p:cNvPr id="26" name="Google Shape;810;p38">
            <a:extLst>
              <a:ext uri="{FF2B5EF4-FFF2-40B4-BE49-F238E27FC236}">
                <a16:creationId xmlns:a16="http://schemas.microsoft.com/office/drawing/2014/main" id="{B62BCF19-DF7C-7DCC-96ED-28368A1EAADD}"/>
              </a:ext>
            </a:extLst>
          </p:cNvPr>
          <p:cNvSpPr/>
          <p:nvPr/>
        </p:nvSpPr>
        <p:spPr>
          <a:xfrm>
            <a:off x="5495981" y="1496352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843;p38">
            <a:extLst>
              <a:ext uri="{FF2B5EF4-FFF2-40B4-BE49-F238E27FC236}">
                <a16:creationId xmlns:a16="http://schemas.microsoft.com/office/drawing/2014/main" id="{8D045850-2D09-5BA3-704C-66E21BC9A19A}"/>
              </a:ext>
            </a:extLst>
          </p:cNvPr>
          <p:cNvGrpSpPr/>
          <p:nvPr/>
        </p:nvGrpSpPr>
        <p:grpSpPr>
          <a:xfrm>
            <a:off x="5652281" y="1562386"/>
            <a:ext cx="159039" cy="339253"/>
            <a:chOff x="4584850" y="4399275"/>
            <a:chExt cx="225875" cy="481825"/>
          </a:xfrm>
        </p:grpSpPr>
        <p:sp>
          <p:nvSpPr>
            <p:cNvPr id="28" name="Google Shape;844;p38">
              <a:extLst>
                <a:ext uri="{FF2B5EF4-FFF2-40B4-BE49-F238E27FC236}">
                  <a16:creationId xmlns:a16="http://schemas.microsoft.com/office/drawing/2014/main" id="{B644EAA9-FFCA-BC74-6313-B911DD27DDAC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845;p38">
              <a:extLst>
                <a:ext uri="{FF2B5EF4-FFF2-40B4-BE49-F238E27FC236}">
                  <a16:creationId xmlns:a16="http://schemas.microsoft.com/office/drawing/2014/main" id="{429036A7-B999-5A8E-BDA4-FF86804656E5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" name="Google Shape;810;p38">
            <a:extLst>
              <a:ext uri="{FF2B5EF4-FFF2-40B4-BE49-F238E27FC236}">
                <a16:creationId xmlns:a16="http://schemas.microsoft.com/office/drawing/2014/main" id="{A143F8A0-BAF1-8437-86E3-533E52303A4F}"/>
              </a:ext>
            </a:extLst>
          </p:cNvPr>
          <p:cNvSpPr/>
          <p:nvPr/>
        </p:nvSpPr>
        <p:spPr>
          <a:xfrm>
            <a:off x="3176721" y="1486593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843;p38">
            <a:extLst>
              <a:ext uri="{FF2B5EF4-FFF2-40B4-BE49-F238E27FC236}">
                <a16:creationId xmlns:a16="http://schemas.microsoft.com/office/drawing/2014/main" id="{4C1A2ED0-924E-444F-8E67-64419B46126B}"/>
              </a:ext>
            </a:extLst>
          </p:cNvPr>
          <p:cNvGrpSpPr/>
          <p:nvPr/>
        </p:nvGrpSpPr>
        <p:grpSpPr>
          <a:xfrm>
            <a:off x="3333021" y="1552627"/>
            <a:ext cx="159039" cy="339253"/>
            <a:chOff x="4584850" y="4399275"/>
            <a:chExt cx="225875" cy="481825"/>
          </a:xfrm>
        </p:grpSpPr>
        <p:sp>
          <p:nvSpPr>
            <p:cNvPr id="41" name="Google Shape;844;p38">
              <a:extLst>
                <a:ext uri="{FF2B5EF4-FFF2-40B4-BE49-F238E27FC236}">
                  <a16:creationId xmlns:a16="http://schemas.microsoft.com/office/drawing/2014/main" id="{571E0A2F-AA69-AA8B-6183-6004BD7135D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845;p38">
              <a:extLst>
                <a:ext uri="{FF2B5EF4-FFF2-40B4-BE49-F238E27FC236}">
                  <a16:creationId xmlns:a16="http://schemas.microsoft.com/office/drawing/2014/main" id="{9FD913D1-D6F1-78C8-8AC9-FEA5CF36927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B407-B742-2C32-387C-285E9F3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8682-729D-9CF6-F398-2FFE3A016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1151864-65C8-DA22-C39E-04D1250D9A4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29D751-B083-57F3-A927-71C7524AE4F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75B123-F6A5-F7AF-98C3-3EB3BA618FE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E75B56-E077-A02D-7EA8-2C0A07CA258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8D0657-D9F7-0436-15C5-3326E0E1251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411" name="Google Shape;411;p26"/>
          <p:cNvGraphicFramePr/>
          <p:nvPr/>
        </p:nvGraphicFramePr>
        <p:xfrm>
          <a:off x="713225" y="1705363"/>
          <a:ext cx="7717550" cy="2103000"/>
        </p:xfrm>
        <a:graphic>
          <a:graphicData uri="http://schemas.openxmlformats.org/drawingml/2006/table">
            <a:tbl>
              <a:tblPr>
                <a:noFill/>
                <a:tableStyleId>{E2CF72F5-3605-4A4F-9BA3-52FAABD5DE55}</a:tableStyleId>
              </a:tblPr>
              <a:tblGrid>
                <a:gridCol w="214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To view this template correctly in PowerPoint, download and install the fonts we used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000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</a:t>
                      </a: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resources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An assortment of graphic resources that are suitable for use in this presentation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You must keep it so that proper credits for our design are given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All the colors used in this presentation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1000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These can be used in the template, and their size and color can be edited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Editable presentation theme </a:t>
                      </a:r>
                      <a:endParaRPr sz="1000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You can edit the master slides easily. For more info,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b="1" u="sng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2" name="Google Shape;412;p26"/>
          <p:cNvSpPr txBox="1"/>
          <p:nvPr/>
        </p:nvSpPr>
        <p:spPr>
          <a:xfrm>
            <a:off x="713250" y="1168838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You can delete this slide when you’re done editing the presentation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713225" y="4005900"/>
            <a:ext cx="283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more info:</a:t>
            </a:r>
            <a:b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3694625" y="4005900"/>
            <a:ext cx="473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You can visit our sister projects:</a:t>
            </a:r>
            <a:b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420" name="Google Shape;420;p2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8" name="Google Shape;428;p27"/>
          <p:cNvSpPr txBox="1">
            <a:spLocks noGrp="1"/>
          </p:cNvSpPr>
          <p:nvPr>
            <p:ph type="title" idx="2"/>
          </p:nvPr>
        </p:nvSpPr>
        <p:spPr>
          <a:xfrm>
            <a:off x="1898050" y="14054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title" idx="3"/>
          </p:nvPr>
        </p:nvSpPr>
        <p:spPr>
          <a:xfrm>
            <a:off x="1898050" y="2991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title" idx="4"/>
          </p:nvPr>
        </p:nvSpPr>
        <p:spPr>
          <a:xfrm>
            <a:off x="4204650" y="14054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title" idx="5"/>
          </p:nvPr>
        </p:nvSpPr>
        <p:spPr>
          <a:xfrm>
            <a:off x="4204650" y="2991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2" name="Google Shape;432;p27"/>
          <p:cNvSpPr txBox="1">
            <a:spLocks noGrp="1"/>
          </p:cNvSpPr>
          <p:nvPr>
            <p:ph type="title" idx="6"/>
          </p:nvPr>
        </p:nvSpPr>
        <p:spPr>
          <a:xfrm>
            <a:off x="6511200" y="14054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3" name="Google Shape;433;p27"/>
          <p:cNvSpPr txBox="1">
            <a:spLocks noGrp="1"/>
          </p:cNvSpPr>
          <p:nvPr>
            <p:ph type="title" idx="7"/>
          </p:nvPr>
        </p:nvSpPr>
        <p:spPr>
          <a:xfrm>
            <a:off x="6511250" y="2991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4" name="Google Shape;434;p27"/>
          <p:cNvSpPr txBox="1">
            <a:spLocks noGrp="1"/>
          </p:cNvSpPr>
          <p:nvPr>
            <p:ph type="subTitle" idx="1"/>
          </p:nvPr>
        </p:nvSpPr>
        <p:spPr>
          <a:xfrm>
            <a:off x="11126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5" name="Google Shape;435;p27"/>
          <p:cNvSpPr txBox="1">
            <a:spLocks noGrp="1"/>
          </p:cNvSpPr>
          <p:nvPr>
            <p:ph type="subTitle" idx="8"/>
          </p:nvPr>
        </p:nvSpPr>
        <p:spPr>
          <a:xfrm>
            <a:off x="34192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36" name="Google Shape;436;p27"/>
          <p:cNvSpPr txBox="1">
            <a:spLocks noGrp="1"/>
          </p:cNvSpPr>
          <p:nvPr>
            <p:ph type="subTitle" idx="9"/>
          </p:nvPr>
        </p:nvSpPr>
        <p:spPr>
          <a:xfrm>
            <a:off x="57258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subTitle" idx="13"/>
          </p:nvPr>
        </p:nvSpPr>
        <p:spPr>
          <a:xfrm>
            <a:off x="11126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subTitle" idx="14"/>
          </p:nvPr>
        </p:nvSpPr>
        <p:spPr>
          <a:xfrm>
            <a:off x="34192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subTitle" idx="15"/>
          </p:nvPr>
        </p:nvSpPr>
        <p:spPr>
          <a:xfrm>
            <a:off x="57258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  <p:cxnSp>
        <p:nvCxnSpPr>
          <p:cNvPr id="440" name="Google Shape;440;p27"/>
          <p:cNvCxnSpPr/>
          <p:nvPr/>
        </p:nvCxnSpPr>
        <p:spPr>
          <a:xfrm>
            <a:off x="1541650" y="1960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7"/>
          <p:cNvCxnSpPr/>
          <p:nvPr/>
        </p:nvCxnSpPr>
        <p:spPr>
          <a:xfrm>
            <a:off x="3848225" y="1960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6154800" y="1960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1541650" y="355035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3848225" y="355035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7"/>
          <p:cNvCxnSpPr/>
          <p:nvPr/>
        </p:nvCxnSpPr>
        <p:spPr>
          <a:xfrm>
            <a:off x="6154800" y="355035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6" name="Google Shape;446;p27"/>
          <p:cNvGrpSpPr/>
          <p:nvPr/>
        </p:nvGrpSpPr>
        <p:grpSpPr>
          <a:xfrm>
            <a:off x="8063424" y="3144172"/>
            <a:ext cx="734700" cy="1054830"/>
            <a:chOff x="8063424" y="3144172"/>
            <a:chExt cx="734700" cy="1054830"/>
          </a:xfrm>
        </p:grpSpPr>
        <p:sp>
          <p:nvSpPr>
            <p:cNvPr id="447" name="Google Shape;447;p27"/>
            <p:cNvSpPr/>
            <p:nvPr/>
          </p:nvSpPr>
          <p:spPr>
            <a:xfrm>
              <a:off x="8166673" y="3569224"/>
              <a:ext cx="631451" cy="629778"/>
            </a:xfrm>
            <a:custGeom>
              <a:avLst/>
              <a:gdLst/>
              <a:ahLst/>
              <a:cxnLst/>
              <a:rect l="l" t="t" r="r" b="b"/>
              <a:pathLst>
                <a:path w="8939" h="8915" extrusionOk="0">
                  <a:moveTo>
                    <a:pt x="4453" y="3101"/>
                  </a:moveTo>
                  <a:cubicBezTo>
                    <a:pt x="5165" y="3101"/>
                    <a:pt x="5848" y="3655"/>
                    <a:pt x="5848" y="4489"/>
                  </a:cubicBezTo>
                  <a:cubicBezTo>
                    <a:pt x="5848" y="5251"/>
                    <a:pt x="5229" y="5871"/>
                    <a:pt x="4467" y="5871"/>
                  </a:cubicBezTo>
                  <a:cubicBezTo>
                    <a:pt x="3234" y="5871"/>
                    <a:pt x="2615" y="4380"/>
                    <a:pt x="3486" y="3509"/>
                  </a:cubicBezTo>
                  <a:cubicBezTo>
                    <a:pt x="3768" y="3227"/>
                    <a:pt x="4114" y="3101"/>
                    <a:pt x="4453" y="3101"/>
                  </a:cubicBezTo>
                  <a:close/>
                  <a:moveTo>
                    <a:pt x="3922" y="0"/>
                  </a:moveTo>
                  <a:lnTo>
                    <a:pt x="3922" y="1066"/>
                  </a:lnTo>
                  <a:cubicBezTo>
                    <a:pt x="3417" y="1141"/>
                    <a:pt x="2936" y="1336"/>
                    <a:pt x="2512" y="1622"/>
                  </a:cubicBezTo>
                  <a:lnTo>
                    <a:pt x="1652" y="889"/>
                  </a:lnTo>
                  <a:lnTo>
                    <a:pt x="941" y="1663"/>
                  </a:lnTo>
                  <a:lnTo>
                    <a:pt x="1652" y="2459"/>
                  </a:lnTo>
                  <a:cubicBezTo>
                    <a:pt x="1365" y="2861"/>
                    <a:pt x="1164" y="3314"/>
                    <a:pt x="1067" y="3801"/>
                  </a:cubicBezTo>
                  <a:lnTo>
                    <a:pt x="1" y="3864"/>
                  </a:lnTo>
                  <a:lnTo>
                    <a:pt x="1" y="4925"/>
                  </a:lnTo>
                  <a:lnTo>
                    <a:pt x="1038" y="4999"/>
                  </a:lnTo>
                  <a:cubicBezTo>
                    <a:pt x="1113" y="5492"/>
                    <a:pt x="1291" y="5962"/>
                    <a:pt x="1566" y="6381"/>
                  </a:cubicBezTo>
                  <a:lnTo>
                    <a:pt x="929" y="7206"/>
                  </a:lnTo>
                  <a:lnTo>
                    <a:pt x="1818" y="7952"/>
                  </a:lnTo>
                  <a:lnTo>
                    <a:pt x="2431" y="7292"/>
                  </a:lnTo>
                  <a:cubicBezTo>
                    <a:pt x="2873" y="7608"/>
                    <a:pt x="3377" y="7820"/>
                    <a:pt x="3911" y="7906"/>
                  </a:cubicBezTo>
                  <a:lnTo>
                    <a:pt x="3945" y="8915"/>
                  </a:lnTo>
                  <a:lnTo>
                    <a:pt x="5011" y="8915"/>
                  </a:lnTo>
                  <a:lnTo>
                    <a:pt x="5017" y="7906"/>
                  </a:lnTo>
                  <a:cubicBezTo>
                    <a:pt x="5550" y="7820"/>
                    <a:pt x="6055" y="7613"/>
                    <a:pt x="6490" y="7292"/>
                  </a:cubicBezTo>
                  <a:lnTo>
                    <a:pt x="7310" y="7992"/>
                  </a:lnTo>
                  <a:lnTo>
                    <a:pt x="8027" y="7069"/>
                  </a:lnTo>
                  <a:lnTo>
                    <a:pt x="7356" y="6387"/>
                  </a:lnTo>
                  <a:cubicBezTo>
                    <a:pt x="7637" y="5962"/>
                    <a:pt x="7820" y="5481"/>
                    <a:pt x="7889" y="4982"/>
                  </a:cubicBezTo>
                  <a:lnTo>
                    <a:pt x="8938" y="4913"/>
                  </a:lnTo>
                  <a:lnTo>
                    <a:pt x="8938" y="3893"/>
                  </a:lnTo>
                  <a:lnTo>
                    <a:pt x="7866" y="3835"/>
                  </a:lnTo>
                  <a:cubicBezTo>
                    <a:pt x="7775" y="3365"/>
                    <a:pt x="7585" y="2918"/>
                    <a:pt x="7316" y="2523"/>
                  </a:cubicBezTo>
                  <a:lnTo>
                    <a:pt x="7992" y="1663"/>
                  </a:lnTo>
                  <a:lnTo>
                    <a:pt x="7287" y="923"/>
                  </a:lnTo>
                  <a:lnTo>
                    <a:pt x="6393" y="1611"/>
                  </a:lnTo>
                  <a:cubicBezTo>
                    <a:pt x="5980" y="1330"/>
                    <a:pt x="5510" y="1147"/>
                    <a:pt x="5011" y="1066"/>
                  </a:cubicBezTo>
                  <a:lnTo>
                    <a:pt x="5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8063424" y="3144172"/>
              <a:ext cx="347125" cy="350034"/>
            </a:xfrm>
            <a:custGeom>
              <a:avLst/>
              <a:gdLst/>
              <a:ahLst/>
              <a:cxnLst/>
              <a:rect l="l" t="t" r="r" b="b"/>
              <a:pathLst>
                <a:path w="4914" h="4955" extrusionOk="0">
                  <a:moveTo>
                    <a:pt x="2450" y="1709"/>
                  </a:moveTo>
                  <a:cubicBezTo>
                    <a:pt x="2978" y="1709"/>
                    <a:pt x="3399" y="2261"/>
                    <a:pt x="3171" y="2804"/>
                  </a:cubicBezTo>
                  <a:cubicBezTo>
                    <a:pt x="3042" y="3100"/>
                    <a:pt x="2753" y="3281"/>
                    <a:pt x="2447" y="3281"/>
                  </a:cubicBezTo>
                  <a:cubicBezTo>
                    <a:pt x="2345" y="3281"/>
                    <a:pt x="2240" y="3260"/>
                    <a:pt x="2139" y="3217"/>
                  </a:cubicBezTo>
                  <a:cubicBezTo>
                    <a:pt x="1503" y="2942"/>
                    <a:pt x="1508" y="2030"/>
                    <a:pt x="2156" y="1767"/>
                  </a:cubicBezTo>
                  <a:cubicBezTo>
                    <a:pt x="2256" y="1727"/>
                    <a:pt x="2355" y="1709"/>
                    <a:pt x="2450" y="1709"/>
                  </a:cubicBezTo>
                  <a:close/>
                  <a:moveTo>
                    <a:pt x="1784" y="1"/>
                  </a:moveTo>
                  <a:lnTo>
                    <a:pt x="1239" y="247"/>
                  </a:lnTo>
                  <a:lnTo>
                    <a:pt x="1434" y="821"/>
                  </a:lnTo>
                  <a:cubicBezTo>
                    <a:pt x="1193" y="964"/>
                    <a:pt x="987" y="1159"/>
                    <a:pt x="832" y="1388"/>
                  </a:cubicBezTo>
                  <a:lnTo>
                    <a:pt x="259" y="1188"/>
                  </a:lnTo>
                  <a:lnTo>
                    <a:pt x="24" y="1738"/>
                  </a:lnTo>
                  <a:lnTo>
                    <a:pt x="545" y="2007"/>
                  </a:lnTo>
                  <a:cubicBezTo>
                    <a:pt x="477" y="2283"/>
                    <a:pt x="465" y="2564"/>
                    <a:pt x="511" y="2844"/>
                  </a:cubicBezTo>
                  <a:lnTo>
                    <a:pt x="1" y="3131"/>
                  </a:lnTo>
                  <a:lnTo>
                    <a:pt x="299" y="3716"/>
                  </a:lnTo>
                  <a:lnTo>
                    <a:pt x="763" y="3510"/>
                  </a:lnTo>
                  <a:cubicBezTo>
                    <a:pt x="918" y="3768"/>
                    <a:pt x="1136" y="3991"/>
                    <a:pt x="1400" y="4152"/>
                  </a:cubicBezTo>
                  <a:lnTo>
                    <a:pt x="1187" y="4685"/>
                  </a:lnTo>
                  <a:lnTo>
                    <a:pt x="1744" y="4926"/>
                  </a:lnTo>
                  <a:lnTo>
                    <a:pt x="1973" y="4398"/>
                  </a:lnTo>
                  <a:cubicBezTo>
                    <a:pt x="2131" y="4438"/>
                    <a:pt x="2290" y="4458"/>
                    <a:pt x="2450" y="4458"/>
                  </a:cubicBezTo>
                  <a:cubicBezTo>
                    <a:pt x="2591" y="4458"/>
                    <a:pt x="2733" y="4442"/>
                    <a:pt x="2873" y="4410"/>
                  </a:cubicBezTo>
                  <a:lnTo>
                    <a:pt x="3148" y="4954"/>
                  </a:lnTo>
                  <a:lnTo>
                    <a:pt x="3727" y="4633"/>
                  </a:lnTo>
                  <a:lnTo>
                    <a:pt x="3526" y="4129"/>
                  </a:lnTo>
                  <a:cubicBezTo>
                    <a:pt x="3767" y="3974"/>
                    <a:pt x="3968" y="3762"/>
                    <a:pt x="4117" y="3515"/>
                  </a:cubicBezTo>
                  <a:lnTo>
                    <a:pt x="4685" y="3716"/>
                  </a:lnTo>
                  <a:lnTo>
                    <a:pt x="4914" y="3183"/>
                  </a:lnTo>
                  <a:lnTo>
                    <a:pt x="4363" y="2913"/>
                  </a:lnTo>
                  <a:cubicBezTo>
                    <a:pt x="4421" y="2650"/>
                    <a:pt x="4427" y="2374"/>
                    <a:pt x="4369" y="2111"/>
                  </a:cubicBezTo>
                  <a:lnTo>
                    <a:pt x="4914" y="1813"/>
                  </a:lnTo>
                  <a:lnTo>
                    <a:pt x="4713" y="1268"/>
                  </a:lnTo>
                  <a:lnTo>
                    <a:pt x="4094" y="1428"/>
                  </a:lnTo>
                  <a:cubicBezTo>
                    <a:pt x="3939" y="1193"/>
                    <a:pt x="3733" y="993"/>
                    <a:pt x="3498" y="838"/>
                  </a:cubicBezTo>
                  <a:lnTo>
                    <a:pt x="3727" y="282"/>
                  </a:lnTo>
                  <a:lnTo>
                    <a:pt x="3165" y="41"/>
                  </a:lnTo>
                  <a:lnTo>
                    <a:pt x="2930" y="597"/>
                  </a:lnTo>
                  <a:cubicBezTo>
                    <a:pt x="2774" y="556"/>
                    <a:pt x="2613" y="536"/>
                    <a:pt x="2453" y="536"/>
                  </a:cubicBezTo>
                  <a:cubicBezTo>
                    <a:pt x="2324" y="536"/>
                    <a:pt x="2195" y="549"/>
                    <a:pt x="2070" y="574"/>
                  </a:cubicBez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7"/>
          <p:cNvGrpSpPr/>
          <p:nvPr/>
        </p:nvGrpSpPr>
        <p:grpSpPr>
          <a:xfrm>
            <a:off x="322073" y="911593"/>
            <a:ext cx="1135471" cy="1297156"/>
            <a:chOff x="322073" y="911593"/>
            <a:chExt cx="1135471" cy="1297156"/>
          </a:xfrm>
        </p:grpSpPr>
        <p:grpSp>
          <p:nvGrpSpPr>
            <p:cNvPr id="450" name="Google Shape;450;p27"/>
            <p:cNvGrpSpPr/>
            <p:nvPr/>
          </p:nvGrpSpPr>
          <p:grpSpPr>
            <a:xfrm>
              <a:off x="660968" y="1149494"/>
              <a:ext cx="796575" cy="572697"/>
              <a:chOff x="914475" y="2562350"/>
              <a:chExt cx="376400" cy="270625"/>
            </a:xfrm>
          </p:grpSpPr>
          <p:sp>
            <p:nvSpPr>
              <p:cNvPr id="451" name="Google Shape;451;p27"/>
              <p:cNvSpPr/>
              <p:nvPr/>
            </p:nvSpPr>
            <p:spPr>
              <a:xfrm>
                <a:off x="914475" y="2562350"/>
                <a:ext cx="376400" cy="270625"/>
              </a:xfrm>
              <a:custGeom>
                <a:avLst/>
                <a:gdLst/>
                <a:ahLst/>
                <a:cxnLst/>
                <a:rect l="l" t="t" r="r" b="b"/>
                <a:pathLst>
                  <a:path w="15056" h="10825" extrusionOk="0">
                    <a:moveTo>
                      <a:pt x="2861" y="1"/>
                    </a:moveTo>
                    <a:cubicBezTo>
                      <a:pt x="1284" y="1"/>
                      <a:pt x="0" y="1279"/>
                      <a:pt x="0" y="2856"/>
                    </a:cubicBezTo>
                    <a:lnTo>
                      <a:pt x="0" y="5023"/>
                    </a:lnTo>
                    <a:cubicBezTo>
                      <a:pt x="0" y="6600"/>
                      <a:pt x="1284" y="7878"/>
                      <a:pt x="2861" y="7884"/>
                    </a:cubicBezTo>
                    <a:lnTo>
                      <a:pt x="6840" y="7884"/>
                    </a:lnTo>
                    <a:lnTo>
                      <a:pt x="9632" y="10825"/>
                    </a:lnTo>
                    <a:lnTo>
                      <a:pt x="8972" y="7884"/>
                    </a:lnTo>
                    <a:lnTo>
                      <a:pt x="12194" y="7884"/>
                    </a:lnTo>
                    <a:cubicBezTo>
                      <a:pt x="13777" y="7884"/>
                      <a:pt x="15055" y="6600"/>
                      <a:pt x="15055" y="5023"/>
                    </a:cubicBezTo>
                    <a:lnTo>
                      <a:pt x="15055" y="2856"/>
                    </a:lnTo>
                    <a:cubicBezTo>
                      <a:pt x="15055" y="1279"/>
                      <a:pt x="13777" y="1"/>
                      <a:pt x="12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987550" y="2640325"/>
                <a:ext cx="368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1475" extrusionOk="0">
                    <a:moveTo>
                      <a:pt x="735" y="1"/>
                    </a:moveTo>
                    <a:cubicBezTo>
                      <a:pt x="328" y="1"/>
                      <a:pt x="1" y="327"/>
                      <a:pt x="1" y="734"/>
                    </a:cubicBezTo>
                    <a:cubicBezTo>
                      <a:pt x="1" y="1142"/>
                      <a:pt x="328" y="1474"/>
                      <a:pt x="735" y="1474"/>
                    </a:cubicBezTo>
                    <a:cubicBezTo>
                      <a:pt x="1142" y="1474"/>
                      <a:pt x="1474" y="1142"/>
                      <a:pt x="1474" y="734"/>
                    </a:cubicBezTo>
                    <a:cubicBezTo>
                      <a:pt x="1474" y="327"/>
                      <a:pt x="1142" y="1"/>
                      <a:pt x="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1073700" y="2640325"/>
                <a:ext cx="36850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75" extrusionOk="0">
                    <a:moveTo>
                      <a:pt x="740" y="1"/>
                    </a:moveTo>
                    <a:cubicBezTo>
                      <a:pt x="333" y="1"/>
                      <a:pt x="1" y="327"/>
                      <a:pt x="1" y="734"/>
                    </a:cubicBezTo>
                    <a:cubicBezTo>
                      <a:pt x="1" y="1142"/>
                      <a:pt x="333" y="1474"/>
                      <a:pt x="740" y="1474"/>
                    </a:cubicBezTo>
                    <a:cubicBezTo>
                      <a:pt x="1147" y="1474"/>
                      <a:pt x="1474" y="1142"/>
                      <a:pt x="1474" y="734"/>
                    </a:cubicBezTo>
                    <a:cubicBezTo>
                      <a:pt x="1474" y="327"/>
                      <a:pt x="1147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1169575" y="2640325"/>
                <a:ext cx="3672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75" extrusionOk="0">
                    <a:moveTo>
                      <a:pt x="735" y="1"/>
                    </a:moveTo>
                    <a:cubicBezTo>
                      <a:pt x="328" y="1"/>
                      <a:pt x="1" y="327"/>
                      <a:pt x="1" y="734"/>
                    </a:cubicBezTo>
                    <a:cubicBezTo>
                      <a:pt x="1" y="1142"/>
                      <a:pt x="328" y="1474"/>
                      <a:pt x="735" y="1474"/>
                    </a:cubicBezTo>
                    <a:cubicBezTo>
                      <a:pt x="1142" y="1474"/>
                      <a:pt x="1469" y="1142"/>
                      <a:pt x="1469" y="734"/>
                    </a:cubicBezTo>
                    <a:cubicBezTo>
                      <a:pt x="1469" y="327"/>
                      <a:pt x="1142" y="1"/>
                      <a:pt x="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27"/>
            <p:cNvGrpSpPr/>
            <p:nvPr/>
          </p:nvGrpSpPr>
          <p:grpSpPr>
            <a:xfrm>
              <a:off x="322073" y="911593"/>
              <a:ext cx="301556" cy="268484"/>
              <a:chOff x="4292913" y="-1312775"/>
              <a:chExt cx="558334" cy="497100"/>
            </a:xfrm>
          </p:grpSpPr>
          <p:sp>
            <p:nvSpPr>
              <p:cNvPr id="456" name="Google Shape;456;p27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27"/>
            <p:cNvGrpSpPr/>
            <p:nvPr/>
          </p:nvGrpSpPr>
          <p:grpSpPr>
            <a:xfrm>
              <a:off x="501425" y="1711650"/>
              <a:ext cx="558334" cy="497100"/>
              <a:chOff x="4292913" y="-1312775"/>
              <a:chExt cx="558334" cy="497100"/>
            </a:xfrm>
          </p:grpSpPr>
          <p:sp>
            <p:nvSpPr>
              <p:cNvPr id="460" name="Google Shape;460;p27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5" y="2775850"/>
            <a:ext cx="357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90" name="Google Shape;490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378" r="16385"/>
          <a:stretch/>
        </p:blipFill>
        <p:spPr>
          <a:xfrm>
            <a:off x="713225" y="1203175"/>
            <a:ext cx="2760600" cy="2737200"/>
          </a:xfrm>
          <a:prstGeom prst="roundRect">
            <a:avLst>
              <a:gd name="adj" fmla="val 16667"/>
            </a:avLst>
          </a:prstGeom>
        </p:spPr>
      </p:pic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“our idea” part of a pitch deck should include an explanation of your product/service, how it works, and what the customer value is. You should also explain the market opportunity for your product/service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introduction of your company in the pitch deck should include a brief overview of who you are and what you do. It should also include a brief description of why your product or service is unique and the value it provides to customers</a:t>
            </a:r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065325" y="13901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1065325" y="29986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6315585" y="1157737"/>
            <a:ext cx="1737244" cy="3017815"/>
            <a:chOff x="6590925" y="940075"/>
            <a:chExt cx="1998900" cy="3472345"/>
          </a:xfrm>
        </p:grpSpPr>
        <p:sp>
          <p:nvSpPr>
            <p:cNvPr id="515" name="Google Shape;515;p30"/>
            <p:cNvSpPr/>
            <p:nvPr/>
          </p:nvSpPr>
          <p:spPr>
            <a:xfrm rot="-3715741">
              <a:off x="5908249" y="2299570"/>
              <a:ext cx="3364253" cy="471212"/>
            </a:xfrm>
            <a:prstGeom prst="rightArrow">
              <a:avLst>
                <a:gd name="adj1" fmla="val 33805"/>
                <a:gd name="adj2" fmla="val 837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0"/>
            <p:cNvGrpSpPr/>
            <p:nvPr/>
          </p:nvGrpSpPr>
          <p:grpSpPr>
            <a:xfrm>
              <a:off x="6919338" y="1567629"/>
              <a:ext cx="1342060" cy="1737155"/>
              <a:chOff x="6692575" y="1755675"/>
              <a:chExt cx="1738194" cy="2249909"/>
            </a:xfrm>
          </p:grpSpPr>
          <p:sp>
            <p:nvSpPr>
              <p:cNvPr id="517" name="Google Shape;517;p30"/>
              <p:cNvSpPr/>
              <p:nvPr/>
            </p:nvSpPr>
            <p:spPr>
              <a:xfrm>
                <a:off x="7700052" y="2957764"/>
                <a:ext cx="471437" cy="680884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8222" extrusionOk="0">
                    <a:moveTo>
                      <a:pt x="1491" y="1"/>
                    </a:moveTo>
                    <a:lnTo>
                      <a:pt x="0" y="849"/>
                    </a:lnTo>
                    <a:lnTo>
                      <a:pt x="4202" y="8222"/>
                    </a:lnTo>
                    <a:lnTo>
                      <a:pt x="5693" y="7368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7895154" y="3355258"/>
                <a:ext cx="535615" cy="650327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7853" extrusionOk="0">
                    <a:moveTo>
                      <a:pt x="2474" y="1"/>
                    </a:moveTo>
                    <a:cubicBezTo>
                      <a:pt x="2323" y="1"/>
                      <a:pt x="2170" y="39"/>
                      <a:pt x="2030" y="120"/>
                    </a:cubicBezTo>
                    <a:lnTo>
                      <a:pt x="574" y="951"/>
                    </a:lnTo>
                    <a:cubicBezTo>
                      <a:pt x="149" y="1192"/>
                      <a:pt x="0" y="1736"/>
                      <a:pt x="241" y="2166"/>
                    </a:cubicBezTo>
                    <a:lnTo>
                      <a:pt x="2987" y="6982"/>
                    </a:lnTo>
                    <a:cubicBezTo>
                      <a:pt x="3308" y="7538"/>
                      <a:pt x="3892" y="7853"/>
                      <a:pt x="4493" y="7853"/>
                    </a:cubicBezTo>
                    <a:cubicBezTo>
                      <a:pt x="4784" y="7853"/>
                      <a:pt x="5078" y="7779"/>
                      <a:pt x="5349" y="7624"/>
                    </a:cubicBezTo>
                    <a:cubicBezTo>
                      <a:pt x="6181" y="7148"/>
                      <a:pt x="6467" y="6093"/>
                      <a:pt x="5991" y="5268"/>
                    </a:cubicBezTo>
                    <a:lnTo>
                      <a:pt x="3245" y="452"/>
                    </a:lnTo>
                    <a:cubicBezTo>
                      <a:pt x="3083" y="163"/>
                      <a:pt x="2784" y="1"/>
                      <a:pt x="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7690529" y="2990391"/>
                <a:ext cx="247933" cy="18988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93" extrusionOk="0">
                    <a:moveTo>
                      <a:pt x="2162" y="1"/>
                    </a:moveTo>
                    <a:cubicBezTo>
                      <a:pt x="2030" y="1"/>
                      <a:pt x="1897" y="37"/>
                      <a:pt x="1778" y="111"/>
                    </a:cubicBezTo>
                    <a:lnTo>
                      <a:pt x="448" y="954"/>
                    </a:lnTo>
                    <a:cubicBezTo>
                      <a:pt x="104" y="1166"/>
                      <a:pt x="0" y="1613"/>
                      <a:pt x="218" y="1957"/>
                    </a:cubicBezTo>
                    <a:cubicBezTo>
                      <a:pt x="355" y="2175"/>
                      <a:pt x="588" y="2293"/>
                      <a:pt x="828" y="2293"/>
                    </a:cubicBezTo>
                    <a:cubicBezTo>
                      <a:pt x="961" y="2293"/>
                      <a:pt x="1095" y="2256"/>
                      <a:pt x="1216" y="2181"/>
                    </a:cubicBezTo>
                    <a:lnTo>
                      <a:pt x="2552" y="1344"/>
                    </a:lnTo>
                    <a:cubicBezTo>
                      <a:pt x="2890" y="1132"/>
                      <a:pt x="2993" y="685"/>
                      <a:pt x="2781" y="341"/>
                    </a:cubicBezTo>
                    <a:cubicBezTo>
                      <a:pt x="2644" y="121"/>
                      <a:pt x="2405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6763295" y="1798240"/>
                <a:ext cx="1336967" cy="130570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767" extrusionOk="0">
                    <a:moveTo>
                      <a:pt x="8134" y="1"/>
                    </a:moveTo>
                    <a:cubicBezTo>
                      <a:pt x="7921" y="1"/>
                      <a:pt x="7708" y="9"/>
                      <a:pt x="7494" y="26"/>
                    </a:cubicBezTo>
                    <a:cubicBezTo>
                      <a:pt x="5315" y="209"/>
                      <a:pt x="3223" y="1327"/>
                      <a:pt x="1887" y="3064"/>
                    </a:cubicBezTo>
                    <a:cubicBezTo>
                      <a:pt x="557" y="4796"/>
                      <a:pt x="1" y="7117"/>
                      <a:pt x="448" y="9262"/>
                    </a:cubicBezTo>
                    <a:cubicBezTo>
                      <a:pt x="586" y="9921"/>
                      <a:pt x="809" y="10563"/>
                      <a:pt x="1102" y="11171"/>
                    </a:cubicBezTo>
                    <a:cubicBezTo>
                      <a:pt x="1887" y="12793"/>
                      <a:pt x="3171" y="14192"/>
                      <a:pt x="4776" y="15012"/>
                    </a:cubicBezTo>
                    <a:cubicBezTo>
                      <a:pt x="5777" y="15524"/>
                      <a:pt x="6867" y="15766"/>
                      <a:pt x="7960" y="15766"/>
                    </a:cubicBezTo>
                    <a:cubicBezTo>
                      <a:pt x="9164" y="15766"/>
                      <a:pt x="10373" y="15473"/>
                      <a:pt x="11473" y="14926"/>
                    </a:cubicBezTo>
                    <a:cubicBezTo>
                      <a:pt x="14018" y="13670"/>
                      <a:pt x="15738" y="11348"/>
                      <a:pt x="15973" y="8551"/>
                    </a:cubicBezTo>
                    <a:cubicBezTo>
                      <a:pt x="15979" y="8470"/>
                      <a:pt x="15984" y="8390"/>
                      <a:pt x="15984" y="8316"/>
                    </a:cubicBezTo>
                    <a:cubicBezTo>
                      <a:pt x="16145" y="5369"/>
                      <a:pt x="14643" y="2348"/>
                      <a:pt x="11989" y="954"/>
                    </a:cubicBezTo>
                    <a:cubicBezTo>
                      <a:pt x="10796" y="326"/>
                      <a:pt x="9476" y="1"/>
                      <a:pt x="8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6692575" y="1755675"/>
                <a:ext cx="1430957" cy="1376841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6626" extrusionOk="0">
                    <a:moveTo>
                      <a:pt x="9097" y="878"/>
                    </a:moveTo>
                    <a:cubicBezTo>
                      <a:pt x="10055" y="878"/>
                      <a:pt x="11021" y="1064"/>
                      <a:pt x="11942" y="1445"/>
                    </a:cubicBezTo>
                    <a:cubicBezTo>
                      <a:pt x="14723" y="2598"/>
                      <a:pt x="16535" y="5310"/>
                      <a:pt x="16535" y="8314"/>
                    </a:cubicBezTo>
                    <a:cubicBezTo>
                      <a:pt x="16535" y="12424"/>
                      <a:pt x="13204" y="15749"/>
                      <a:pt x="9099" y="15755"/>
                    </a:cubicBezTo>
                    <a:cubicBezTo>
                      <a:pt x="6089" y="15755"/>
                      <a:pt x="3377" y="13938"/>
                      <a:pt x="2225" y="11163"/>
                    </a:cubicBezTo>
                    <a:cubicBezTo>
                      <a:pt x="1078" y="8382"/>
                      <a:pt x="1715" y="5183"/>
                      <a:pt x="3842" y="3056"/>
                    </a:cubicBezTo>
                    <a:cubicBezTo>
                      <a:pt x="5264" y="1634"/>
                      <a:pt x="7163" y="878"/>
                      <a:pt x="9097" y="878"/>
                    </a:cubicBezTo>
                    <a:close/>
                    <a:moveTo>
                      <a:pt x="8972" y="1"/>
                    </a:moveTo>
                    <a:cubicBezTo>
                      <a:pt x="8968" y="1"/>
                      <a:pt x="8965" y="1"/>
                      <a:pt x="8961" y="1"/>
                    </a:cubicBezTo>
                    <a:cubicBezTo>
                      <a:pt x="5602" y="1"/>
                      <a:pt x="2569" y="2025"/>
                      <a:pt x="1285" y="5132"/>
                    </a:cubicBezTo>
                    <a:cubicBezTo>
                      <a:pt x="1" y="8239"/>
                      <a:pt x="712" y="11811"/>
                      <a:pt x="3085" y="14190"/>
                    </a:cubicBezTo>
                    <a:cubicBezTo>
                      <a:pt x="4676" y="15780"/>
                      <a:pt x="6802" y="16625"/>
                      <a:pt x="8963" y="16625"/>
                    </a:cubicBezTo>
                    <a:cubicBezTo>
                      <a:pt x="10035" y="16625"/>
                      <a:pt x="11115" y="16418"/>
                      <a:pt x="12143" y="15990"/>
                    </a:cubicBezTo>
                    <a:cubicBezTo>
                      <a:pt x="15250" y="14706"/>
                      <a:pt x="17274" y="11679"/>
                      <a:pt x="17280" y="8314"/>
                    </a:cubicBezTo>
                    <a:cubicBezTo>
                      <a:pt x="17280" y="3725"/>
                      <a:pt x="13559" y="1"/>
                      <a:pt x="8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6920470" y="1888587"/>
                <a:ext cx="730219" cy="69372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8377" extrusionOk="0">
                    <a:moveTo>
                      <a:pt x="5729" y="0"/>
                    </a:moveTo>
                    <a:cubicBezTo>
                      <a:pt x="3722" y="0"/>
                      <a:pt x="1875" y="1374"/>
                      <a:pt x="872" y="3125"/>
                    </a:cubicBezTo>
                    <a:cubicBezTo>
                      <a:pt x="264" y="4175"/>
                      <a:pt x="0" y="5442"/>
                      <a:pt x="230" y="6634"/>
                    </a:cubicBezTo>
                    <a:cubicBezTo>
                      <a:pt x="384" y="7474"/>
                      <a:pt x="960" y="8377"/>
                      <a:pt x="1810" y="8377"/>
                    </a:cubicBezTo>
                    <a:cubicBezTo>
                      <a:pt x="1812" y="8377"/>
                      <a:pt x="1815" y="8377"/>
                      <a:pt x="1818" y="8377"/>
                    </a:cubicBezTo>
                    <a:cubicBezTo>
                      <a:pt x="2546" y="8377"/>
                      <a:pt x="3096" y="7712"/>
                      <a:pt x="3389" y="7047"/>
                    </a:cubicBezTo>
                    <a:cubicBezTo>
                      <a:pt x="3687" y="6382"/>
                      <a:pt x="3859" y="5637"/>
                      <a:pt x="4352" y="5103"/>
                    </a:cubicBezTo>
                    <a:cubicBezTo>
                      <a:pt x="4965" y="4427"/>
                      <a:pt x="5934" y="4243"/>
                      <a:pt x="6806" y="3963"/>
                    </a:cubicBezTo>
                    <a:cubicBezTo>
                      <a:pt x="7671" y="3676"/>
                      <a:pt x="8606" y="3114"/>
                      <a:pt x="8715" y="2208"/>
                    </a:cubicBezTo>
                    <a:cubicBezTo>
                      <a:pt x="8818" y="1417"/>
                      <a:pt x="8210" y="672"/>
                      <a:pt x="7476" y="362"/>
                    </a:cubicBezTo>
                    <a:cubicBezTo>
                      <a:pt x="6892" y="113"/>
                      <a:pt x="6304" y="0"/>
                      <a:pt x="5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7136110" y="2689041"/>
                <a:ext cx="242136" cy="24214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extrusionOk="0">
                    <a:moveTo>
                      <a:pt x="1668" y="1"/>
                    </a:moveTo>
                    <a:cubicBezTo>
                      <a:pt x="808" y="7"/>
                      <a:pt x="97" y="683"/>
                      <a:pt x="51" y="1543"/>
                    </a:cubicBezTo>
                    <a:cubicBezTo>
                      <a:pt x="0" y="2431"/>
                      <a:pt x="614" y="2923"/>
                      <a:pt x="1340" y="2923"/>
                    </a:cubicBezTo>
                    <a:cubicBezTo>
                      <a:pt x="1604" y="2923"/>
                      <a:pt x="1882" y="2858"/>
                      <a:pt x="2149" y="2724"/>
                    </a:cubicBezTo>
                    <a:cubicBezTo>
                      <a:pt x="2900" y="2351"/>
                      <a:pt x="2923" y="1635"/>
                      <a:pt x="2740" y="930"/>
                    </a:cubicBezTo>
                    <a:cubicBezTo>
                      <a:pt x="2642" y="563"/>
                      <a:pt x="2304" y="70"/>
                      <a:pt x="1903" y="18"/>
                    </a:cubicBezTo>
                    <a:cubicBezTo>
                      <a:pt x="1828" y="7"/>
                      <a:pt x="1748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7481597" y="2097023"/>
                <a:ext cx="490980" cy="815786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9851" extrusionOk="0">
                    <a:moveTo>
                      <a:pt x="4438" y="1"/>
                    </a:moveTo>
                    <a:cubicBezTo>
                      <a:pt x="4438" y="1"/>
                      <a:pt x="4438" y="1"/>
                      <a:pt x="4439" y="1"/>
                    </a:cubicBezTo>
                    <a:lnTo>
                      <a:pt x="4439" y="1"/>
                    </a:lnTo>
                    <a:cubicBezTo>
                      <a:pt x="4438" y="1"/>
                      <a:pt x="4438" y="1"/>
                      <a:pt x="4438" y="1"/>
                    </a:cubicBezTo>
                    <a:close/>
                    <a:moveTo>
                      <a:pt x="4439" y="1"/>
                    </a:moveTo>
                    <a:lnTo>
                      <a:pt x="4439" y="1"/>
                    </a:lnTo>
                    <a:cubicBezTo>
                      <a:pt x="4491" y="72"/>
                      <a:pt x="3234" y="706"/>
                      <a:pt x="3114" y="786"/>
                    </a:cubicBezTo>
                    <a:cubicBezTo>
                      <a:pt x="3016" y="849"/>
                      <a:pt x="2913" y="918"/>
                      <a:pt x="2873" y="1027"/>
                    </a:cubicBezTo>
                    <a:cubicBezTo>
                      <a:pt x="2816" y="1170"/>
                      <a:pt x="2896" y="1331"/>
                      <a:pt x="2971" y="1474"/>
                    </a:cubicBezTo>
                    <a:cubicBezTo>
                      <a:pt x="3653" y="2839"/>
                      <a:pt x="3710" y="4432"/>
                      <a:pt x="3125" y="5843"/>
                    </a:cubicBezTo>
                    <a:cubicBezTo>
                      <a:pt x="2856" y="6491"/>
                      <a:pt x="2523" y="6880"/>
                      <a:pt x="1899" y="7207"/>
                    </a:cubicBezTo>
                    <a:cubicBezTo>
                      <a:pt x="1770" y="7269"/>
                      <a:pt x="363" y="7726"/>
                      <a:pt x="71" y="7726"/>
                    </a:cubicBezTo>
                    <a:cubicBezTo>
                      <a:pt x="37" y="7726"/>
                      <a:pt x="18" y="7720"/>
                      <a:pt x="18" y="7706"/>
                    </a:cubicBezTo>
                    <a:cubicBezTo>
                      <a:pt x="1" y="8423"/>
                      <a:pt x="18" y="9139"/>
                      <a:pt x="18" y="9850"/>
                    </a:cubicBezTo>
                    <a:cubicBezTo>
                      <a:pt x="22" y="9850"/>
                      <a:pt x="27" y="9850"/>
                      <a:pt x="31" y="9850"/>
                    </a:cubicBezTo>
                    <a:cubicBezTo>
                      <a:pt x="2743" y="9850"/>
                      <a:pt x="4938" y="8080"/>
                      <a:pt x="5619" y="5459"/>
                    </a:cubicBezTo>
                    <a:cubicBezTo>
                      <a:pt x="5700" y="5155"/>
                      <a:pt x="5751" y="4839"/>
                      <a:pt x="5785" y="4524"/>
                    </a:cubicBezTo>
                    <a:cubicBezTo>
                      <a:pt x="5929" y="2902"/>
                      <a:pt x="5447" y="1280"/>
                      <a:pt x="4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30"/>
            <p:cNvGrpSpPr/>
            <p:nvPr/>
          </p:nvGrpSpPr>
          <p:grpSpPr>
            <a:xfrm>
              <a:off x="8078670" y="3034971"/>
              <a:ext cx="345982" cy="1377449"/>
              <a:chOff x="10435175" y="2020625"/>
              <a:chExt cx="400999" cy="1596303"/>
            </a:xfrm>
          </p:grpSpPr>
          <p:sp>
            <p:nvSpPr>
              <p:cNvPr id="526" name="Google Shape;526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30"/>
            <p:cNvGrpSpPr/>
            <p:nvPr/>
          </p:nvGrpSpPr>
          <p:grpSpPr>
            <a:xfrm>
              <a:off x="7595520" y="3034971"/>
              <a:ext cx="345982" cy="1377449"/>
              <a:chOff x="10435175" y="2020625"/>
              <a:chExt cx="400999" cy="1596303"/>
            </a:xfrm>
          </p:grpSpPr>
          <p:sp>
            <p:nvSpPr>
              <p:cNvPr id="537" name="Google Shape;537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30"/>
            <p:cNvGrpSpPr/>
            <p:nvPr/>
          </p:nvGrpSpPr>
          <p:grpSpPr>
            <a:xfrm>
              <a:off x="7112370" y="3034971"/>
              <a:ext cx="345982" cy="1377449"/>
              <a:chOff x="10435175" y="2020625"/>
              <a:chExt cx="400999" cy="1596303"/>
            </a:xfrm>
          </p:grpSpPr>
          <p:sp>
            <p:nvSpPr>
              <p:cNvPr id="548" name="Google Shape;548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30"/>
            <p:cNvGrpSpPr/>
            <p:nvPr/>
          </p:nvGrpSpPr>
          <p:grpSpPr>
            <a:xfrm>
              <a:off x="6668445" y="3034971"/>
              <a:ext cx="345982" cy="1377449"/>
              <a:chOff x="10435175" y="2020625"/>
              <a:chExt cx="400999" cy="1596303"/>
            </a:xfrm>
          </p:grpSpPr>
          <p:sp>
            <p:nvSpPr>
              <p:cNvPr id="559" name="Google Shape;559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9" name="Google Shape;569;p30"/>
          <p:cNvGrpSpPr/>
          <p:nvPr/>
        </p:nvGrpSpPr>
        <p:grpSpPr>
          <a:xfrm>
            <a:off x="1179537" y="1495135"/>
            <a:ext cx="242876" cy="261375"/>
            <a:chOff x="4166325" y="2029872"/>
            <a:chExt cx="242876" cy="261375"/>
          </a:xfrm>
        </p:grpSpPr>
        <p:sp>
          <p:nvSpPr>
            <p:cNvPr id="570" name="Google Shape;570;p30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1189043" y="3103472"/>
            <a:ext cx="223866" cy="261701"/>
            <a:chOff x="5574193" y="2029872"/>
            <a:chExt cx="223866" cy="261701"/>
          </a:xfrm>
        </p:grpSpPr>
        <p:sp>
          <p:nvSpPr>
            <p:cNvPr id="577" name="Google Shape;577;p30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>
            <a:spLocks noGrp="1"/>
          </p:cNvSpPr>
          <p:nvPr>
            <p:ph type="subTitle" idx="6"/>
          </p:nvPr>
        </p:nvSpPr>
        <p:spPr>
          <a:xfrm>
            <a:off x="1525588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612" name="Google Shape;61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in market opportunity</a:t>
            </a:r>
            <a:endParaRPr/>
          </a:p>
        </p:txBody>
      </p:sp>
      <p:sp>
        <p:nvSpPr>
          <p:cNvPr id="613" name="Google Shape;613;p32"/>
          <p:cNvSpPr txBox="1">
            <a:spLocks noGrp="1"/>
          </p:cNvSpPr>
          <p:nvPr>
            <p:ph type="subTitle" idx="1"/>
          </p:nvPr>
        </p:nvSpPr>
        <p:spPr>
          <a:xfrm>
            <a:off x="1525588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existing customer needs and identify gaps in the market to find new opportunities</a:t>
            </a:r>
            <a:endParaRPr/>
          </a:p>
        </p:txBody>
      </p:sp>
      <p:sp>
        <p:nvSpPr>
          <p:cNvPr id="614" name="Google Shape;614;p32"/>
          <p:cNvSpPr txBox="1">
            <a:spLocks noGrp="1"/>
          </p:cNvSpPr>
          <p:nvPr>
            <p:ph type="subTitle" idx="2"/>
          </p:nvPr>
        </p:nvSpPr>
        <p:spPr>
          <a:xfrm>
            <a:off x="5558559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technology and customer feedback to come up with novel solutions that meet your customer’s demands or needs</a:t>
            </a:r>
            <a:endParaRPr/>
          </a:p>
        </p:txBody>
      </p:sp>
      <p:sp>
        <p:nvSpPr>
          <p:cNvPr id="615" name="Google Shape;615;p32"/>
          <p:cNvSpPr txBox="1">
            <a:spLocks noGrp="1"/>
          </p:cNvSpPr>
          <p:nvPr>
            <p:ph type="subTitle" idx="3"/>
          </p:nvPr>
        </p:nvSpPr>
        <p:spPr>
          <a:xfrm>
            <a:off x="1525588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changes in the marketplace, such as shifts in consumer behavior, to stay competitive and capitalize on new opportunities and trends</a:t>
            </a:r>
            <a:endParaRPr/>
          </a:p>
        </p:txBody>
      </p:sp>
      <p:sp>
        <p:nvSpPr>
          <p:cNvPr id="616" name="Google Shape;616;p32"/>
          <p:cNvSpPr txBox="1">
            <a:spLocks noGrp="1"/>
          </p:cNvSpPr>
          <p:nvPr>
            <p:ph type="subTitle" idx="4"/>
          </p:nvPr>
        </p:nvSpPr>
        <p:spPr>
          <a:xfrm>
            <a:off x="5558559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times of year when demand for certain products may spike, such as holidays or special occasions, and use these times to target customers</a:t>
            </a:r>
            <a:endParaRPr/>
          </a:p>
        </p:txBody>
      </p:sp>
      <p:sp>
        <p:nvSpPr>
          <p:cNvPr id="617" name="Google Shape;617;p32"/>
          <p:cNvSpPr txBox="1">
            <a:spLocks noGrp="1"/>
          </p:cNvSpPr>
          <p:nvPr>
            <p:ph type="subTitle" idx="5"/>
          </p:nvPr>
        </p:nvSpPr>
        <p:spPr>
          <a:xfrm>
            <a:off x="1525588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new markets</a:t>
            </a:r>
            <a:endParaRPr/>
          </a:p>
        </p:txBody>
      </p:sp>
      <p:sp>
        <p:nvSpPr>
          <p:cNvPr id="618" name="Google Shape;618;p32"/>
          <p:cNvSpPr txBox="1">
            <a:spLocks noGrp="1"/>
          </p:cNvSpPr>
          <p:nvPr>
            <p:ph type="subTitle" idx="7"/>
          </p:nvPr>
        </p:nvSpPr>
        <p:spPr>
          <a:xfrm>
            <a:off x="5558530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619" name="Google Shape;619;p32"/>
          <p:cNvSpPr txBox="1">
            <a:spLocks noGrp="1"/>
          </p:cNvSpPr>
          <p:nvPr>
            <p:ph type="subTitle" idx="8"/>
          </p:nvPr>
        </p:nvSpPr>
        <p:spPr>
          <a:xfrm>
            <a:off x="5558530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spikes</a:t>
            </a:r>
            <a:endParaRPr/>
          </a:p>
        </p:txBody>
      </p:sp>
      <p:sp>
        <p:nvSpPr>
          <p:cNvPr id="620" name="Google Shape;620;p32"/>
          <p:cNvSpPr/>
          <p:nvPr/>
        </p:nvSpPr>
        <p:spPr>
          <a:xfrm>
            <a:off x="874338" y="13827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874338" y="29273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4907288" y="13827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2"/>
          <p:cNvSpPr/>
          <p:nvPr/>
        </p:nvSpPr>
        <p:spPr>
          <a:xfrm>
            <a:off x="4907288" y="29273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2"/>
          <p:cNvGrpSpPr/>
          <p:nvPr/>
        </p:nvGrpSpPr>
        <p:grpSpPr>
          <a:xfrm>
            <a:off x="5012088" y="1520895"/>
            <a:ext cx="261724" cy="195070"/>
            <a:chOff x="4157076" y="2713258"/>
            <a:chExt cx="261724" cy="195070"/>
          </a:xfrm>
        </p:grpSpPr>
        <p:sp>
          <p:nvSpPr>
            <p:cNvPr id="625" name="Google Shape;625;p32"/>
            <p:cNvSpPr/>
            <p:nvPr/>
          </p:nvSpPr>
          <p:spPr>
            <a:xfrm>
              <a:off x="4224965" y="2793075"/>
              <a:ext cx="41470" cy="35529"/>
            </a:xfrm>
            <a:custGeom>
              <a:avLst/>
              <a:gdLst/>
              <a:ahLst/>
              <a:cxnLst/>
              <a:rect l="l" t="t" r="r" b="b"/>
              <a:pathLst>
                <a:path w="1780" h="1525" extrusionOk="0">
                  <a:moveTo>
                    <a:pt x="1027" y="0"/>
                  </a:moveTo>
                  <a:cubicBezTo>
                    <a:pt x="365" y="0"/>
                    <a:pt x="0" y="785"/>
                    <a:pt x="468" y="1282"/>
                  </a:cubicBezTo>
                  <a:cubicBezTo>
                    <a:pt x="621" y="1450"/>
                    <a:pt x="816" y="1524"/>
                    <a:pt x="1009" y="1524"/>
                  </a:cubicBezTo>
                  <a:cubicBezTo>
                    <a:pt x="1399" y="1524"/>
                    <a:pt x="1779" y="1219"/>
                    <a:pt x="1779" y="761"/>
                  </a:cubicBezTo>
                  <a:cubicBezTo>
                    <a:pt x="1779" y="358"/>
                    <a:pt x="1466" y="31"/>
                    <a:pt x="1064" y="1"/>
                  </a:cubicBezTo>
                  <a:cubicBezTo>
                    <a:pt x="1052" y="0"/>
                    <a:pt x="1039" y="0"/>
                    <a:pt x="1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198732" y="2754914"/>
              <a:ext cx="178412" cy="112108"/>
            </a:xfrm>
            <a:custGeom>
              <a:avLst/>
              <a:gdLst/>
              <a:ahLst/>
              <a:cxnLst/>
              <a:rect l="l" t="t" r="r" b="b"/>
              <a:pathLst>
                <a:path w="7658" h="4812" extrusionOk="0">
                  <a:moveTo>
                    <a:pt x="5054" y="996"/>
                  </a:moveTo>
                  <a:cubicBezTo>
                    <a:pt x="5067" y="996"/>
                    <a:pt x="5081" y="997"/>
                    <a:pt x="5095" y="998"/>
                  </a:cubicBezTo>
                  <a:lnTo>
                    <a:pt x="5423" y="998"/>
                  </a:lnTo>
                  <a:cubicBezTo>
                    <a:pt x="5825" y="1028"/>
                    <a:pt x="5825" y="1624"/>
                    <a:pt x="5423" y="1654"/>
                  </a:cubicBezTo>
                  <a:lnTo>
                    <a:pt x="5095" y="1654"/>
                  </a:lnTo>
                  <a:cubicBezTo>
                    <a:pt x="5085" y="1654"/>
                    <a:pt x="5076" y="1655"/>
                    <a:pt x="5067" y="1655"/>
                  </a:cubicBezTo>
                  <a:cubicBezTo>
                    <a:pt x="4632" y="1655"/>
                    <a:pt x="4628" y="996"/>
                    <a:pt x="5054" y="996"/>
                  </a:cubicBezTo>
                  <a:close/>
                  <a:moveTo>
                    <a:pt x="6454" y="996"/>
                  </a:moveTo>
                  <a:cubicBezTo>
                    <a:pt x="6467" y="996"/>
                    <a:pt x="6481" y="997"/>
                    <a:pt x="6495" y="998"/>
                  </a:cubicBezTo>
                  <a:lnTo>
                    <a:pt x="6823" y="998"/>
                  </a:lnTo>
                  <a:cubicBezTo>
                    <a:pt x="7225" y="1028"/>
                    <a:pt x="7225" y="1624"/>
                    <a:pt x="6823" y="1654"/>
                  </a:cubicBezTo>
                  <a:lnTo>
                    <a:pt x="6495" y="1654"/>
                  </a:lnTo>
                  <a:cubicBezTo>
                    <a:pt x="6486" y="1654"/>
                    <a:pt x="6477" y="1655"/>
                    <a:pt x="6467" y="1655"/>
                  </a:cubicBezTo>
                  <a:cubicBezTo>
                    <a:pt x="6032" y="1655"/>
                    <a:pt x="6028" y="996"/>
                    <a:pt x="6454" y="996"/>
                  </a:cubicBezTo>
                  <a:close/>
                  <a:moveTo>
                    <a:pt x="5067" y="2159"/>
                  </a:moveTo>
                  <a:cubicBezTo>
                    <a:pt x="5076" y="2159"/>
                    <a:pt x="5085" y="2160"/>
                    <a:pt x="5095" y="2160"/>
                  </a:cubicBezTo>
                  <a:lnTo>
                    <a:pt x="5423" y="2160"/>
                  </a:lnTo>
                  <a:cubicBezTo>
                    <a:pt x="5825" y="2190"/>
                    <a:pt x="5825" y="2786"/>
                    <a:pt x="5423" y="2816"/>
                  </a:cubicBezTo>
                  <a:lnTo>
                    <a:pt x="5095" y="2816"/>
                  </a:lnTo>
                  <a:cubicBezTo>
                    <a:pt x="5081" y="2817"/>
                    <a:pt x="5067" y="2818"/>
                    <a:pt x="5054" y="2818"/>
                  </a:cubicBezTo>
                  <a:cubicBezTo>
                    <a:pt x="4628" y="2818"/>
                    <a:pt x="4632" y="2159"/>
                    <a:pt x="5067" y="2159"/>
                  </a:cubicBezTo>
                  <a:close/>
                  <a:moveTo>
                    <a:pt x="6467" y="2159"/>
                  </a:moveTo>
                  <a:cubicBezTo>
                    <a:pt x="6477" y="2159"/>
                    <a:pt x="6486" y="2160"/>
                    <a:pt x="6495" y="2160"/>
                  </a:cubicBezTo>
                  <a:lnTo>
                    <a:pt x="6823" y="2160"/>
                  </a:lnTo>
                  <a:cubicBezTo>
                    <a:pt x="7225" y="2190"/>
                    <a:pt x="7225" y="2786"/>
                    <a:pt x="6823" y="2816"/>
                  </a:cubicBezTo>
                  <a:lnTo>
                    <a:pt x="6495" y="2816"/>
                  </a:lnTo>
                  <a:cubicBezTo>
                    <a:pt x="6481" y="2817"/>
                    <a:pt x="6467" y="2818"/>
                    <a:pt x="6454" y="2818"/>
                  </a:cubicBezTo>
                  <a:cubicBezTo>
                    <a:pt x="6028" y="2818"/>
                    <a:pt x="6032" y="2159"/>
                    <a:pt x="6467" y="2159"/>
                  </a:cubicBezTo>
                  <a:close/>
                  <a:moveTo>
                    <a:pt x="5054" y="3335"/>
                  </a:moveTo>
                  <a:cubicBezTo>
                    <a:pt x="5067" y="3335"/>
                    <a:pt x="5081" y="3336"/>
                    <a:pt x="5095" y="3337"/>
                  </a:cubicBezTo>
                  <a:lnTo>
                    <a:pt x="5423" y="3337"/>
                  </a:lnTo>
                  <a:cubicBezTo>
                    <a:pt x="5825" y="3367"/>
                    <a:pt x="5825" y="3963"/>
                    <a:pt x="5423" y="3993"/>
                  </a:cubicBezTo>
                  <a:lnTo>
                    <a:pt x="5095" y="3993"/>
                  </a:lnTo>
                  <a:cubicBezTo>
                    <a:pt x="5085" y="3993"/>
                    <a:pt x="5076" y="3994"/>
                    <a:pt x="5067" y="3994"/>
                  </a:cubicBezTo>
                  <a:cubicBezTo>
                    <a:pt x="4632" y="3994"/>
                    <a:pt x="4628" y="3335"/>
                    <a:pt x="5054" y="3335"/>
                  </a:cubicBezTo>
                  <a:close/>
                  <a:moveTo>
                    <a:pt x="6454" y="3335"/>
                  </a:moveTo>
                  <a:cubicBezTo>
                    <a:pt x="6467" y="3335"/>
                    <a:pt x="6481" y="3336"/>
                    <a:pt x="6495" y="3337"/>
                  </a:cubicBezTo>
                  <a:lnTo>
                    <a:pt x="6823" y="3337"/>
                  </a:lnTo>
                  <a:cubicBezTo>
                    <a:pt x="7225" y="3367"/>
                    <a:pt x="7225" y="3963"/>
                    <a:pt x="6823" y="3993"/>
                  </a:cubicBezTo>
                  <a:lnTo>
                    <a:pt x="6495" y="3993"/>
                  </a:lnTo>
                  <a:cubicBezTo>
                    <a:pt x="6486" y="3993"/>
                    <a:pt x="6477" y="3994"/>
                    <a:pt x="6467" y="3994"/>
                  </a:cubicBezTo>
                  <a:cubicBezTo>
                    <a:pt x="6032" y="3994"/>
                    <a:pt x="6028" y="3335"/>
                    <a:pt x="6454" y="3335"/>
                  </a:cubicBezTo>
                  <a:close/>
                  <a:moveTo>
                    <a:pt x="2205" y="711"/>
                  </a:moveTo>
                  <a:cubicBezTo>
                    <a:pt x="2361" y="711"/>
                    <a:pt x="2518" y="812"/>
                    <a:pt x="2533" y="1013"/>
                  </a:cubicBezTo>
                  <a:lnTo>
                    <a:pt x="2533" y="1028"/>
                  </a:lnTo>
                  <a:cubicBezTo>
                    <a:pt x="2637" y="1058"/>
                    <a:pt x="2756" y="1102"/>
                    <a:pt x="2846" y="1162"/>
                  </a:cubicBezTo>
                  <a:cubicBezTo>
                    <a:pt x="2912" y="1109"/>
                    <a:pt x="2982" y="1086"/>
                    <a:pt x="3050" y="1086"/>
                  </a:cubicBezTo>
                  <a:cubicBezTo>
                    <a:pt x="3286" y="1086"/>
                    <a:pt x="3484" y="1366"/>
                    <a:pt x="3322" y="1609"/>
                  </a:cubicBezTo>
                  <a:cubicBezTo>
                    <a:pt x="3427" y="1743"/>
                    <a:pt x="3501" y="1907"/>
                    <a:pt x="3531" y="2086"/>
                  </a:cubicBezTo>
                  <a:cubicBezTo>
                    <a:pt x="3933" y="2116"/>
                    <a:pt x="3933" y="2697"/>
                    <a:pt x="3531" y="2741"/>
                  </a:cubicBezTo>
                  <a:cubicBezTo>
                    <a:pt x="3501" y="2860"/>
                    <a:pt x="3456" y="2980"/>
                    <a:pt x="3397" y="3084"/>
                  </a:cubicBezTo>
                  <a:cubicBezTo>
                    <a:pt x="3456" y="3143"/>
                    <a:pt x="3486" y="3233"/>
                    <a:pt x="3486" y="3307"/>
                  </a:cubicBezTo>
                  <a:cubicBezTo>
                    <a:pt x="3486" y="3486"/>
                    <a:pt x="3337" y="3635"/>
                    <a:pt x="3158" y="3635"/>
                  </a:cubicBezTo>
                  <a:cubicBezTo>
                    <a:pt x="3084" y="3635"/>
                    <a:pt x="3024" y="3620"/>
                    <a:pt x="2965" y="3575"/>
                  </a:cubicBezTo>
                  <a:cubicBezTo>
                    <a:pt x="2831" y="3665"/>
                    <a:pt x="2682" y="3739"/>
                    <a:pt x="2533" y="3784"/>
                  </a:cubicBezTo>
                  <a:cubicBezTo>
                    <a:pt x="2518" y="3985"/>
                    <a:pt x="2361" y="4086"/>
                    <a:pt x="2205" y="4086"/>
                  </a:cubicBezTo>
                  <a:cubicBezTo>
                    <a:pt x="2048" y="4086"/>
                    <a:pt x="1892" y="3985"/>
                    <a:pt x="1877" y="3784"/>
                  </a:cubicBezTo>
                  <a:cubicBezTo>
                    <a:pt x="1713" y="3739"/>
                    <a:pt x="1564" y="3665"/>
                    <a:pt x="1430" y="3561"/>
                  </a:cubicBezTo>
                  <a:cubicBezTo>
                    <a:pt x="1362" y="3615"/>
                    <a:pt x="1285" y="3641"/>
                    <a:pt x="1210" y="3641"/>
                  </a:cubicBezTo>
                  <a:cubicBezTo>
                    <a:pt x="1120" y="3641"/>
                    <a:pt x="1033" y="3604"/>
                    <a:pt x="968" y="3531"/>
                  </a:cubicBezTo>
                  <a:cubicBezTo>
                    <a:pt x="924" y="3471"/>
                    <a:pt x="894" y="3382"/>
                    <a:pt x="894" y="3307"/>
                  </a:cubicBezTo>
                  <a:cubicBezTo>
                    <a:pt x="894" y="3218"/>
                    <a:pt x="924" y="3129"/>
                    <a:pt x="998" y="3069"/>
                  </a:cubicBezTo>
                  <a:cubicBezTo>
                    <a:pt x="939" y="2965"/>
                    <a:pt x="894" y="2846"/>
                    <a:pt x="879" y="2726"/>
                  </a:cubicBezTo>
                  <a:cubicBezTo>
                    <a:pt x="507" y="2667"/>
                    <a:pt x="507" y="2145"/>
                    <a:pt x="879" y="2086"/>
                  </a:cubicBezTo>
                  <a:cubicBezTo>
                    <a:pt x="894" y="1981"/>
                    <a:pt x="924" y="1877"/>
                    <a:pt x="983" y="1788"/>
                  </a:cubicBezTo>
                  <a:cubicBezTo>
                    <a:pt x="864" y="1669"/>
                    <a:pt x="849" y="1490"/>
                    <a:pt x="954" y="1371"/>
                  </a:cubicBezTo>
                  <a:cubicBezTo>
                    <a:pt x="1009" y="1278"/>
                    <a:pt x="1106" y="1231"/>
                    <a:pt x="1207" y="1231"/>
                  </a:cubicBezTo>
                  <a:cubicBezTo>
                    <a:pt x="1268" y="1231"/>
                    <a:pt x="1330" y="1248"/>
                    <a:pt x="1386" y="1281"/>
                  </a:cubicBezTo>
                  <a:cubicBezTo>
                    <a:pt x="1535" y="1162"/>
                    <a:pt x="1698" y="1073"/>
                    <a:pt x="1877" y="1028"/>
                  </a:cubicBezTo>
                  <a:lnTo>
                    <a:pt x="1877" y="1013"/>
                  </a:lnTo>
                  <a:cubicBezTo>
                    <a:pt x="1892" y="812"/>
                    <a:pt x="2048" y="711"/>
                    <a:pt x="2205" y="711"/>
                  </a:cubicBezTo>
                  <a:close/>
                  <a:moveTo>
                    <a:pt x="0" y="0"/>
                  </a:moveTo>
                  <a:lnTo>
                    <a:pt x="0" y="4812"/>
                  </a:lnTo>
                  <a:lnTo>
                    <a:pt x="7657" y="4812"/>
                  </a:lnTo>
                  <a:lnTo>
                    <a:pt x="7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157076" y="2713258"/>
              <a:ext cx="261724" cy="195070"/>
            </a:xfrm>
            <a:custGeom>
              <a:avLst/>
              <a:gdLst/>
              <a:ahLst/>
              <a:cxnLst/>
              <a:rect l="l" t="t" r="r" b="b"/>
              <a:pathLst>
                <a:path w="11234" h="8373" extrusionOk="0">
                  <a:moveTo>
                    <a:pt x="9773" y="1118"/>
                  </a:moveTo>
                  <a:cubicBezTo>
                    <a:pt x="9952" y="1118"/>
                    <a:pt x="10101" y="1267"/>
                    <a:pt x="10101" y="1445"/>
                  </a:cubicBezTo>
                  <a:lnTo>
                    <a:pt x="10101" y="6928"/>
                  </a:lnTo>
                  <a:cubicBezTo>
                    <a:pt x="10101" y="7106"/>
                    <a:pt x="9952" y="7255"/>
                    <a:pt x="9773" y="7255"/>
                  </a:cubicBezTo>
                  <a:lnTo>
                    <a:pt x="1460" y="7255"/>
                  </a:lnTo>
                  <a:cubicBezTo>
                    <a:pt x="1267" y="7255"/>
                    <a:pt x="1118" y="7106"/>
                    <a:pt x="1133" y="6928"/>
                  </a:cubicBezTo>
                  <a:lnTo>
                    <a:pt x="1133" y="1445"/>
                  </a:lnTo>
                  <a:cubicBezTo>
                    <a:pt x="1133" y="1267"/>
                    <a:pt x="1267" y="1118"/>
                    <a:pt x="1460" y="1118"/>
                  </a:cubicBezTo>
                  <a:close/>
                  <a:moveTo>
                    <a:pt x="984" y="0"/>
                  </a:moveTo>
                  <a:cubicBezTo>
                    <a:pt x="447" y="0"/>
                    <a:pt x="0" y="447"/>
                    <a:pt x="0" y="999"/>
                  </a:cubicBezTo>
                  <a:lnTo>
                    <a:pt x="0" y="7390"/>
                  </a:lnTo>
                  <a:cubicBezTo>
                    <a:pt x="0" y="7926"/>
                    <a:pt x="447" y="8373"/>
                    <a:pt x="984" y="8373"/>
                  </a:cubicBezTo>
                  <a:lnTo>
                    <a:pt x="10235" y="8373"/>
                  </a:lnTo>
                  <a:cubicBezTo>
                    <a:pt x="10786" y="8373"/>
                    <a:pt x="11218" y="7926"/>
                    <a:pt x="11233" y="7390"/>
                  </a:cubicBezTo>
                  <a:lnTo>
                    <a:pt x="11233" y="999"/>
                  </a:lnTo>
                  <a:cubicBezTo>
                    <a:pt x="11218" y="447"/>
                    <a:pt x="10786" y="0"/>
                    <a:pt x="10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2"/>
          <p:cNvGrpSpPr/>
          <p:nvPr/>
        </p:nvGrpSpPr>
        <p:grpSpPr>
          <a:xfrm>
            <a:off x="5011914" y="3032268"/>
            <a:ext cx="262074" cy="261445"/>
            <a:chOff x="5566202" y="3330618"/>
            <a:chExt cx="262074" cy="261445"/>
          </a:xfrm>
        </p:grpSpPr>
        <p:sp>
          <p:nvSpPr>
            <p:cNvPr id="629" name="Google Shape;629;p32"/>
            <p:cNvSpPr/>
            <p:nvPr/>
          </p:nvSpPr>
          <p:spPr>
            <a:xfrm>
              <a:off x="5593273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668594" y="3433780"/>
              <a:ext cx="55192" cy="103115"/>
            </a:xfrm>
            <a:custGeom>
              <a:avLst/>
              <a:gdLst/>
              <a:ahLst/>
              <a:cxnLst/>
              <a:rect l="l" t="t" r="r" b="b"/>
              <a:pathLst>
                <a:path w="2369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743892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1" y="1"/>
                  </a:moveTo>
                  <a:lnTo>
                    <a:pt x="1" y="4425"/>
                  </a:lnTo>
                  <a:lnTo>
                    <a:pt x="2370" y="4425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580087" y="3552131"/>
              <a:ext cx="232206" cy="39932"/>
            </a:xfrm>
            <a:custGeom>
              <a:avLst/>
              <a:gdLst/>
              <a:ahLst/>
              <a:cxnLst/>
              <a:rect l="l" t="t" r="r" b="b"/>
              <a:pathLst>
                <a:path w="9967" h="1714" extrusionOk="0">
                  <a:moveTo>
                    <a:pt x="283" y="1"/>
                  </a:moveTo>
                  <a:cubicBezTo>
                    <a:pt x="120" y="16"/>
                    <a:pt x="0" y="150"/>
                    <a:pt x="0" y="328"/>
                  </a:cubicBezTo>
                  <a:lnTo>
                    <a:pt x="0" y="1386"/>
                  </a:lnTo>
                  <a:cubicBezTo>
                    <a:pt x="0" y="1565"/>
                    <a:pt x="149" y="1714"/>
                    <a:pt x="328" y="1714"/>
                  </a:cubicBezTo>
                  <a:lnTo>
                    <a:pt x="9639" y="1714"/>
                  </a:lnTo>
                  <a:cubicBezTo>
                    <a:pt x="9818" y="1714"/>
                    <a:pt x="9967" y="1565"/>
                    <a:pt x="9967" y="1386"/>
                  </a:cubicBezTo>
                  <a:lnTo>
                    <a:pt x="9967" y="328"/>
                  </a:lnTo>
                  <a:cubicBezTo>
                    <a:pt x="9967" y="150"/>
                    <a:pt x="9848" y="16"/>
                    <a:pt x="9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566202" y="3330618"/>
              <a:ext cx="262074" cy="87925"/>
            </a:xfrm>
            <a:custGeom>
              <a:avLst/>
              <a:gdLst/>
              <a:ahLst/>
              <a:cxnLst/>
              <a:rect l="l" t="t" r="r" b="b"/>
              <a:pathLst>
                <a:path w="11249" h="3774" extrusionOk="0">
                  <a:moveTo>
                    <a:pt x="6165" y="1492"/>
                  </a:moveTo>
                  <a:cubicBezTo>
                    <a:pt x="6591" y="1492"/>
                    <a:pt x="6586" y="2150"/>
                    <a:pt x="6151" y="2150"/>
                  </a:cubicBezTo>
                  <a:cubicBezTo>
                    <a:pt x="6142" y="2150"/>
                    <a:pt x="6133" y="2150"/>
                    <a:pt x="6123" y="2149"/>
                  </a:cubicBezTo>
                  <a:lnTo>
                    <a:pt x="5036" y="2149"/>
                  </a:lnTo>
                  <a:cubicBezTo>
                    <a:pt x="4619" y="2120"/>
                    <a:pt x="4619" y="1524"/>
                    <a:pt x="5036" y="1494"/>
                  </a:cubicBezTo>
                  <a:lnTo>
                    <a:pt x="6123" y="1494"/>
                  </a:lnTo>
                  <a:cubicBezTo>
                    <a:pt x="6137" y="1493"/>
                    <a:pt x="6151" y="1492"/>
                    <a:pt x="6165" y="1492"/>
                  </a:cubicBezTo>
                  <a:close/>
                  <a:moveTo>
                    <a:pt x="5684" y="0"/>
                  </a:moveTo>
                  <a:cubicBezTo>
                    <a:pt x="5635" y="0"/>
                    <a:pt x="5587" y="12"/>
                    <a:pt x="5542" y="34"/>
                  </a:cubicBezTo>
                  <a:lnTo>
                    <a:pt x="224" y="2596"/>
                  </a:lnTo>
                  <a:cubicBezTo>
                    <a:pt x="75" y="2656"/>
                    <a:pt x="0" y="2820"/>
                    <a:pt x="45" y="2969"/>
                  </a:cubicBezTo>
                  <a:cubicBezTo>
                    <a:pt x="75" y="3118"/>
                    <a:pt x="209" y="3222"/>
                    <a:pt x="358" y="3222"/>
                  </a:cubicBezTo>
                  <a:lnTo>
                    <a:pt x="864" y="3222"/>
                  </a:lnTo>
                  <a:lnTo>
                    <a:pt x="864" y="3773"/>
                  </a:lnTo>
                  <a:lnTo>
                    <a:pt x="10295" y="3773"/>
                  </a:lnTo>
                  <a:lnTo>
                    <a:pt x="10295" y="3222"/>
                  </a:lnTo>
                  <a:lnTo>
                    <a:pt x="10786" y="3222"/>
                  </a:lnTo>
                  <a:cubicBezTo>
                    <a:pt x="11129" y="3207"/>
                    <a:pt x="11248" y="2760"/>
                    <a:pt x="10935" y="2596"/>
                  </a:cubicBezTo>
                  <a:lnTo>
                    <a:pt x="10950" y="2596"/>
                  </a:lnTo>
                  <a:lnTo>
                    <a:pt x="5825" y="34"/>
                  </a:lnTo>
                  <a:cubicBezTo>
                    <a:pt x="5781" y="12"/>
                    <a:pt x="5732" y="0"/>
                    <a:pt x="5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>
            <a:off x="1004482" y="3032150"/>
            <a:ext cx="211052" cy="261701"/>
            <a:chOff x="6326632" y="3330362"/>
            <a:chExt cx="211052" cy="261701"/>
          </a:xfrm>
        </p:grpSpPr>
        <p:sp>
          <p:nvSpPr>
            <p:cNvPr id="635" name="Google Shape;635;p32"/>
            <p:cNvSpPr/>
            <p:nvPr/>
          </p:nvSpPr>
          <p:spPr>
            <a:xfrm>
              <a:off x="6345736" y="3435527"/>
              <a:ext cx="172867" cy="76020"/>
            </a:xfrm>
            <a:custGeom>
              <a:avLst/>
              <a:gdLst/>
              <a:ahLst/>
              <a:cxnLst/>
              <a:rect l="l" t="t" r="r" b="b"/>
              <a:pathLst>
                <a:path w="7420" h="3263" extrusionOk="0">
                  <a:moveTo>
                    <a:pt x="0" y="0"/>
                  </a:moveTo>
                  <a:lnTo>
                    <a:pt x="0" y="551"/>
                  </a:lnTo>
                  <a:cubicBezTo>
                    <a:pt x="0" y="879"/>
                    <a:pt x="268" y="1147"/>
                    <a:pt x="596" y="1147"/>
                  </a:cubicBezTo>
                  <a:lnTo>
                    <a:pt x="2846" y="1147"/>
                  </a:lnTo>
                  <a:lnTo>
                    <a:pt x="2846" y="1698"/>
                  </a:lnTo>
                  <a:cubicBezTo>
                    <a:pt x="2160" y="1698"/>
                    <a:pt x="1609" y="2250"/>
                    <a:pt x="1609" y="2935"/>
                  </a:cubicBezTo>
                  <a:cubicBezTo>
                    <a:pt x="1609" y="3114"/>
                    <a:pt x="1758" y="3263"/>
                    <a:pt x="1937" y="3263"/>
                  </a:cubicBezTo>
                  <a:lnTo>
                    <a:pt x="5483" y="3263"/>
                  </a:lnTo>
                  <a:cubicBezTo>
                    <a:pt x="5661" y="3263"/>
                    <a:pt x="5810" y="3114"/>
                    <a:pt x="5810" y="2935"/>
                  </a:cubicBezTo>
                  <a:cubicBezTo>
                    <a:pt x="5810" y="2250"/>
                    <a:pt x="5259" y="1698"/>
                    <a:pt x="4574" y="1698"/>
                  </a:cubicBezTo>
                  <a:lnTo>
                    <a:pt x="4574" y="1162"/>
                  </a:lnTo>
                  <a:lnTo>
                    <a:pt x="6823" y="1162"/>
                  </a:lnTo>
                  <a:cubicBezTo>
                    <a:pt x="7151" y="1162"/>
                    <a:pt x="7419" y="894"/>
                    <a:pt x="7419" y="566"/>
                  </a:cubicBezTo>
                  <a:lnTo>
                    <a:pt x="741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345736" y="3330362"/>
              <a:ext cx="173217" cy="27095"/>
            </a:xfrm>
            <a:custGeom>
              <a:avLst/>
              <a:gdLst/>
              <a:ahLst/>
              <a:cxnLst/>
              <a:rect l="l" t="t" r="r" b="b"/>
              <a:pathLst>
                <a:path w="7435" h="1163" extrusionOk="0">
                  <a:moveTo>
                    <a:pt x="596" y="0"/>
                  </a:moveTo>
                  <a:cubicBezTo>
                    <a:pt x="268" y="0"/>
                    <a:pt x="0" y="268"/>
                    <a:pt x="0" y="596"/>
                  </a:cubicBezTo>
                  <a:lnTo>
                    <a:pt x="0" y="1162"/>
                  </a:lnTo>
                  <a:lnTo>
                    <a:pt x="7434" y="1162"/>
                  </a:lnTo>
                  <a:lnTo>
                    <a:pt x="7434" y="596"/>
                  </a:lnTo>
                  <a:cubicBezTo>
                    <a:pt x="7419" y="268"/>
                    <a:pt x="7166" y="0"/>
                    <a:pt x="6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345736" y="3372694"/>
              <a:ext cx="172867" cy="47224"/>
            </a:xfrm>
            <a:custGeom>
              <a:avLst/>
              <a:gdLst/>
              <a:ahLst/>
              <a:cxnLst/>
              <a:rect l="l" t="t" r="r" b="b"/>
              <a:pathLst>
                <a:path w="7420" h="2027" extrusionOk="0">
                  <a:moveTo>
                    <a:pt x="0" y="1"/>
                  </a:moveTo>
                  <a:lnTo>
                    <a:pt x="0" y="2027"/>
                  </a:lnTo>
                  <a:lnTo>
                    <a:pt x="7419" y="2027"/>
                  </a:lnTo>
                  <a:lnTo>
                    <a:pt x="7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326632" y="3520563"/>
              <a:ext cx="211052" cy="71500"/>
            </a:xfrm>
            <a:custGeom>
              <a:avLst/>
              <a:gdLst/>
              <a:ahLst/>
              <a:cxnLst/>
              <a:rect l="l" t="t" r="r" b="b"/>
              <a:pathLst>
                <a:path w="9059" h="3069" extrusionOk="0">
                  <a:moveTo>
                    <a:pt x="7077" y="656"/>
                  </a:moveTo>
                  <a:lnTo>
                    <a:pt x="7077" y="1177"/>
                  </a:lnTo>
                  <a:lnTo>
                    <a:pt x="6288" y="1177"/>
                  </a:lnTo>
                  <a:lnTo>
                    <a:pt x="6288" y="656"/>
                  </a:lnTo>
                  <a:close/>
                  <a:moveTo>
                    <a:pt x="8403" y="656"/>
                  </a:moveTo>
                  <a:lnTo>
                    <a:pt x="8403" y="1177"/>
                  </a:lnTo>
                  <a:lnTo>
                    <a:pt x="7733" y="1177"/>
                  </a:lnTo>
                  <a:lnTo>
                    <a:pt x="7733" y="656"/>
                  </a:lnTo>
                  <a:close/>
                  <a:moveTo>
                    <a:pt x="2757" y="656"/>
                  </a:moveTo>
                  <a:lnTo>
                    <a:pt x="2757" y="1192"/>
                  </a:lnTo>
                  <a:lnTo>
                    <a:pt x="1982" y="1192"/>
                  </a:lnTo>
                  <a:lnTo>
                    <a:pt x="1982" y="656"/>
                  </a:lnTo>
                  <a:close/>
                  <a:moveTo>
                    <a:pt x="4202" y="656"/>
                  </a:moveTo>
                  <a:lnTo>
                    <a:pt x="4202" y="1192"/>
                  </a:lnTo>
                  <a:lnTo>
                    <a:pt x="3427" y="1192"/>
                  </a:lnTo>
                  <a:lnTo>
                    <a:pt x="3427" y="656"/>
                  </a:lnTo>
                  <a:close/>
                  <a:moveTo>
                    <a:pt x="5632" y="656"/>
                  </a:moveTo>
                  <a:lnTo>
                    <a:pt x="5632" y="1192"/>
                  </a:lnTo>
                  <a:lnTo>
                    <a:pt x="4858" y="1192"/>
                  </a:lnTo>
                  <a:lnTo>
                    <a:pt x="4858" y="656"/>
                  </a:lnTo>
                  <a:close/>
                  <a:moveTo>
                    <a:pt x="1327" y="656"/>
                  </a:moveTo>
                  <a:lnTo>
                    <a:pt x="1327" y="1207"/>
                  </a:lnTo>
                  <a:lnTo>
                    <a:pt x="656" y="1207"/>
                  </a:lnTo>
                  <a:lnTo>
                    <a:pt x="656" y="656"/>
                  </a:lnTo>
                  <a:close/>
                  <a:moveTo>
                    <a:pt x="1327" y="1862"/>
                  </a:moveTo>
                  <a:lnTo>
                    <a:pt x="1327" y="2413"/>
                  </a:lnTo>
                  <a:lnTo>
                    <a:pt x="656" y="2413"/>
                  </a:lnTo>
                  <a:lnTo>
                    <a:pt x="656" y="1862"/>
                  </a:lnTo>
                  <a:close/>
                  <a:moveTo>
                    <a:pt x="2757" y="1847"/>
                  </a:moveTo>
                  <a:lnTo>
                    <a:pt x="2757" y="2413"/>
                  </a:lnTo>
                  <a:lnTo>
                    <a:pt x="1982" y="2413"/>
                  </a:lnTo>
                  <a:lnTo>
                    <a:pt x="1982" y="1847"/>
                  </a:lnTo>
                  <a:close/>
                  <a:moveTo>
                    <a:pt x="4202" y="1847"/>
                  </a:moveTo>
                  <a:lnTo>
                    <a:pt x="4202" y="2413"/>
                  </a:lnTo>
                  <a:lnTo>
                    <a:pt x="3427" y="2413"/>
                  </a:lnTo>
                  <a:lnTo>
                    <a:pt x="3427" y="1847"/>
                  </a:lnTo>
                  <a:close/>
                  <a:moveTo>
                    <a:pt x="5632" y="1847"/>
                  </a:moveTo>
                  <a:lnTo>
                    <a:pt x="5632" y="2413"/>
                  </a:lnTo>
                  <a:lnTo>
                    <a:pt x="4858" y="2413"/>
                  </a:lnTo>
                  <a:lnTo>
                    <a:pt x="4858" y="1847"/>
                  </a:lnTo>
                  <a:close/>
                  <a:moveTo>
                    <a:pt x="7077" y="1847"/>
                  </a:moveTo>
                  <a:lnTo>
                    <a:pt x="7077" y="2413"/>
                  </a:lnTo>
                  <a:lnTo>
                    <a:pt x="6288" y="2413"/>
                  </a:lnTo>
                  <a:lnTo>
                    <a:pt x="6288" y="1847"/>
                  </a:lnTo>
                  <a:close/>
                  <a:moveTo>
                    <a:pt x="8403" y="1832"/>
                  </a:moveTo>
                  <a:lnTo>
                    <a:pt x="8403" y="2413"/>
                  </a:lnTo>
                  <a:lnTo>
                    <a:pt x="7733" y="2413"/>
                  </a:lnTo>
                  <a:lnTo>
                    <a:pt x="7733" y="1832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6"/>
                  </a:cubicBezTo>
                  <a:lnTo>
                    <a:pt x="1" y="2413"/>
                  </a:lnTo>
                  <a:cubicBezTo>
                    <a:pt x="1" y="2771"/>
                    <a:pt x="299" y="3069"/>
                    <a:pt x="656" y="3069"/>
                  </a:cubicBezTo>
                  <a:lnTo>
                    <a:pt x="8403" y="3069"/>
                  </a:lnTo>
                  <a:cubicBezTo>
                    <a:pt x="8761" y="3069"/>
                    <a:pt x="9059" y="2771"/>
                    <a:pt x="9059" y="2413"/>
                  </a:cubicBezTo>
                  <a:lnTo>
                    <a:pt x="9059" y="656"/>
                  </a:lnTo>
                  <a:cubicBezTo>
                    <a:pt x="9059" y="298"/>
                    <a:pt x="8761" y="0"/>
                    <a:pt x="8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979145" y="1497841"/>
            <a:ext cx="261724" cy="241152"/>
            <a:chOff x="6301308" y="3991266"/>
            <a:chExt cx="261724" cy="241152"/>
          </a:xfrm>
        </p:grpSpPr>
        <p:sp>
          <p:nvSpPr>
            <p:cNvPr id="640" name="Google Shape;640;p32"/>
            <p:cNvSpPr/>
            <p:nvPr/>
          </p:nvSpPr>
          <p:spPr>
            <a:xfrm>
              <a:off x="6418960" y="4043242"/>
              <a:ext cx="60410" cy="33339"/>
            </a:xfrm>
            <a:custGeom>
              <a:avLst/>
              <a:gdLst/>
              <a:ahLst/>
              <a:cxnLst/>
              <a:rect l="l" t="t" r="r" b="b"/>
              <a:pathLst>
                <a:path w="2593" h="1431" extrusionOk="0">
                  <a:moveTo>
                    <a:pt x="448" y="1"/>
                  </a:moveTo>
                  <a:lnTo>
                    <a:pt x="1" y="731"/>
                  </a:lnTo>
                  <a:lnTo>
                    <a:pt x="2593" y="1431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412716" y="4121336"/>
              <a:ext cx="38907" cy="20152"/>
            </a:xfrm>
            <a:custGeom>
              <a:avLst/>
              <a:gdLst/>
              <a:ahLst/>
              <a:cxnLst/>
              <a:rect l="l" t="t" r="r" b="b"/>
              <a:pathLst>
                <a:path w="1670" h="865" extrusionOk="0">
                  <a:moveTo>
                    <a:pt x="596" y="1"/>
                  </a:moveTo>
                  <a:cubicBezTo>
                    <a:pt x="299" y="1"/>
                    <a:pt x="60" y="209"/>
                    <a:pt x="1" y="492"/>
                  </a:cubicBezTo>
                  <a:lnTo>
                    <a:pt x="850" y="865"/>
                  </a:lnTo>
                  <a:lnTo>
                    <a:pt x="1669" y="492"/>
                  </a:lnTo>
                  <a:cubicBezTo>
                    <a:pt x="1624" y="209"/>
                    <a:pt x="1371" y="1"/>
                    <a:pt x="1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331152" y="4096361"/>
              <a:ext cx="202362" cy="30217"/>
            </a:xfrm>
            <a:custGeom>
              <a:avLst/>
              <a:gdLst/>
              <a:ahLst/>
              <a:cxnLst/>
              <a:rect l="l" t="t" r="r" b="b"/>
              <a:pathLst>
                <a:path w="8686" h="1297" extrusionOk="0">
                  <a:moveTo>
                    <a:pt x="1" y="0"/>
                  </a:moveTo>
                  <a:lnTo>
                    <a:pt x="2891" y="1296"/>
                  </a:lnTo>
                  <a:cubicBezTo>
                    <a:pt x="3070" y="775"/>
                    <a:pt x="3546" y="417"/>
                    <a:pt x="4097" y="417"/>
                  </a:cubicBezTo>
                  <a:lnTo>
                    <a:pt x="4589" y="417"/>
                  </a:lnTo>
                  <a:cubicBezTo>
                    <a:pt x="5140" y="417"/>
                    <a:pt x="5617" y="775"/>
                    <a:pt x="5781" y="1296"/>
                  </a:cubicBezTo>
                  <a:lnTo>
                    <a:pt x="86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306177" y="3991266"/>
              <a:ext cx="252335" cy="90185"/>
            </a:xfrm>
            <a:custGeom>
              <a:avLst/>
              <a:gdLst/>
              <a:ahLst/>
              <a:cxnLst/>
              <a:rect l="l" t="t" r="r" b="b"/>
              <a:pathLst>
                <a:path w="10831" h="3871" extrusionOk="0">
                  <a:moveTo>
                    <a:pt x="5587" y="1"/>
                  </a:moveTo>
                  <a:cubicBezTo>
                    <a:pt x="5520" y="1"/>
                    <a:pt x="5453" y="19"/>
                    <a:pt x="5393" y="57"/>
                  </a:cubicBezTo>
                  <a:lnTo>
                    <a:pt x="30" y="3841"/>
                  </a:lnTo>
                  <a:lnTo>
                    <a:pt x="0" y="3870"/>
                  </a:lnTo>
                  <a:lnTo>
                    <a:pt x="2458" y="3870"/>
                  </a:lnTo>
                  <a:lnTo>
                    <a:pt x="2667" y="3021"/>
                  </a:lnTo>
                  <a:cubicBezTo>
                    <a:pt x="2711" y="2857"/>
                    <a:pt x="2816" y="2708"/>
                    <a:pt x="2965" y="2634"/>
                  </a:cubicBezTo>
                  <a:cubicBezTo>
                    <a:pt x="3058" y="2572"/>
                    <a:pt x="3173" y="2546"/>
                    <a:pt x="3285" y="2546"/>
                  </a:cubicBezTo>
                  <a:cubicBezTo>
                    <a:pt x="3334" y="2546"/>
                    <a:pt x="3381" y="2550"/>
                    <a:pt x="3426" y="2560"/>
                  </a:cubicBezTo>
                  <a:lnTo>
                    <a:pt x="4171" y="2768"/>
                  </a:lnTo>
                  <a:lnTo>
                    <a:pt x="4752" y="1844"/>
                  </a:lnTo>
                  <a:cubicBezTo>
                    <a:pt x="4842" y="1695"/>
                    <a:pt x="4991" y="1606"/>
                    <a:pt x="5155" y="1561"/>
                  </a:cubicBezTo>
                  <a:cubicBezTo>
                    <a:pt x="5192" y="1554"/>
                    <a:pt x="5231" y="1550"/>
                    <a:pt x="5271" y="1550"/>
                  </a:cubicBezTo>
                  <a:cubicBezTo>
                    <a:pt x="5390" y="1550"/>
                    <a:pt x="5516" y="1584"/>
                    <a:pt x="5616" y="1651"/>
                  </a:cubicBezTo>
                  <a:lnTo>
                    <a:pt x="8849" y="3826"/>
                  </a:lnTo>
                  <a:cubicBezTo>
                    <a:pt x="8864" y="3841"/>
                    <a:pt x="8879" y="3841"/>
                    <a:pt x="8894" y="3856"/>
                  </a:cubicBezTo>
                  <a:lnTo>
                    <a:pt x="10831" y="3856"/>
                  </a:lnTo>
                  <a:lnTo>
                    <a:pt x="10801" y="3841"/>
                  </a:lnTo>
                  <a:lnTo>
                    <a:pt x="5780" y="57"/>
                  </a:lnTo>
                  <a:cubicBezTo>
                    <a:pt x="5721" y="19"/>
                    <a:pt x="5654" y="1"/>
                    <a:pt x="5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301308" y="4100158"/>
              <a:ext cx="261724" cy="132260"/>
            </a:xfrm>
            <a:custGeom>
              <a:avLst/>
              <a:gdLst/>
              <a:ahLst/>
              <a:cxnLst/>
              <a:rect l="l" t="t" r="r" b="b"/>
              <a:pathLst>
                <a:path w="11234" h="5677" extrusionOk="0">
                  <a:moveTo>
                    <a:pt x="15" y="1"/>
                  </a:moveTo>
                  <a:lnTo>
                    <a:pt x="15" y="5036"/>
                  </a:lnTo>
                  <a:cubicBezTo>
                    <a:pt x="0" y="5379"/>
                    <a:pt x="284" y="5662"/>
                    <a:pt x="626" y="5677"/>
                  </a:cubicBezTo>
                  <a:lnTo>
                    <a:pt x="10622" y="5677"/>
                  </a:lnTo>
                  <a:cubicBezTo>
                    <a:pt x="10965" y="5662"/>
                    <a:pt x="11233" y="5379"/>
                    <a:pt x="11233" y="5036"/>
                  </a:cubicBezTo>
                  <a:lnTo>
                    <a:pt x="11233" y="1"/>
                  </a:lnTo>
                  <a:lnTo>
                    <a:pt x="5766" y="2429"/>
                  </a:lnTo>
                  <a:cubicBezTo>
                    <a:pt x="5721" y="2459"/>
                    <a:pt x="5676" y="2459"/>
                    <a:pt x="5632" y="2459"/>
                  </a:cubicBezTo>
                  <a:cubicBezTo>
                    <a:pt x="5587" y="2459"/>
                    <a:pt x="5542" y="2459"/>
                    <a:pt x="5498" y="242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379051" y="4066167"/>
              <a:ext cx="59362" cy="14934"/>
            </a:xfrm>
            <a:custGeom>
              <a:avLst/>
              <a:gdLst/>
              <a:ahLst/>
              <a:cxnLst/>
              <a:rect l="l" t="t" r="r" b="b"/>
              <a:pathLst>
                <a:path w="2548" h="641" extrusionOk="0">
                  <a:moveTo>
                    <a:pt x="164" y="0"/>
                  </a:moveTo>
                  <a:lnTo>
                    <a:pt x="1" y="641"/>
                  </a:lnTo>
                  <a:lnTo>
                    <a:pt x="2548" y="641"/>
                  </a:lnTo>
                  <a:lnTo>
                    <a:pt x="1118" y="25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est Calculator App Pitch Deck by Slidesgo">
  <a:themeElements>
    <a:clrScheme name="Simple Light">
      <a:dk1>
        <a:srgbClr val="3B2743"/>
      </a:dk1>
      <a:lt1>
        <a:srgbClr val="FDC672"/>
      </a:lt1>
      <a:dk2>
        <a:srgbClr val="ED9A20"/>
      </a:dk2>
      <a:lt2>
        <a:srgbClr val="C17511"/>
      </a:lt2>
      <a:accent1>
        <a:srgbClr val="595985"/>
      </a:accent1>
      <a:accent2>
        <a:srgbClr val="A93886"/>
      </a:accent2>
      <a:accent3>
        <a:srgbClr val="47163A"/>
      </a:accent3>
      <a:accent4>
        <a:srgbClr val="D9D9D9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B2743"/>
    </a:dk1>
    <a:lt1>
      <a:srgbClr val="FDC672"/>
    </a:lt1>
    <a:dk2>
      <a:srgbClr val="ED9A20"/>
    </a:dk2>
    <a:lt2>
      <a:srgbClr val="C17511"/>
    </a:lt2>
    <a:accent1>
      <a:srgbClr val="595985"/>
    </a:accent1>
    <a:accent2>
      <a:srgbClr val="A93886"/>
    </a:accent2>
    <a:accent3>
      <a:srgbClr val="47163A"/>
    </a:accent3>
    <a:accent4>
      <a:srgbClr val="D9D9D9"/>
    </a:accent4>
    <a:accent5>
      <a:srgbClr val="FFFFFF"/>
    </a:accent5>
    <a:accent6>
      <a:srgbClr val="FFFFFF"/>
    </a:accent6>
    <a:hlink>
      <a:srgbClr val="191919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1240</Words>
  <Application>Microsoft Macintosh PowerPoint</Application>
  <PresentationFormat>On-screen Show (16:9)</PresentationFormat>
  <Paragraphs>282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Nunito Light</vt:lpstr>
      <vt:lpstr>Bellota Text</vt:lpstr>
      <vt:lpstr>Archivo</vt:lpstr>
      <vt:lpstr>Archivo Medium</vt:lpstr>
      <vt:lpstr>Interest Calculator App Pitch Deck by Slidesgo</vt:lpstr>
      <vt:lpstr>HanaBudget </vt:lpstr>
      <vt:lpstr>What’s the Pitch?</vt:lpstr>
      <vt:lpstr>The Team!</vt:lpstr>
      <vt:lpstr>PowerPoint Presentation</vt:lpstr>
      <vt:lpstr>Contents of this template</vt:lpstr>
      <vt:lpstr>Table of contents</vt:lpstr>
      <vt:lpstr>Introduction</vt:lpstr>
      <vt:lpstr>Introduction</vt:lpstr>
      <vt:lpstr>Key ideas in market opportunity</vt:lpstr>
      <vt:lpstr>Six recommendations</vt:lpstr>
      <vt:lpstr>9h 55m 23s</vt:lpstr>
      <vt:lpstr>78,300,000</vt:lpstr>
      <vt:lpstr>Revenue by quarter</vt:lpstr>
      <vt:lpstr>Competition comparison</vt:lpstr>
      <vt:lpstr>Product infographic</vt:lpstr>
      <vt:lpstr>Timeline of your presentation</vt:lpstr>
      <vt:lpstr>Organizational chart</vt:lpstr>
      <vt:lpstr>Market size overview</vt:lpstr>
      <vt:lpstr>Roadmap infographic</vt:lpstr>
      <vt:lpstr>KPI dashboard</vt:lpstr>
      <vt:lpstr>Thanks!</vt:lpstr>
      <vt:lpstr>Icon pack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HanaBudget </dc:title>
  <cp:lastModifiedBy>Alexis Cruz Aboytes</cp:lastModifiedBy>
  <cp:revision>2</cp:revision>
  <dcterms:modified xsi:type="dcterms:W3CDTF">2024-02-23T03:10:34Z</dcterms:modified>
</cp:coreProperties>
</file>