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C23E-E57A-4F67-A69D-D803C49CAA40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4571-E6A0-4C49-94B0-7242F6DD5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Chicken is involved, but the Pig is committed!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84571-E6A0-4C49-94B0-7242F6DD5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2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C7EB-ABD3-466C-ADC9-5951FD99FC6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501E-D811-4638-B0DE-AA6E0E6A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5" y="740229"/>
            <a:ext cx="917040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33400"/>
            <a:ext cx="921444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3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91821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5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gile-scrum-master-training.com/agile-project-management/classic-waterfall-methodology-stages-analysis-design-implementation-testing-deployment-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0508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does Agile mean?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Incremental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Iterative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Adaptive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Interpersonal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Extreme Programming (XP)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3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Roles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Development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Self-organized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Cross-functional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Product Owner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Voice of (and to)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Product Backlog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Responsible: schedule, priorities, scope,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Scrum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Servant-leader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Remove obstacles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Lead scrums</a:t>
            </a:r>
          </a:p>
        </p:txBody>
      </p:sp>
    </p:spTree>
    <p:extLst>
      <p:ext uri="{BB962C8B-B14F-4D97-AF65-F5344CB8AC3E}">
        <p14:creationId xmlns:p14="http://schemas.microsoft.com/office/powerpoint/2010/main" val="3529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Activities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Sprint 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Iteration of Potentially Shippable Increments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Sprint Backlog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Sprint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was completed?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is incomplete?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Sprint Retrospective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Reflect on last sprint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went well?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could be improved?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Scrum…</a:t>
            </a:r>
          </a:p>
        </p:txBody>
      </p:sp>
    </p:spTree>
    <p:extLst>
      <p:ext uri="{BB962C8B-B14F-4D97-AF65-F5344CB8AC3E}">
        <p14:creationId xmlns:p14="http://schemas.microsoft.com/office/powerpoint/2010/main" val="2456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ot\AppData\Local\Microsoft\Windows\Temporary Internet Files\Content.IE5\7Z2IRTP8\MC90041748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07023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oot\AppData\Local\Microsoft\Windows\Temporary Internet Files\Content.IE5\RF4ZQD87\MC9004174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4244"/>
            <a:ext cx="3429000" cy="3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 a breakfast with bacon and eggs, what’s the difference between the Chicken and the Pig?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51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119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Buffardi</dc:creator>
  <cp:lastModifiedBy>Kevin Buffardi</cp:lastModifiedBy>
  <cp:revision>12</cp:revision>
  <dcterms:created xsi:type="dcterms:W3CDTF">2014-09-08T07:59:21Z</dcterms:created>
  <dcterms:modified xsi:type="dcterms:W3CDTF">2014-09-08T10:28:43Z</dcterms:modified>
</cp:coreProperties>
</file>