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54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6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3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15C8FE-7BFD-4A9A-9745-FCA8E809155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90DD28-356F-4CB2-AB24-6CCD81C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5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9AAA-A1C7-4229-BB16-D41C9B68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React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9C1D5-34B8-4655-BC9C-8E5DF12AF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91707-030F-4AA4-87EA-BBA11816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5" y="800197"/>
            <a:ext cx="11726389" cy="52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B7F4-88F1-4F8B-9738-01E9DF15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F087-52F5-4781-918E-6E5B9EE3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Node.js is an asynchronous event-driven JavaScript runtime environment. It allows us to JavaScript to build scalable network applications. Node.js comes with the world’s largest software registry called ‘</a:t>
            </a:r>
            <a:r>
              <a:rPr lang="en-US" sz="1400" b="1" dirty="0" err="1">
                <a:solidFill>
                  <a:schemeClr val="tx1"/>
                </a:solidFill>
              </a:rPr>
              <a:t>npm</a:t>
            </a:r>
            <a:r>
              <a:rPr lang="en-US" sz="1400" dirty="0">
                <a:solidFill>
                  <a:schemeClr val="tx1"/>
                </a:solidFill>
              </a:rPr>
              <a:t>’ (Node Package Manager).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XAMPP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a new directory and cd into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‘</a:t>
            </a:r>
            <a:r>
              <a:rPr lang="en-US" b="1" dirty="0" err="1">
                <a:solidFill>
                  <a:schemeClr val="accent5"/>
                </a:solidFill>
              </a:rPr>
              <a:t>npm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’ to create a new ‘</a:t>
            </a:r>
            <a:r>
              <a:rPr lang="en-US" dirty="0" err="1">
                <a:solidFill>
                  <a:schemeClr val="tx1"/>
                </a:solidFill>
              </a:rPr>
              <a:t>package.json</a:t>
            </a:r>
            <a:r>
              <a:rPr lang="en-US" dirty="0">
                <a:solidFill>
                  <a:schemeClr val="tx1"/>
                </a:solidFill>
              </a:rPr>
              <a:t>’ file.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package.json</a:t>
            </a:r>
            <a:r>
              <a:rPr lang="en-US" sz="1400" dirty="0">
                <a:solidFill>
                  <a:schemeClr val="tx1"/>
                </a:solidFill>
              </a:rPr>
              <a:t> is a JavaScript Object Notation (JSON) file that contains information used by Node.js to set up the RTE. JSON is an open standard file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the attribute “entry” to the [server file name].js file used to set up a connection to the database and define routes from the front-end to back-end using Express.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‘</a:t>
            </a:r>
            <a:r>
              <a:rPr lang="en-US" b="1" dirty="0" err="1">
                <a:solidFill>
                  <a:schemeClr val="accent5"/>
                </a:solidFill>
              </a:rPr>
              <a:t>npm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</a:t>
            </a:r>
            <a:r>
              <a:rPr lang="en-US" b="1" dirty="0">
                <a:solidFill>
                  <a:schemeClr val="accent5"/>
                </a:solidFill>
              </a:rPr>
              <a:t> --save </a:t>
            </a:r>
            <a:r>
              <a:rPr lang="en-US" b="1" dirty="0" err="1">
                <a:solidFill>
                  <a:schemeClr val="accent5"/>
                </a:solidFill>
              </a:rPr>
              <a:t>mysql</a:t>
            </a:r>
            <a:r>
              <a:rPr lang="en-US" b="1" dirty="0">
                <a:solidFill>
                  <a:schemeClr val="accent5"/>
                </a:solidFill>
              </a:rPr>
              <a:t> express concurrently</a:t>
            </a:r>
            <a:r>
              <a:rPr lang="en-US" dirty="0">
                <a:solidFill>
                  <a:schemeClr val="tx1"/>
                </a:solidFill>
              </a:rPr>
              <a:t>’ to install the Node.js packages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, express, and concurrently and set them as dependencies in </a:t>
            </a:r>
            <a:r>
              <a:rPr lang="en-US" dirty="0" err="1">
                <a:solidFill>
                  <a:schemeClr val="tx1"/>
                </a:solidFill>
              </a:rPr>
              <a:t>package.json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install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‘</a:t>
            </a:r>
            <a:r>
              <a:rPr lang="en-US" b="1" dirty="0" err="1">
                <a:solidFill>
                  <a:schemeClr val="accent5"/>
                </a:solidFill>
              </a:rPr>
              <a:t>npm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</a:t>
            </a:r>
            <a:r>
              <a:rPr lang="en-US" b="1" dirty="0">
                <a:solidFill>
                  <a:schemeClr val="accent5"/>
                </a:solidFill>
              </a:rPr>
              <a:t> –g create-react-app</a:t>
            </a:r>
            <a:r>
              <a:rPr lang="en-US" dirty="0">
                <a:solidFill>
                  <a:schemeClr val="tx1"/>
                </a:solidFill>
              </a:rPr>
              <a:t>’ to install ReactJS.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‘</a:t>
            </a:r>
            <a:r>
              <a:rPr lang="en-US" b="1" dirty="0">
                <a:solidFill>
                  <a:schemeClr val="accent5"/>
                </a:solidFill>
              </a:rPr>
              <a:t>create-react-app [react app name]</a:t>
            </a:r>
            <a:r>
              <a:rPr lang="en-US" dirty="0">
                <a:solidFill>
                  <a:schemeClr val="tx1"/>
                </a:solidFill>
              </a:rPr>
              <a:t>’.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This will create a React app nested in a directory with the specified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Inside </a:t>
            </a:r>
            <a:r>
              <a:rPr lang="en-US" dirty="0" err="1">
                <a:solidFill>
                  <a:schemeClr val="tx1"/>
                </a:solidFill>
              </a:rPr>
              <a:t>package.json</a:t>
            </a:r>
            <a:r>
              <a:rPr lang="en-US" dirty="0">
                <a:solidFill>
                  <a:schemeClr val="tx1"/>
                </a:solidFill>
              </a:rPr>
              <a:t>, add these attributes to the “scripts” attribute: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“start”: “node [server file name].</a:t>
            </a:r>
            <a:r>
              <a:rPr lang="en-US" sz="2000" b="1" dirty="0" err="1">
                <a:solidFill>
                  <a:schemeClr val="accent5"/>
                </a:solidFill>
              </a:rPr>
              <a:t>js</a:t>
            </a:r>
            <a:r>
              <a:rPr lang="en-US" sz="2000" b="1" dirty="0">
                <a:solidFill>
                  <a:schemeClr val="accent5"/>
                </a:solidFill>
              </a:rPr>
              <a:t>”,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“[server file name]”: </a:t>
            </a:r>
            <a:r>
              <a:rPr lang="en-US" sz="2000" b="1" dirty="0" err="1">
                <a:solidFill>
                  <a:schemeClr val="accent5"/>
                </a:solidFill>
              </a:rPr>
              <a:t>nodemon</a:t>
            </a:r>
            <a:r>
              <a:rPr lang="en-US" sz="2000" b="1" dirty="0">
                <a:solidFill>
                  <a:schemeClr val="accent5"/>
                </a:solidFill>
              </a:rPr>
              <a:t> [server file name].</a:t>
            </a:r>
            <a:r>
              <a:rPr lang="en-US" sz="2000" b="1" dirty="0" err="1">
                <a:solidFill>
                  <a:schemeClr val="accent5"/>
                </a:solidFill>
              </a:rPr>
              <a:t>js</a:t>
            </a:r>
            <a:r>
              <a:rPr lang="en-US" sz="2000" b="1" dirty="0">
                <a:solidFill>
                  <a:schemeClr val="accent5"/>
                </a:solidFill>
              </a:rPr>
              <a:t>”,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“[react app name]”: “</a:t>
            </a:r>
            <a:r>
              <a:rPr lang="en-US" sz="2000" b="1" dirty="0" err="1">
                <a:solidFill>
                  <a:schemeClr val="accent5"/>
                </a:solidFill>
              </a:rPr>
              <a:t>npm</a:t>
            </a:r>
            <a:r>
              <a:rPr lang="en-US" sz="2000" b="1" dirty="0">
                <a:solidFill>
                  <a:schemeClr val="accent5"/>
                </a:solidFill>
              </a:rPr>
              <a:t> start --prefix [react app name]”</a:t>
            </a: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“dev”: “concurrently \”</a:t>
            </a:r>
            <a:r>
              <a:rPr lang="en-US" sz="2000" b="1" dirty="0" err="1">
                <a:solidFill>
                  <a:schemeClr val="accent5"/>
                </a:solidFill>
              </a:rPr>
              <a:t>npm</a:t>
            </a:r>
            <a:r>
              <a:rPr lang="en-US" sz="2000" b="1" dirty="0">
                <a:solidFill>
                  <a:schemeClr val="accent5"/>
                </a:solidFill>
              </a:rPr>
              <a:t> run [server file name]\” \”</a:t>
            </a:r>
            <a:r>
              <a:rPr lang="en-US" sz="2000" b="1" dirty="0" err="1">
                <a:solidFill>
                  <a:schemeClr val="accent5"/>
                </a:solidFill>
              </a:rPr>
              <a:t>npm</a:t>
            </a:r>
            <a:r>
              <a:rPr lang="en-US" sz="2000" b="1" dirty="0">
                <a:solidFill>
                  <a:schemeClr val="accent5"/>
                </a:solidFill>
              </a:rPr>
              <a:t> run [react app name]\””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This will make node call the server file upon start, </a:t>
            </a:r>
            <a:r>
              <a:rPr lang="en-US" sz="1500" dirty="0" err="1">
                <a:solidFill>
                  <a:schemeClr val="tx1"/>
                </a:solidFill>
              </a:rPr>
              <a:t>nodemon</a:t>
            </a:r>
            <a:r>
              <a:rPr lang="en-US" sz="1500" dirty="0">
                <a:solidFill>
                  <a:schemeClr val="tx1"/>
                </a:solidFill>
              </a:rPr>
              <a:t> allows Node.js to quickly compile and update the website quickly. The command ‘</a:t>
            </a:r>
            <a:r>
              <a:rPr lang="en-US" sz="1500" b="1" dirty="0" err="1">
                <a:solidFill>
                  <a:schemeClr val="accent5"/>
                </a:solidFill>
              </a:rPr>
              <a:t>npm</a:t>
            </a:r>
            <a:r>
              <a:rPr lang="en-US" sz="1500" b="1" dirty="0">
                <a:solidFill>
                  <a:schemeClr val="accent5"/>
                </a:solidFill>
              </a:rPr>
              <a:t> run dev</a:t>
            </a:r>
            <a:r>
              <a:rPr lang="en-US" sz="1500" dirty="0">
                <a:solidFill>
                  <a:schemeClr val="tx1"/>
                </a:solidFill>
              </a:rPr>
              <a:t>’ will execute the server and client commands concurrently.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into the react directory and insert the following attribute into </a:t>
            </a:r>
            <a:r>
              <a:rPr lang="en-US" dirty="0" err="1">
                <a:solidFill>
                  <a:schemeClr val="tx1"/>
                </a:solidFill>
              </a:rPr>
              <a:t>package.json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“proxy”: </a:t>
            </a:r>
            <a:r>
              <a:rPr lang="en-US" b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“http://localhost:5000</a:t>
            </a:r>
            <a:r>
              <a:rPr lang="en-US" b="1" dirty="0">
                <a:solidFill>
                  <a:schemeClr val="accent5"/>
                </a:solidFill>
              </a:rPr>
              <a:t>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This provides a location for back-end routes.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Setting up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Open XAMPP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Start Apache and then start MySQL after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your browser, go to </a:t>
            </a:r>
            <a:r>
              <a:rPr lang="en-US" dirty="0">
                <a:solidFill>
                  <a:schemeClr val="accent4"/>
                </a:solidFill>
              </a:rPr>
              <a:t>localhost/</a:t>
            </a:r>
            <a:r>
              <a:rPr lang="en-US" dirty="0" err="1">
                <a:solidFill>
                  <a:schemeClr val="accent4"/>
                </a:solidFill>
              </a:rPr>
              <a:t>phpmyadmin</a:t>
            </a:r>
            <a:endParaRPr lang="en-US" dirty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Outside of create an SQL file that will create a database, enter said database, and create a table(s) (refer to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accent4"/>
                </a:solidFill>
              </a:rPr>
              <a:t>localhost/</a:t>
            </a:r>
            <a:r>
              <a:rPr lang="en-US" dirty="0" err="1">
                <a:solidFill>
                  <a:schemeClr val="accent4"/>
                </a:solidFill>
              </a:rPr>
              <a:t>phpmyadmin</a:t>
            </a:r>
            <a:r>
              <a:rPr lang="en-US" dirty="0">
                <a:solidFill>
                  <a:schemeClr val="tx1"/>
                </a:solidFill>
              </a:rPr>
              <a:t>, click ‘new’ on the left and ‘import’ the SQL file</a:t>
            </a:r>
          </a:p>
        </p:txBody>
      </p:sp>
    </p:spTree>
    <p:extLst>
      <p:ext uri="{BB962C8B-B14F-4D97-AF65-F5344CB8AC3E}">
        <p14:creationId xmlns:p14="http://schemas.microsoft.com/office/powerpoint/2010/main" val="27802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INIT.SQL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 </a:t>
            </a:r>
            <a:r>
              <a:rPr lang="en-US" sz="140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intervote</a:t>
            </a: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intervote</a:t>
            </a: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messages(id int AUTO_INCREMENT, message VARCHAR(255), upvotes INT, downvotes INT, PRIMARY KEY(id));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messages SET message = "Pie is better than Cake", upvotes = 314, downvotes = 0;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messages SET message = "Glass half full?", upvotes = 0, downvotes = 0;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messages SET message = "Coronavirus", upvotes = 0, downvotes = 2020;</a:t>
            </a:r>
          </a:p>
        </p:txBody>
      </p:sp>
    </p:spTree>
    <p:extLst>
      <p:ext uri="{BB962C8B-B14F-4D97-AF65-F5344CB8AC3E}">
        <p14:creationId xmlns:p14="http://schemas.microsoft.com/office/powerpoint/2010/main" val="41847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Connecting to your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Edit the [server file name].js file. This is the main back-end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Establish the following constant variables: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express = require('express’);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bodyParser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require('body-parser’);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require('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mysql.createConnection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host: 'localhost’,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user: 'root’,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password: ‘’,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database: '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intervote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port: 3306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Make the connection: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db.connect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((err) =&gt;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if(err){throw err;}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console.log('MySQL Connected...’);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app = express();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Establishing </a:t>
            </a:r>
            <a:r>
              <a:rPr lang="en-US" dirty="0" err="1"/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Routing create endpoint responses for client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Express, we can create route methods that communicate with databases.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app.get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('/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(req, res) =&gt;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let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'SELECT * FROM messages’;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let query =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db.query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(err, results) =&gt;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if(err){throw err;}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console.log(results);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res.json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(results);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104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Invoking route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Client files can invoke route methods by using the ‘fetch’ method. You pass the endpoint name as a parameter.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fetch('/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.then(response =&gt;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response.status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!== 200)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console.log('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 problem - status code: ' +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response.status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response.json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.then(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console.log('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fetched:’);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console.log(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this.setState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({messages: 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})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;})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.catch(err =&gt; {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console.log('</a:t>
            </a:r>
            <a:r>
              <a:rPr lang="en-US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allmsgs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 error :-S', err);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  <a:b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39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DF85-3ADC-4F3C-A008-8B28C9DD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B40-7D8D-47F3-A333-2EE67903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5411788" cy="361526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React withholds HTML’s Document Object Model (DOM)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React provides an Object called ‘Component’ in which all React Objects must inherit from. The render() method must be overridden in Child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React makes JS Objects into HTML Elements which can be included in HTML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Inheritance follows the DOM, meaning React Objects must be included in the render() method of the Parent Object.</a:t>
            </a:r>
            <a:b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B5ADE-67A4-4796-B967-23195659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2385"/>
            <a:ext cx="5900060" cy="3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5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1024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React Demo</vt:lpstr>
      <vt:lpstr>How to install</vt:lpstr>
      <vt:lpstr>How to install (cont.)</vt:lpstr>
      <vt:lpstr>Setting up the database</vt:lpstr>
      <vt:lpstr>INIT.SQL Example</vt:lpstr>
      <vt:lpstr>Connecting to your database</vt:lpstr>
      <vt:lpstr>Establishing routING</vt:lpstr>
      <vt:lpstr>Invoking route methods</vt:lpstr>
      <vt:lpstr>THE DOM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Demo</dc:title>
  <dc:creator>James Howell</dc:creator>
  <cp:lastModifiedBy>James Howell</cp:lastModifiedBy>
  <cp:revision>50</cp:revision>
  <dcterms:created xsi:type="dcterms:W3CDTF">2020-09-22T22:42:03Z</dcterms:created>
  <dcterms:modified xsi:type="dcterms:W3CDTF">2020-09-24T00:51:01Z</dcterms:modified>
</cp:coreProperties>
</file>