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E81FEA1-61F5-4A4C-9D52-E6F8DF943A67}">
  <a:tblStyle styleId="{BE81FEA1-61F5-4A4C-9D52-E6F8DF943A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e2f38e7b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e2f38e7b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2f38e7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2f38e7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fd9e2f8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fd9e2f8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d9e2f86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fd9e2f86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d9e2f86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d9e2f86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d9e2f86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d9e2f86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d9e2f86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d9e2f86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fd9e2f86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fd9e2f86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fd9e2f86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fd9e2f86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CheckMeWOD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539150" y="3390975"/>
            <a:ext cx="60657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latin typeface="Nunito"/>
                <a:ea typeface="Nunito"/>
                <a:cs typeface="Nunito"/>
                <a:sym typeface="Nunito"/>
              </a:rPr>
              <a:t>Video analyzer for CrossFit Competitions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Tasklist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Study the CrossFit exercises - everyone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Take a CrossFit judge course and share the information with the colleagues - TBD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Video analyzer - Francisco and Rodrigo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Implement an adequate library for motion tracking - Rodrigo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Structure the </a:t>
            </a:r>
            <a:r>
              <a:rPr lang="pt-PT" sz="1500">
                <a:latin typeface="Arial"/>
                <a:ea typeface="Arial"/>
                <a:cs typeface="Arial"/>
                <a:sym typeface="Arial"/>
              </a:rPr>
              <a:t>acquired</a:t>
            </a:r>
            <a:r>
              <a:rPr lang="pt-PT" sz="1500">
                <a:latin typeface="Arial"/>
                <a:ea typeface="Arial"/>
                <a:cs typeface="Arial"/>
                <a:sym typeface="Arial"/>
              </a:rPr>
              <a:t> data in a </a:t>
            </a:r>
            <a:r>
              <a:rPr lang="pt-PT" sz="1500">
                <a:latin typeface="Arial"/>
                <a:ea typeface="Arial"/>
                <a:cs typeface="Arial"/>
                <a:sym typeface="Arial"/>
              </a:rPr>
              <a:t>helpful</a:t>
            </a:r>
            <a:r>
              <a:rPr lang="pt-PT" sz="1500">
                <a:latin typeface="Arial"/>
                <a:ea typeface="Arial"/>
                <a:cs typeface="Arial"/>
                <a:sym typeface="Arial"/>
              </a:rPr>
              <a:t> format - Francisco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Analysis of the data for exercise validation - Francisco and Rodrigo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Website - Gonçalo and Daniel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Video submission system - Daniel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Website Design - Gonçalo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971550" y="2732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Supervisors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28150"/>
            <a:ext cx="7505700" cy="13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Francisco Jesus, 89084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Gonçalo Freixinho, 89251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Daniel Pinto, 89341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Rodrigo Oliveira, 90514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971550" y="756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Team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3358650"/>
            <a:ext cx="7505700" cy="13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Prof. António Neves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Prof. Alina Trifan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Context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25" y="2911175"/>
            <a:ext cx="2676950" cy="13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269" y="1271323"/>
            <a:ext cx="1805000" cy="260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3338" y="2722117"/>
            <a:ext cx="2574912" cy="171660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/>
        </p:nvSpPr>
        <p:spPr>
          <a:xfrm>
            <a:off x="939750" y="1829275"/>
            <a:ext cx="50286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“CrossFit is the application of the fundamentals of Newtonian mechanics to human movement”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Problem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Big number of athletes competing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Scores are verified by a present judge but validation by an </a:t>
            </a:r>
            <a:r>
              <a:rPr lang="pt-PT" sz="1500">
                <a:latin typeface="Arial"/>
                <a:ea typeface="Arial"/>
                <a:cs typeface="Arial"/>
                <a:sym typeface="Arial"/>
              </a:rPr>
              <a:t>affiliate</a:t>
            </a:r>
            <a:r>
              <a:rPr lang="pt-PT" sz="1500">
                <a:latin typeface="Arial"/>
                <a:ea typeface="Arial"/>
                <a:cs typeface="Arial"/>
                <a:sym typeface="Arial"/>
              </a:rPr>
              <a:t> manager is always required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Scoring given by different judges in different places is possibly biased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For smaller </a:t>
            </a:r>
            <a:r>
              <a:rPr lang="pt-PT" sz="1500">
                <a:latin typeface="Arial"/>
                <a:ea typeface="Arial"/>
                <a:cs typeface="Arial"/>
                <a:sym typeface="Arial"/>
              </a:rPr>
              <a:t>competition</a:t>
            </a:r>
            <a:r>
              <a:rPr lang="pt-PT" sz="1500">
                <a:latin typeface="Arial"/>
                <a:ea typeface="Arial"/>
                <a:cs typeface="Arial"/>
                <a:sym typeface="Arial"/>
              </a:rPr>
              <a:t> organizers it can be hard to get proper judges (associated costs are also a problem)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Goals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pt-P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system capable of analysing videos </a:t>
            </a:r>
            <a:r>
              <a:rPr lang="pt-P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automatically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pt-P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feedback to athletes about their scores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pt-P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Promote the app to the CrossFit world in order to achieve a big adoption level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Tasks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pt-P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a video analyzer capable of detecting the athlete’s movement and validating the exercises performed in the workout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pt-P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 online platform where a user can submit a video of the workout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pt-P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the CrossFit exercises and judging techniques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Expected Results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pt-P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the end of this project, we expect to deliver a working application with all of the functionalities we planned in an optimized fashion and that it is ready for deployment on a larger scale.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pt-P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i.e. Real life scenarios like actual CrossFit competitions.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Related Work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Arial"/>
              <a:buChar char="●"/>
            </a:pPr>
            <a:r>
              <a:rPr lang="pt-PT" sz="15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BarSense Weight Lifting Log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Arial"/>
              <a:buChar char="●"/>
            </a:pPr>
            <a:r>
              <a:rPr lang="pt-PT" sz="15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 Jump 2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925" y="454976"/>
            <a:ext cx="2381650" cy="42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768" y="2356575"/>
            <a:ext cx="1835983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Calendar and Communication plan</a:t>
            </a:r>
            <a:endParaRPr/>
          </a:p>
        </p:txBody>
      </p:sp>
      <p:graphicFrame>
        <p:nvGraphicFramePr>
          <p:cNvPr id="184" name="Google Shape;184;p2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{BE81FEA1-61F5-4A4C-9D52-E6F8DF943A67}</a:tableStyleId>
              </a:tblPr>
              <a:tblGrid>
                <a:gridCol w="787675"/>
                <a:gridCol w="3323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M1 (24/2)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Project presentation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M2 (9/3)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L</a:t>
                      </a:r>
                      <a:r>
                        <a:rPr lang="pt-PT" sz="1100"/>
                        <a:t>ifecycle architecture presentation. Movement detector implemented. structured website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M3 (20/4)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V</a:t>
                      </a:r>
                      <a:r>
                        <a:rPr lang="pt-PT" sz="1100"/>
                        <a:t>ideo analyzer to, at least, 3 WODs. Working video submission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M4 (18/5)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V</a:t>
                      </a:r>
                      <a:r>
                        <a:rPr lang="pt-PT" sz="1100"/>
                        <a:t>ideo analyzer with more WODs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Final (1/6)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Video analyzer with all WODs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975" y="1598850"/>
            <a:ext cx="3536602" cy="212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