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B257-CCCD-4B19-9A5B-60A04C91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233" y="1329541"/>
            <a:ext cx="8652001" cy="1646302"/>
          </a:xfrm>
        </p:spPr>
        <p:txBody>
          <a:bodyPr/>
          <a:lstStyle/>
          <a:p>
            <a:r>
              <a:rPr lang="pt-PT" dirty="0" err="1"/>
              <a:t>CheckMeWOD</a:t>
            </a:r>
            <a:r>
              <a:rPr lang="pt-PT" dirty="0"/>
              <a:t> – </a:t>
            </a:r>
            <a:r>
              <a:rPr lang="pt-PT" dirty="0" err="1"/>
              <a:t>Milestone</a:t>
            </a:r>
            <a:r>
              <a:rPr lang="pt-PT" dirty="0"/>
              <a:t> 3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54DF6-5208-48E3-852C-802216006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3350159" cy="2559692"/>
          </a:xfrm>
        </p:spPr>
        <p:txBody>
          <a:bodyPr>
            <a:normAutofit/>
          </a:bodyPr>
          <a:lstStyle/>
          <a:p>
            <a:pPr algn="l"/>
            <a:r>
              <a:rPr lang="pt-PT" b="1" dirty="0"/>
              <a:t>Equipa:</a:t>
            </a:r>
          </a:p>
          <a:p>
            <a:pPr algn="l"/>
            <a:r>
              <a:rPr lang="pt-PT" dirty="0"/>
              <a:t>Daniel Pinto – 89341</a:t>
            </a:r>
          </a:p>
          <a:p>
            <a:pPr algn="l"/>
            <a:r>
              <a:rPr lang="pt-PT" dirty="0"/>
              <a:t>Francisco Jesus -89084</a:t>
            </a:r>
          </a:p>
          <a:p>
            <a:pPr algn="l"/>
            <a:r>
              <a:rPr lang="pt-PT" dirty="0"/>
              <a:t>Gonçalo Freixinho – 89251</a:t>
            </a:r>
          </a:p>
          <a:p>
            <a:pPr algn="l"/>
            <a:r>
              <a:rPr lang="pt-PT" dirty="0"/>
              <a:t>Rodrigo Oliveira - 90514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91FB93-498D-468E-854C-FF78A26CADC3}"/>
              </a:ext>
            </a:extLst>
          </p:cNvPr>
          <p:cNvSpPr txBox="1">
            <a:spLocks/>
          </p:cNvSpPr>
          <p:nvPr/>
        </p:nvSpPr>
        <p:spPr>
          <a:xfrm>
            <a:off x="5342234" y="4050833"/>
            <a:ext cx="3350159" cy="2559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b="1" dirty="0"/>
              <a:t>Orientadores:</a:t>
            </a:r>
          </a:p>
          <a:p>
            <a:pPr algn="l"/>
            <a:r>
              <a:rPr lang="pt-PT" dirty="0"/>
              <a:t>Prof. António Neves</a:t>
            </a:r>
          </a:p>
          <a:p>
            <a:pPr algn="l"/>
            <a:r>
              <a:rPr lang="pt-PT" dirty="0"/>
              <a:t>Prof. Alina Trifan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8132A8-F2AD-4280-8DFC-EEB6E1EF9DDD}"/>
              </a:ext>
            </a:extLst>
          </p:cNvPr>
          <p:cNvSpPr txBox="1"/>
          <p:nvPr/>
        </p:nvSpPr>
        <p:spPr>
          <a:xfrm>
            <a:off x="1352550" y="3114675"/>
            <a:ext cx="6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 8</a:t>
            </a:r>
          </a:p>
        </p:txBody>
      </p:sp>
    </p:spTree>
    <p:extLst>
      <p:ext uri="{BB962C8B-B14F-4D97-AF65-F5344CB8AC3E}">
        <p14:creationId xmlns:p14="http://schemas.microsoft.com/office/powerpoint/2010/main" val="231722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0313-B251-48A5-99F4-CDD1680D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683"/>
          </a:xfrm>
        </p:spPr>
        <p:txBody>
          <a:bodyPr/>
          <a:lstStyle/>
          <a:p>
            <a:r>
              <a:rPr lang="pt-PT" dirty="0"/>
              <a:t>Implementação - </a:t>
            </a:r>
            <a:r>
              <a:rPr lang="pt-PT" dirty="0" err="1"/>
              <a:t>Backend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34F1BD-B6F6-4CB7-9686-83A0E7DE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86"/>
            <a:ext cx="8596668" cy="493833"/>
          </a:xfrm>
        </p:spPr>
        <p:txBody>
          <a:bodyPr/>
          <a:lstStyle/>
          <a:p>
            <a:r>
              <a:rPr lang="pt-PT" dirty="0"/>
              <a:t>Foram implementados 5 algoritmos: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C7F875-2F23-4C3D-99D0-AA15C754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4" y="2234747"/>
            <a:ext cx="2285528" cy="14686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8A1E367-C3F5-49B1-95C0-350FFDB8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21" y="2235024"/>
            <a:ext cx="2556768" cy="1468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25C926-1B47-49C0-93FD-2D6F5AF5A3D2}"/>
              </a:ext>
            </a:extLst>
          </p:cNvPr>
          <p:cNvSpPr txBox="1"/>
          <p:nvPr/>
        </p:nvSpPr>
        <p:spPr>
          <a:xfrm>
            <a:off x="677334" y="3878536"/>
            <a:ext cx="23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Fig.1- </a:t>
            </a:r>
            <a:r>
              <a:rPr lang="pt-PT" dirty="0" err="1"/>
              <a:t>Front</a:t>
            </a:r>
            <a:r>
              <a:rPr lang="pt-PT" dirty="0"/>
              <a:t> </a:t>
            </a:r>
            <a:r>
              <a:rPr lang="pt-PT" dirty="0" err="1"/>
              <a:t>Squat</a:t>
            </a:r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99F280-6FA2-4845-A671-1B8EE9FFD765}"/>
              </a:ext>
            </a:extLst>
          </p:cNvPr>
          <p:cNvSpPr txBox="1"/>
          <p:nvPr/>
        </p:nvSpPr>
        <p:spPr>
          <a:xfrm>
            <a:off x="3892202" y="3878536"/>
            <a:ext cx="23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Fig.2- </a:t>
            </a:r>
            <a:r>
              <a:rPr lang="pt-PT" dirty="0" err="1"/>
              <a:t>Air</a:t>
            </a:r>
            <a:r>
              <a:rPr lang="pt-PT" dirty="0"/>
              <a:t> </a:t>
            </a:r>
            <a:r>
              <a:rPr lang="pt-PT" dirty="0" err="1"/>
              <a:t>Squat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C31A4A-06F0-4439-9BE2-606D27359E39}"/>
              </a:ext>
            </a:extLst>
          </p:cNvPr>
          <p:cNvSpPr txBox="1"/>
          <p:nvPr/>
        </p:nvSpPr>
        <p:spPr>
          <a:xfrm>
            <a:off x="6916365" y="3878536"/>
            <a:ext cx="23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Fig.3- Pull </a:t>
            </a:r>
            <a:r>
              <a:rPr lang="pt-PT" dirty="0" err="1"/>
              <a:t>Up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E4308C1-B35F-4C6F-9DD2-C7872647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366" y="2234747"/>
            <a:ext cx="2680395" cy="1468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B1B3337-0899-4449-A3A0-87E3B1324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63" y="4492279"/>
            <a:ext cx="2556768" cy="159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D02266-8820-4B4E-BDDD-755F4B8B7A48}"/>
              </a:ext>
            </a:extLst>
          </p:cNvPr>
          <p:cNvSpPr txBox="1"/>
          <p:nvPr/>
        </p:nvSpPr>
        <p:spPr>
          <a:xfrm>
            <a:off x="1848963" y="6248400"/>
            <a:ext cx="23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Fig.4- </a:t>
            </a:r>
            <a:r>
              <a:rPr lang="pt-PT" dirty="0" err="1"/>
              <a:t>Push</a:t>
            </a:r>
            <a:r>
              <a:rPr lang="pt-PT" dirty="0"/>
              <a:t> </a:t>
            </a:r>
            <a:r>
              <a:rPr lang="pt-PT" dirty="0" err="1"/>
              <a:t>Up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55C6AB-3948-44A9-ABBC-1DDED56C3D58}"/>
              </a:ext>
            </a:extLst>
          </p:cNvPr>
          <p:cNvSpPr txBox="1"/>
          <p:nvPr/>
        </p:nvSpPr>
        <p:spPr>
          <a:xfrm>
            <a:off x="5455113" y="6248400"/>
            <a:ext cx="234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Fig.5- </a:t>
            </a:r>
            <a:r>
              <a:rPr lang="pt-PT" dirty="0" err="1"/>
              <a:t>Shoulder</a:t>
            </a:r>
            <a:r>
              <a:rPr lang="pt-PT" dirty="0"/>
              <a:t> </a:t>
            </a:r>
            <a:r>
              <a:rPr lang="pt-PT" dirty="0" err="1"/>
              <a:t>Press</a:t>
            </a:r>
            <a:endParaRPr lang="pt-PT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5925EA0-BA0D-41D6-B7C2-73DFB2DE8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155" y="4492279"/>
            <a:ext cx="2958721" cy="159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87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635C3-2601-4C17-9567-68E97B03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Implementação - </a:t>
            </a:r>
            <a:r>
              <a:rPr lang="pt-PT" dirty="0" err="1"/>
              <a:t>Frontend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2213A1-4181-4EBB-B36E-3F022CC39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2822"/>
            <a:ext cx="8596668" cy="2598157"/>
          </a:xfrm>
        </p:spPr>
        <p:txBody>
          <a:bodyPr/>
          <a:lstStyle/>
          <a:p>
            <a:r>
              <a:rPr lang="pt-PT" dirty="0" err="1"/>
              <a:t>Register</a:t>
            </a:r>
            <a:r>
              <a:rPr lang="pt-PT" dirty="0"/>
              <a:t>/Login ;</a:t>
            </a:r>
          </a:p>
          <a:p>
            <a:r>
              <a:rPr lang="pt-PT" dirty="0"/>
              <a:t>Notícias sobre eventos de </a:t>
            </a:r>
            <a:r>
              <a:rPr lang="pt-PT" dirty="0" err="1"/>
              <a:t>Crossfit</a:t>
            </a:r>
            <a:r>
              <a:rPr lang="pt-PT" dirty="0"/>
              <a:t> ; </a:t>
            </a:r>
          </a:p>
          <a:p>
            <a:r>
              <a:rPr lang="pt-PT" dirty="0"/>
              <a:t>Página de submissão do Vídeo e feedback por parte da plataforma ;</a:t>
            </a:r>
          </a:p>
          <a:p>
            <a:r>
              <a:rPr lang="pt-PT" dirty="0"/>
              <a:t>Ser afiliado ; </a:t>
            </a:r>
          </a:p>
          <a:p>
            <a:r>
              <a:rPr lang="pt-PT" dirty="0"/>
              <a:t>Lista de Eventos de </a:t>
            </a:r>
            <a:r>
              <a:rPr lang="pt-PT" dirty="0" err="1"/>
              <a:t>Crossfit</a:t>
            </a:r>
            <a:r>
              <a:rPr lang="pt-PT" dirty="0"/>
              <a:t> ;</a:t>
            </a:r>
          </a:p>
          <a:p>
            <a:r>
              <a:rPr lang="pt-PT" dirty="0"/>
              <a:t>Adicionar um Evento caso seja afiliado 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21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5C0E8-2571-47A8-847A-574131C5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7258"/>
          </a:xfrm>
        </p:spPr>
        <p:txBody>
          <a:bodyPr/>
          <a:lstStyle/>
          <a:p>
            <a:r>
              <a:rPr lang="pt-PT" dirty="0"/>
              <a:t>Apresentação da Plataforma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B5FC6DF-3C53-41BF-8628-A5C73932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4" y="1769971"/>
            <a:ext cx="8596668" cy="3880773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9292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C5B1F-5E9F-4AC6-95D0-3871AA8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pretendemos Implementar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4EB283-3E48-47BC-B1E2-57782E27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2559973"/>
          </a:xfrm>
        </p:spPr>
        <p:txBody>
          <a:bodyPr/>
          <a:lstStyle/>
          <a:p>
            <a:r>
              <a:rPr lang="pt-PT" dirty="0"/>
              <a:t>Implementar o máximo de exercícios possível ; </a:t>
            </a:r>
          </a:p>
          <a:p>
            <a:r>
              <a:rPr lang="pt-PT" dirty="0"/>
              <a:t>Melhorar e otimizar os algoritmos dos exercícios ; </a:t>
            </a:r>
          </a:p>
          <a:p>
            <a:r>
              <a:rPr lang="pt-PT" dirty="0"/>
              <a:t>Adicionar uma barra de pesquisa/filtros na página dos eventos ;</a:t>
            </a:r>
          </a:p>
          <a:p>
            <a:r>
              <a:rPr lang="pt-PT" dirty="0"/>
              <a:t>Adicionar possibilidade de editar eventos ;</a:t>
            </a:r>
          </a:p>
          <a:p>
            <a:r>
              <a:rPr lang="pt-PT" dirty="0"/>
              <a:t>Adicionar possibilidade de eliminar eventos ; </a:t>
            </a:r>
          </a:p>
        </p:txBody>
      </p:sp>
    </p:spTree>
    <p:extLst>
      <p:ext uri="{BB962C8B-B14F-4D97-AF65-F5344CB8AC3E}">
        <p14:creationId xmlns:p14="http://schemas.microsoft.com/office/powerpoint/2010/main" val="21042961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154</Words>
  <Application>Microsoft Office PowerPoint</Application>
  <PresentationFormat>Ecrã Panorâmico</PresentationFormat>
  <Paragraphs>31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CheckMeWOD – Milestone 3</vt:lpstr>
      <vt:lpstr>Implementação - Backend</vt:lpstr>
      <vt:lpstr>Implementação - Frontend</vt:lpstr>
      <vt:lpstr>Apresentação da Plataforma</vt:lpstr>
      <vt:lpstr>O que pretendemos Implementar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CheckMeWOD – Milestone 2</dc:title>
  <dc:creator>Francisco Jesus</dc:creator>
  <cp:lastModifiedBy>Gonçalo Freixinho</cp:lastModifiedBy>
  <cp:revision>21</cp:revision>
  <dcterms:created xsi:type="dcterms:W3CDTF">2020-03-08T14:36:01Z</dcterms:created>
  <dcterms:modified xsi:type="dcterms:W3CDTF">2020-05-04T10:58:35Z</dcterms:modified>
</cp:coreProperties>
</file>