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B257-CCCD-4B19-9A5B-60A04C915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233" y="1329541"/>
            <a:ext cx="8652001" cy="1646302"/>
          </a:xfrm>
        </p:spPr>
        <p:txBody>
          <a:bodyPr/>
          <a:lstStyle/>
          <a:p>
            <a:r>
              <a:rPr lang="pt-PT" dirty="0" err="1"/>
              <a:t>CheckMeWOD</a:t>
            </a:r>
            <a:r>
              <a:rPr lang="pt-PT" dirty="0"/>
              <a:t> – </a:t>
            </a:r>
            <a:r>
              <a:rPr lang="pt-PT" dirty="0" err="1"/>
              <a:t>Milestone</a:t>
            </a:r>
            <a:r>
              <a:rPr lang="pt-PT" dirty="0"/>
              <a:t> 4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54DF6-5208-48E3-852C-80221600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3350159" cy="2559692"/>
          </a:xfrm>
        </p:spPr>
        <p:txBody>
          <a:bodyPr>
            <a:normAutofit/>
          </a:bodyPr>
          <a:lstStyle/>
          <a:p>
            <a:pPr algn="l"/>
            <a:r>
              <a:rPr lang="pt-PT" b="1" dirty="0"/>
              <a:t>Equipa:</a:t>
            </a:r>
          </a:p>
          <a:p>
            <a:pPr algn="l"/>
            <a:r>
              <a:rPr lang="pt-PT" dirty="0"/>
              <a:t>Daniel Pinto – 89341</a:t>
            </a:r>
          </a:p>
          <a:p>
            <a:pPr algn="l"/>
            <a:r>
              <a:rPr lang="pt-PT" dirty="0"/>
              <a:t>Francisco Jesus -89084</a:t>
            </a:r>
          </a:p>
          <a:p>
            <a:pPr algn="l"/>
            <a:r>
              <a:rPr lang="pt-PT" dirty="0"/>
              <a:t>Gonçalo Freixinho – 89251</a:t>
            </a:r>
          </a:p>
          <a:p>
            <a:pPr algn="l"/>
            <a:r>
              <a:rPr lang="pt-PT" dirty="0"/>
              <a:t>Rodrigo Oliveira - 90514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91FB93-498D-468E-854C-FF78A26CADC3}"/>
              </a:ext>
            </a:extLst>
          </p:cNvPr>
          <p:cNvSpPr txBox="1">
            <a:spLocks/>
          </p:cNvSpPr>
          <p:nvPr/>
        </p:nvSpPr>
        <p:spPr>
          <a:xfrm>
            <a:off x="5342234" y="4050833"/>
            <a:ext cx="3350159" cy="2559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b="1" dirty="0"/>
              <a:t>Orientadores:</a:t>
            </a:r>
          </a:p>
          <a:p>
            <a:pPr algn="l"/>
            <a:r>
              <a:rPr lang="pt-PT" dirty="0"/>
              <a:t>Prof. António Neves</a:t>
            </a:r>
          </a:p>
          <a:p>
            <a:pPr algn="l"/>
            <a:r>
              <a:rPr lang="pt-PT" dirty="0"/>
              <a:t>Prof. Alina Trifan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48132A8-F2AD-4280-8DFC-EEB6E1EF9DDD}"/>
              </a:ext>
            </a:extLst>
          </p:cNvPr>
          <p:cNvSpPr txBox="1"/>
          <p:nvPr/>
        </p:nvSpPr>
        <p:spPr>
          <a:xfrm>
            <a:off x="1352550" y="3114675"/>
            <a:ext cx="692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Grupo 8</a:t>
            </a:r>
          </a:p>
        </p:txBody>
      </p:sp>
    </p:spTree>
    <p:extLst>
      <p:ext uri="{BB962C8B-B14F-4D97-AF65-F5344CB8AC3E}">
        <p14:creationId xmlns:p14="http://schemas.microsoft.com/office/powerpoint/2010/main" val="231722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00313-B251-48A5-99F4-CDD1680D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683"/>
          </a:xfrm>
        </p:spPr>
        <p:txBody>
          <a:bodyPr/>
          <a:lstStyle/>
          <a:p>
            <a:r>
              <a:rPr lang="pt-PT" dirty="0"/>
              <a:t>Implementação - </a:t>
            </a:r>
            <a:r>
              <a:rPr lang="pt-PT" dirty="0" err="1"/>
              <a:t>Backend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34F1BD-B6F6-4CB7-9686-83A0E7DE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786"/>
            <a:ext cx="8596668" cy="855302"/>
          </a:xfrm>
        </p:spPr>
        <p:txBody>
          <a:bodyPr/>
          <a:lstStyle/>
          <a:p>
            <a:r>
              <a:rPr lang="pt-PT" dirty="0"/>
              <a:t>Foram feitas melhorias e correções nos algoritmos que já tinham sido feitos;</a:t>
            </a:r>
          </a:p>
          <a:p>
            <a:r>
              <a:rPr lang="pt-PT" dirty="0"/>
              <a:t>Foram implementados 4 novos algoritmos: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98A4E4B-1876-4437-BA31-AA06966086FE}"/>
              </a:ext>
            </a:extLst>
          </p:cNvPr>
          <p:cNvSpPr txBox="1"/>
          <p:nvPr/>
        </p:nvSpPr>
        <p:spPr>
          <a:xfrm>
            <a:off x="1023150" y="4118830"/>
            <a:ext cx="194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Fig.1- </a:t>
            </a:r>
            <a:r>
              <a:rPr lang="pt-PT" dirty="0" err="1"/>
              <a:t>Muscle</a:t>
            </a:r>
            <a:r>
              <a:rPr lang="pt-PT" dirty="0"/>
              <a:t> </a:t>
            </a:r>
            <a:r>
              <a:rPr lang="pt-PT" dirty="0" err="1"/>
              <a:t>up</a:t>
            </a:r>
            <a:endParaRPr lang="pt-PT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B302273-E99D-462E-9762-4A82FD8F5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50" y="2560789"/>
            <a:ext cx="2710650" cy="1494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B43A2A-A95F-40F1-9D07-FCB3D4DD6849}"/>
              </a:ext>
            </a:extLst>
          </p:cNvPr>
          <p:cNvSpPr txBox="1"/>
          <p:nvPr/>
        </p:nvSpPr>
        <p:spPr>
          <a:xfrm>
            <a:off x="5131295" y="4118830"/>
            <a:ext cx="213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Fig.2- </a:t>
            </a:r>
            <a:r>
              <a:rPr lang="pt-PT" dirty="0" err="1"/>
              <a:t>Backsquat</a:t>
            </a:r>
            <a:r>
              <a:rPr lang="pt-PT" dirty="0"/>
              <a:t> 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39D9E59-4014-4885-9401-E409A45DC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295" y="2560789"/>
            <a:ext cx="2710650" cy="1494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E8F6588-96A0-4380-93DB-A735FB7B196B}"/>
              </a:ext>
            </a:extLst>
          </p:cNvPr>
          <p:cNvSpPr txBox="1"/>
          <p:nvPr/>
        </p:nvSpPr>
        <p:spPr>
          <a:xfrm>
            <a:off x="677334" y="6307760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Fig.3- </a:t>
            </a:r>
            <a:r>
              <a:rPr lang="pt-PT" dirty="0" err="1"/>
              <a:t>Deadlift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4C67C2-9E6B-4AC9-9DAE-AE1B50557F9F}"/>
              </a:ext>
            </a:extLst>
          </p:cNvPr>
          <p:cNvSpPr txBox="1"/>
          <p:nvPr/>
        </p:nvSpPr>
        <p:spPr>
          <a:xfrm>
            <a:off x="3671141" y="6307760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Fig.4- </a:t>
            </a:r>
            <a:r>
              <a:rPr lang="pt-PT" dirty="0" err="1"/>
              <a:t>Overhead</a:t>
            </a:r>
            <a:r>
              <a:rPr lang="pt-PT" dirty="0"/>
              <a:t> </a:t>
            </a:r>
            <a:r>
              <a:rPr lang="pt-PT" dirty="0" err="1"/>
              <a:t>Squat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8D2D8E-175A-4AD7-9CBD-327B51E4751F}"/>
              </a:ext>
            </a:extLst>
          </p:cNvPr>
          <p:cNvSpPr txBox="1"/>
          <p:nvPr/>
        </p:nvSpPr>
        <p:spPr>
          <a:xfrm>
            <a:off x="6859938" y="6307760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Fig.5- Single </a:t>
            </a:r>
            <a:r>
              <a:rPr lang="pt-PT" dirty="0" err="1"/>
              <a:t>Leg</a:t>
            </a:r>
            <a:r>
              <a:rPr lang="pt-PT" dirty="0"/>
              <a:t> </a:t>
            </a:r>
            <a:r>
              <a:rPr lang="pt-PT" dirty="0" err="1"/>
              <a:t>Squat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ADF7163-95B9-434D-A037-8F7A232CB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45" y="4624996"/>
            <a:ext cx="2609053" cy="1565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06F9CCC-EFEF-4DA6-AF85-B03B88959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141" y="4673089"/>
            <a:ext cx="2609054" cy="1565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B370A5F-7CB4-4B23-9884-22F4198B78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9938" y="4673090"/>
            <a:ext cx="2493612" cy="1575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587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5C0E8-2571-47A8-847A-574131C5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7258"/>
          </a:xfrm>
        </p:spPr>
        <p:txBody>
          <a:bodyPr/>
          <a:lstStyle/>
          <a:p>
            <a:r>
              <a:rPr lang="pt-PT" dirty="0"/>
              <a:t>Apresentação da Plataforma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5FC6DF-3C53-41BF-8628-A5C73932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24" y="1769971"/>
            <a:ext cx="8596668" cy="3880773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29209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313</TotalTime>
  <Words>83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CheckMeWOD – Milestone 4</vt:lpstr>
      <vt:lpstr>Implementação - Backend</vt:lpstr>
      <vt:lpstr>Apresentação da Plataforma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CheckMeWOD – Milestone 2</dc:title>
  <dc:creator>Francisco Jesus</dc:creator>
  <cp:lastModifiedBy>Francisco Jesus</cp:lastModifiedBy>
  <cp:revision>24</cp:revision>
  <dcterms:created xsi:type="dcterms:W3CDTF">2020-03-08T14:36:01Z</dcterms:created>
  <dcterms:modified xsi:type="dcterms:W3CDTF">2020-06-08T11:15:01Z</dcterms:modified>
</cp:coreProperties>
</file>