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B257-CCCD-4B19-9A5B-60A04C91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43808"/>
            <a:ext cx="8652001" cy="1646302"/>
          </a:xfrm>
        </p:spPr>
        <p:txBody>
          <a:bodyPr/>
          <a:lstStyle/>
          <a:p>
            <a:r>
              <a:rPr lang="pt-PT" dirty="0"/>
              <a:t>CheckMeWOD – Milestone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4DF6-5208-48E3-852C-80221600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3350159" cy="2559692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Equipa:</a:t>
            </a:r>
          </a:p>
          <a:p>
            <a:pPr algn="l"/>
            <a:r>
              <a:rPr lang="pt-PT" dirty="0"/>
              <a:t>Daniel Pinto – 89341</a:t>
            </a:r>
          </a:p>
          <a:p>
            <a:pPr algn="l"/>
            <a:r>
              <a:rPr lang="pt-PT" dirty="0"/>
              <a:t>Francisco Jesus -89084</a:t>
            </a:r>
          </a:p>
          <a:p>
            <a:pPr algn="l"/>
            <a:r>
              <a:rPr lang="pt-PT" dirty="0"/>
              <a:t>Gonçalo Freixinho – 89251</a:t>
            </a:r>
          </a:p>
          <a:p>
            <a:pPr algn="l"/>
            <a:r>
              <a:rPr lang="pt-PT" dirty="0"/>
              <a:t>Rodrigo Oliveira - 90514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91FB93-498D-468E-854C-FF78A26CADC3}"/>
              </a:ext>
            </a:extLst>
          </p:cNvPr>
          <p:cNvSpPr txBox="1">
            <a:spLocks/>
          </p:cNvSpPr>
          <p:nvPr/>
        </p:nvSpPr>
        <p:spPr>
          <a:xfrm>
            <a:off x="5342234" y="4050833"/>
            <a:ext cx="3350159" cy="2559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/>
              <a:t>Orientadores:</a:t>
            </a:r>
          </a:p>
          <a:p>
            <a:pPr algn="l"/>
            <a:r>
              <a:rPr lang="pt-PT" dirty="0"/>
              <a:t>Prof. António Neves</a:t>
            </a:r>
          </a:p>
          <a:p>
            <a:pPr algn="l"/>
            <a:r>
              <a:rPr lang="pt-PT" dirty="0"/>
              <a:t>Prof. Alina Trifan</a:t>
            </a:r>
          </a:p>
        </p:txBody>
      </p:sp>
    </p:spTree>
    <p:extLst>
      <p:ext uri="{BB962C8B-B14F-4D97-AF65-F5344CB8AC3E}">
        <p14:creationId xmlns:p14="http://schemas.microsoft.com/office/powerpoint/2010/main" val="231722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B3C6-710C-4A1C-9718-81C6879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Domínio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52881-0CC2-42D2-A1F2-F8A6E0E998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98" y="85761"/>
            <a:ext cx="5131266" cy="668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47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738-0257-4084-A529-3A9165E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872A8-B986-44FD-9DC0-22A795897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3" y="2198687"/>
            <a:ext cx="9211112" cy="412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85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1C8F-1FF1-4014-9405-CD10F3E4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OpenPose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9D6-BF21-4690-960D-088916FA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6025470" cy="411096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Sistema que permite detetar em tempo real, pontos do corpo humano, mãos, cara e pés.</a:t>
            </a:r>
          </a:p>
          <a:p>
            <a:pPr algn="just"/>
            <a:r>
              <a:rPr lang="pt-PT" sz="2400" dirty="0"/>
              <a:t>É da autoria de </a:t>
            </a:r>
            <a:r>
              <a:rPr lang="en-GB" sz="2400" dirty="0" err="1"/>
              <a:t>Gines</a:t>
            </a:r>
            <a:r>
              <a:rPr lang="en-GB" sz="2400" dirty="0"/>
              <a:t> Hidalgo, </a:t>
            </a:r>
            <a:r>
              <a:rPr lang="en-GB" sz="2400" dirty="0" err="1"/>
              <a:t>Zhe</a:t>
            </a:r>
            <a:r>
              <a:rPr lang="en-GB" sz="2400" dirty="0"/>
              <a:t> Cao, Tomas Simon, Shi-</a:t>
            </a:r>
            <a:r>
              <a:rPr lang="en-GB" sz="2400" dirty="0" err="1"/>
              <a:t>En</a:t>
            </a:r>
            <a:r>
              <a:rPr lang="en-GB" sz="2400" dirty="0"/>
              <a:t> Wei, </a:t>
            </a:r>
            <a:r>
              <a:rPr lang="en-GB" sz="2400" dirty="0" err="1"/>
              <a:t>Hanbyul</a:t>
            </a:r>
            <a:r>
              <a:rPr lang="en-GB" sz="2400" dirty="0"/>
              <a:t> </a:t>
            </a:r>
            <a:r>
              <a:rPr lang="en-GB" sz="2400" dirty="0" err="1"/>
              <a:t>Joo</a:t>
            </a:r>
            <a:r>
              <a:rPr lang="en-GB" sz="2400" dirty="0"/>
              <a:t>, and </a:t>
            </a:r>
            <a:r>
              <a:rPr lang="en-GB" sz="2400" dirty="0" err="1"/>
              <a:t>Yaser</a:t>
            </a:r>
            <a:r>
              <a:rPr lang="en-GB" sz="2400" dirty="0"/>
              <a:t> Sheikh</a:t>
            </a:r>
          </a:p>
          <a:p>
            <a:pPr algn="just"/>
            <a:r>
              <a:rPr lang="en-GB" sz="2400" dirty="0" err="1"/>
              <a:t>Permite</a:t>
            </a:r>
            <a:r>
              <a:rPr lang="en-GB" sz="2400" dirty="0"/>
              <a:t> a </a:t>
            </a:r>
            <a:r>
              <a:rPr lang="en-GB" sz="2400" dirty="0" err="1"/>
              <a:t>deteção</a:t>
            </a:r>
            <a:r>
              <a:rPr lang="en-GB" sz="2400" dirty="0"/>
              <a:t> de </a:t>
            </a:r>
            <a:r>
              <a:rPr lang="en-GB" sz="2400" dirty="0" err="1"/>
              <a:t>pontos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2D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várias</a:t>
            </a:r>
            <a:r>
              <a:rPr lang="en-GB" sz="2400" dirty="0"/>
              <a:t> </a:t>
            </a:r>
            <a:r>
              <a:rPr lang="en-GB" sz="2400" dirty="0" err="1"/>
              <a:t>pessoas</a:t>
            </a:r>
            <a:r>
              <a:rPr lang="en-GB" sz="2400" dirty="0"/>
              <a:t> ou de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única</a:t>
            </a:r>
            <a:r>
              <a:rPr lang="en-GB" sz="2400" dirty="0"/>
              <a:t> </a:t>
            </a:r>
            <a:r>
              <a:rPr lang="en-GB" sz="2400" dirty="0" err="1"/>
              <a:t>pessoa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3D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8B626-91C7-41C3-B660-D5D34D5A2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4" r="27691"/>
          <a:stretch/>
        </p:blipFill>
        <p:spPr>
          <a:xfrm rot="5400000">
            <a:off x="7069161" y="1473101"/>
            <a:ext cx="5033397" cy="42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0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B4A-F4B7-4925-81B7-0D34834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OpenPose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94E3-60B3-475E-B04A-7FAF83BA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87238" cy="3880773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Retorna um ficheiro JSON por cada frame do video, com as coordenadas de cada ponto referentes a cada pessoa detetada e um valor “c” que corresponde à confiança nos resultados.</a:t>
            </a:r>
          </a:p>
          <a:p>
            <a:pPr algn="just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A304-8EF1-4A7B-9E18-44BC35F4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3064"/>
            <a:ext cx="5833145" cy="53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6B52-F7A4-43FE-963A-36BAD19E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DensePose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807C-2443-4E0E-A57C-A6C3A62B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6" y="1715972"/>
            <a:ext cx="7871047" cy="4970054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Desenvolvido por </a:t>
            </a:r>
            <a:r>
              <a:rPr lang="en-GB" sz="2400" dirty="0"/>
              <a:t>Riza Alp </a:t>
            </a:r>
            <a:r>
              <a:rPr lang="en-GB" sz="2400" dirty="0" err="1"/>
              <a:t>Güler</a:t>
            </a:r>
            <a:r>
              <a:rPr lang="en-GB" sz="2400" dirty="0"/>
              <a:t>, Natalia </a:t>
            </a:r>
            <a:r>
              <a:rPr lang="en-GB" sz="2400" dirty="0" err="1"/>
              <a:t>Neverova</a:t>
            </a:r>
            <a:r>
              <a:rPr lang="en-GB" sz="2400" dirty="0"/>
              <a:t>, Vasil </a:t>
            </a:r>
            <a:r>
              <a:rPr lang="en-GB" sz="2400" dirty="0" err="1"/>
              <a:t>Khalidov</a:t>
            </a:r>
            <a:r>
              <a:rPr lang="en-GB" sz="2400" dirty="0"/>
              <a:t>, </a:t>
            </a:r>
            <a:r>
              <a:rPr lang="en-GB" sz="2400" dirty="0" err="1"/>
              <a:t>Iasonas</a:t>
            </a:r>
            <a:r>
              <a:rPr lang="en-GB" sz="2400" dirty="0"/>
              <a:t> Kokkinos.</a:t>
            </a:r>
          </a:p>
          <a:p>
            <a:pPr algn="just"/>
            <a:r>
              <a:rPr lang="en-GB" sz="2400" dirty="0" err="1"/>
              <a:t>Tem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objetivo</a:t>
            </a:r>
            <a:r>
              <a:rPr lang="en-GB" sz="2400" dirty="0"/>
              <a:t> principal </a:t>
            </a:r>
            <a:r>
              <a:rPr lang="en-GB" sz="2400" dirty="0" err="1"/>
              <a:t>mapear</a:t>
            </a:r>
            <a:r>
              <a:rPr lang="en-GB" sz="2400" dirty="0"/>
              <a:t> </a:t>
            </a:r>
            <a:r>
              <a:rPr lang="en-GB" sz="2400" dirty="0" err="1"/>
              <a:t>todos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pixeis</a:t>
            </a:r>
            <a:r>
              <a:rPr lang="en-GB" sz="2400" dirty="0"/>
              <a:t> </a:t>
            </a:r>
            <a:r>
              <a:rPr lang="en-GB" sz="2400" dirty="0" err="1"/>
              <a:t>humanos</a:t>
            </a:r>
            <a:r>
              <a:rPr lang="en-GB" sz="2400" dirty="0"/>
              <a:t> de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imagem</a:t>
            </a:r>
            <a:r>
              <a:rPr lang="en-GB" sz="2400" dirty="0"/>
              <a:t> para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superfície</a:t>
            </a:r>
            <a:r>
              <a:rPr lang="en-GB" sz="2400" dirty="0"/>
              <a:t> 3D do </a:t>
            </a:r>
            <a:r>
              <a:rPr lang="en-GB" sz="2400" dirty="0" err="1"/>
              <a:t>corpo</a:t>
            </a:r>
            <a:r>
              <a:rPr lang="en-GB" sz="2400" dirty="0"/>
              <a:t> </a:t>
            </a:r>
            <a:r>
              <a:rPr lang="en-GB" sz="2400" dirty="0" err="1"/>
              <a:t>humano</a:t>
            </a:r>
            <a:r>
              <a:rPr lang="en-GB" sz="2400" dirty="0"/>
              <a:t>.</a:t>
            </a:r>
          </a:p>
          <a:p>
            <a:pPr algn="just"/>
            <a:r>
              <a:rPr lang="en-GB" sz="2400" dirty="0"/>
              <a:t>É </a:t>
            </a:r>
            <a:r>
              <a:rPr lang="en-GB" sz="2400" dirty="0" err="1"/>
              <a:t>implementado</a:t>
            </a:r>
            <a:r>
              <a:rPr lang="en-GB" sz="2400" dirty="0"/>
              <a:t> </a:t>
            </a:r>
            <a:r>
              <a:rPr lang="en-GB" sz="2400" dirty="0" err="1"/>
              <a:t>usando</a:t>
            </a:r>
            <a:r>
              <a:rPr lang="en-GB" sz="2400" dirty="0"/>
              <a:t> a framework </a:t>
            </a:r>
            <a:r>
              <a:rPr lang="en-GB" sz="2400" dirty="0" err="1"/>
              <a:t>detetron</a:t>
            </a:r>
            <a:r>
              <a:rPr lang="en-GB" sz="2400" dirty="0"/>
              <a:t> e Caffe2.</a:t>
            </a:r>
          </a:p>
          <a:p>
            <a:pPr algn="just"/>
            <a:r>
              <a:rPr lang="en-GB" sz="2400" dirty="0" err="1"/>
              <a:t>Usa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estratégia</a:t>
            </a:r>
            <a:r>
              <a:rPr lang="en-GB" sz="2400" dirty="0"/>
              <a:t> de </a:t>
            </a:r>
            <a:r>
              <a:rPr lang="en-GB" sz="2400" dirty="0" err="1"/>
              <a:t>detetar</a:t>
            </a:r>
            <a:r>
              <a:rPr lang="en-GB" sz="2400" dirty="0"/>
              <a:t> as </a:t>
            </a:r>
            <a:r>
              <a:rPr lang="en-GB" sz="2400" dirty="0" err="1"/>
              <a:t>pessoas</a:t>
            </a:r>
            <a:r>
              <a:rPr lang="en-GB" sz="2400" dirty="0"/>
              <a:t>, </a:t>
            </a:r>
            <a:r>
              <a:rPr lang="en-GB" sz="2400" dirty="0" err="1"/>
              <a:t>particionar</a:t>
            </a:r>
            <a:r>
              <a:rPr lang="en-GB" sz="2400" dirty="0"/>
              <a:t> o </a:t>
            </a:r>
            <a:r>
              <a:rPr lang="en-GB" sz="2400" dirty="0" err="1"/>
              <a:t>corpo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diferentes</a:t>
            </a:r>
            <a:r>
              <a:rPr lang="en-GB" sz="2400" dirty="0"/>
              <a:t> superficies e </a:t>
            </a:r>
            <a:r>
              <a:rPr lang="en-GB" sz="2400" dirty="0" err="1"/>
              <a:t>usa</a:t>
            </a:r>
            <a:r>
              <a:rPr lang="en-GB" sz="2400" dirty="0"/>
              <a:t> um conjunto de </a:t>
            </a:r>
            <a:r>
              <a:rPr lang="en-GB" sz="2400" dirty="0" err="1"/>
              <a:t>pixeis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cada</a:t>
            </a:r>
            <a:r>
              <a:rPr lang="en-GB" sz="2400" dirty="0"/>
              <a:t> </a:t>
            </a:r>
            <a:r>
              <a:rPr lang="en-GB" sz="2400" dirty="0" err="1"/>
              <a:t>superficie</a:t>
            </a:r>
            <a:r>
              <a:rPr lang="en-GB" sz="2400" dirty="0"/>
              <a:t> e </a:t>
            </a:r>
            <a:r>
              <a:rPr lang="en-GB" sz="2400" dirty="0" err="1"/>
              <a:t>retira</a:t>
            </a:r>
            <a:r>
              <a:rPr lang="en-GB" sz="2400" dirty="0"/>
              <a:t> as </a:t>
            </a:r>
            <a:r>
              <a:rPr lang="en-GB" sz="2400" dirty="0" err="1"/>
              <a:t>suas</a:t>
            </a:r>
            <a:r>
              <a:rPr lang="en-GB" sz="2400" dirty="0"/>
              <a:t> </a:t>
            </a:r>
            <a:r>
              <a:rPr lang="en-GB" sz="2400" dirty="0" err="1"/>
              <a:t>coordenadas</a:t>
            </a:r>
            <a:r>
              <a:rPr lang="en-GB" sz="2400" dirty="0"/>
              <a:t> U(middle) e V(right) e </a:t>
            </a:r>
            <a:r>
              <a:rPr lang="en-GB" sz="2400" dirty="0" err="1"/>
              <a:t>mapeia</a:t>
            </a:r>
            <a:r>
              <a:rPr lang="en-GB" sz="2400" dirty="0"/>
              <a:t> para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superfície</a:t>
            </a:r>
            <a:r>
              <a:rPr lang="en-GB" sz="2400" dirty="0"/>
              <a:t> 3D.</a:t>
            </a:r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AFC70-244D-4CB0-9FD0-D7BB2EBC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27" y="76549"/>
            <a:ext cx="3134064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1A03E-7B15-406D-B847-4A04C392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627" y="2294972"/>
            <a:ext cx="3134064" cy="2076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4AA0C5-2229-4397-B045-BEE1261C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627" y="4513395"/>
            <a:ext cx="313406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24B4-7E97-422F-9089-9B54BE90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Protótipo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C1AF-6E8F-427F-8CCF-11D413C2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https://pr.to/T9HPTO/</a:t>
            </a:r>
          </a:p>
        </p:txBody>
      </p:sp>
    </p:spTree>
    <p:extLst>
      <p:ext uri="{BB962C8B-B14F-4D97-AF65-F5344CB8AC3E}">
        <p14:creationId xmlns:p14="http://schemas.microsoft.com/office/powerpoint/2010/main" val="41655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4D05-5D2F-4225-B80A-B9A11DEF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Atores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823F1-B556-4A21-A906-3A4397BC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0018"/>
            <a:ext cx="2980266" cy="349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1D093-5429-4D7F-BFBF-1C08E303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00" y="1510017"/>
            <a:ext cx="2451464" cy="349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20D97-D0B1-4DDA-8DE8-1C2893F421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32" r="6842"/>
          <a:stretch/>
        </p:blipFill>
        <p:spPr>
          <a:xfrm>
            <a:off x="7826901" y="1510018"/>
            <a:ext cx="2894202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2BCA0-DD2D-4C94-8B62-C148197AE149}"/>
              </a:ext>
            </a:extLst>
          </p:cNvPr>
          <p:cNvSpPr txBox="1"/>
          <p:nvPr/>
        </p:nvSpPr>
        <p:spPr>
          <a:xfrm>
            <a:off x="677334" y="5150840"/>
            <a:ext cx="298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Atleta de Crossfit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F28E0-131A-48BB-ABC7-BD8FD3D4FDB0}"/>
              </a:ext>
            </a:extLst>
          </p:cNvPr>
          <p:cNvSpPr txBox="1"/>
          <p:nvPr/>
        </p:nvSpPr>
        <p:spPr>
          <a:xfrm>
            <a:off x="4100699" y="5150840"/>
            <a:ext cx="298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Juíz de Crossfit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71F32-D65A-4489-B1FA-C1F246B1326F}"/>
              </a:ext>
            </a:extLst>
          </p:cNvPr>
          <p:cNvSpPr txBox="1"/>
          <p:nvPr/>
        </p:nvSpPr>
        <p:spPr>
          <a:xfrm>
            <a:off x="7740837" y="5117149"/>
            <a:ext cx="2980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Dono de um ginásio afiliado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637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A42-0112-48AC-BFE6-4795B9FF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 - Atleta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7E0F-6483-4448-ACB6-415BB9F7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487" y="2608976"/>
            <a:ext cx="7541703" cy="3432386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Pedro Gonçalves, 31 anos, natural do Porto.</a:t>
            </a:r>
          </a:p>
          <a:p>
            <a:pPr algn="just"/>
            <a:r>
              <a:rPr lang="pt-PT" sz="2400" dirty="0"/>
              <a:t>Gosta de tecnologia e principalmente de desporto, sendo o crossfit o seu favorito</a:t>
            </a:r>
            <a:r>
              <a:rPr lang="en-GB" sz="2400" dirty="0"/>
              <a:t>.</a:t>
            </a:r>
          </a:p>
          <a:p>
            <a:pPr algn="just"/>
            <a:r>
              <a:rPr lang="pt-PT" sz="2400" dirty="0"/>
              <a:t>Pratica crossfit no seu ginásio local.</a:t>
            </a:r>
          </a:p>
          <a:p>
            <a:pPr algn="just"/>
            <a:r>
              <a:rPr lang="pt-PT" sz="2400" dirty="0"/>
              <a:t>Procura por um sistema que lhe possa forncer informação sobre dos seus exercícios e assim melhorar os seus treinos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2C09D-8BE5-49DA-93B9-20264928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6" y="2608975"/>
            <a:ext cx="3001202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E1D4-6402-4CF9-AF8F-911072F2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 - Juíz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C379-75B8-4F9E-99F3-EB1D7AE5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264" y="2160589"/>
            <a:ext cx="7784984" cy="3880773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Miguel Silva, 35 anos, natural de Vila Nova de Gaia.</a:t>
            </a:r>
          </a:p>
          <a:p>
            <a:pPr algn="just"/>
            <a:r>
              <a:rPr lang="pt-PT" sz="2400" dirty="0"/>
              <a:t>Licenciou-se em Educação Física e atualmente é juíz de crossfit em várias competições importantes. </a:t>
            </a:r>
          </a:p>
          <a:p>
            <a:pPr algn="just"/>
            <a:r>
              <a:rPr lang="pt-PT" sz="2400" dirty="0"/>
              <a:t>Analisa vídeos submetidos por atletas e atribui-lhes pontuação, consoante o seu desempenho.</a:t>
            </a:r>
          </a:p>
          <a:p>
            <a:r>
              <a:rPr lang="pt-PT" sz="2400" dirty="0"/>
              <a:t>Pretende um sistema que o possa ajudar a avaliar os vídeos para fazer avaliações mais corretas.</a:t>
            </a:r>
            <a:endParaRPr lang="en-GB" sz="2400" dirty="0"/>
          </a:p>
          <a:p>
            <a:pPr algn="just"/>
            <a:endParaRPr lang="en-GB" sz="2400" dirty="0"/>
          </a:p>
        </p:txBody>
      </p:sp>
      <p:pic>
        <p:nvPicPr>
          <p:cNvPr id="4" name="Picture 3" descr="Resultado de imagem para pessoa">
            <a:extLst>
              <a:ext uri="{FF2B5EF4-FFF2-40B4-BE49-F238E27FC236}">
                <a16:creationId xmlns:a16="http://schemas.microsoft.com/office/drawing/2014/main" id="{1F2F5A56-4C19-46AE-B747-2D89544A18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8" y="2160589"/>
            <a:ext cx="2994869" cy="179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5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D2F8-B599-477D-BD30-65998B5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 - Responsável por um afiliado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469D-6D6D-47C8-9138-64EF70EE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260" y="2160589"/>
            <a:ext cx="7499758" cy="3880773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Rui Costa, 33 anos, natural de Aveiro.</a:t>
            </a:r>
          </a:p>
          <a:p>
            <a:pPr algn="just"/>
            <a:r>
              <a:rPr lang="pt-PT" sz="2400" dirty="0"/>
              <a:t>É responsável pelo Ginásio Crossfit Forever.</a:t>
            </a:r>
          </a:p>
          <a:p>
            <a:pPr algn="just"/>
            <a:r>
              <a:rPr lang="pt-PT" sz="2400" dirty="0"/>
              <a:t>Participa em competições de crossfit.</a:t>
            </a:r>
          </a:p>
          <a:p>
            <a:pPr algn="just"/>
            <a:r>
              <a:rPr lang="pt-PT" sz="2400" dirty="0"/>
              <a:t>Colocou aulas de crossfit no seu ginásio o que começou a atraiar mais pessoas.</a:t>
            </a:r>
          </a:p>
          <a:p>
            <a:pPr algn="just"/>
            <a:r>
              <a:rPr lang="pt-PT" sz="2400" dirty="0"/>
              <a:t>Afiliou-se ao Crossfit e promove eventos locais.</a:t>
            </a:r>
          </a:p>
          <a:p>
            <a:pPr algn="just"/>
            <a:r>
              <a:rPr lang="pt-PT" sz="2400" dirty="0"/>
              <a:t>Quer uma forma de promover os seus eventos de crossfit e assim atrair mais clientes.</a:t>
            </a:r>
            <a:endParaRPr lang="en-GB" sz="2400" dirty="0"/>
          </a:p>
        </p:txBody>
      </p:sp>
      <p:pic>
        <p:nvPicPr>
          <p:cNvPr id="4" name="Picture 3" descr="Resultado de imagem para GYM owner">
            <a:extLst>
              <a:ext uri="{FF2B5EF4-FFF2-40B4-BE49-F238E27FC236}">
                <a16:creationId xmlns:a16="http://schemas.microsoft.com/office/drawing/2014/main" id="{DB08B31F-DD48-487A-B0C5-721E06D0AD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1" y="2160589"/>
            <a:ext cx="2599217" cy="1757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03D0-D765-4F7E-A5FC-0236563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DEE0-BA01-4711-A7EC-43A6AD28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337411" cy="4087811"/>
          </a:xfrm>
        </p:spPr>
        <p:txBody>
          <a:bodyPr>
            <a:noAutofit/>
          </a:bodyPr>
          <a:lstStyle/>
          <a:p>
            <a:pPr algn="just"/>
            <a:r>
              <a:rPr lang="pt-PT" sz="2400" dirty="0"/>
              <a:t>A aplicação tem de ser capaz de analisar um vídeo de um WOD, em que só esteja o atleta presente, e determinar a reps e no-reps.</a:t>
            </a:r>
          </a:p>
          <a:p>
            <a:pPr algn="just"/>
            <a:r>
              <a:rPr lang="pt-PT" sz="2400" dirty="0"/>
              <a:t>A aplicação tem de ser capaz de analisar um vídeo de WOD, que contenha mais pessoas para além do atleta, e assim distinguir qual pessoa analisar e determinar reps e no-reps.</a:t>
            </a:r>
          </a:p>
          <a:p>
            <a:pPr algn="just"/>
            <a:r>
              <a:rPr lang="pt-PT" sz="2400" dirty="0"/>
              <a:t>A aplicação tem que mostrar os eventos locais, publicados pelos afiliados do crossfit.</a:t>
            </a:r>
          </a:p>
        </p:txBody>
      </p:sp>
    </p:spTree>
    <p:extLst>
      <p:ext uri="{BB962C8B-B14F-4D97-AF65-F5344CB8AC3E}">
        <p14:creationId xmlns:p14="http://schemas.microsoft.com/office/powerpoint/2010/main" val="6169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306-859B-44A6-B5D0-E9CC2C65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FFB6-CCCA-458B-94DD-CD2929F4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92127" cy="3880773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A aplicação tem de providenciar feedback sob a forma de e-mail com os resultados em relação aos WODs colocados por atletas do crossfit.</a:t>
            </a:r>
          </a:p>
          <a:p>
            <a:pPr algn="just"/>
            <a:r>
              <a:rPr lang="pt-PT" sz="2400" dirty="0"/>
              <a:t>A aplicação deve mostrar no vídeo as boas e más repetições com o aparecimento de uma borda verde (rep) ou vermelha (no rep) no final de cada repetição.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874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258B-CCC5-48B2-854A-0216549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Não funcionais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F7B8-063F-4BB7-B8D8-F1273C7D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66292" cy="3880773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A aplicação não deve sofrer elevadas perdas de performance quando há vários utilizadores a usar o sistema.</a:t>
            </a:r>
          </a:p>
          <a:p>
            <a:pPr algn="just"/>
            <a:r>
              <a:rPr lang="pt-PT" sz="2400" dirty="0"/>
              <a:t>O sistema deve ser capaz de analisar os exercícios com uma taxa de erro inferior a 20%.</a:t>
            </a:r>
          </a:p>
          <a:p>
            <a:pPr algn="just"/>
            <a:r>
              <a:rPr lang="pt-PT" sz="2400" dirty="0"/>
              <a:t>As passwords dos utilizadores devem ser guardadas na base de dados de forma encriptada.</a:t>
            </a:r>
          </a:p>
          <a:p>
            <a:pPr algn="just"/>
            <a:r>
              <a:rPr lang="pt-PT" sz="2400" dirty="0"/>
              <a:t>A aplicação deve ser intuitiva e de fácil utilização.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8906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8A6-7F5B-4FBB-858C-1C6CF501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Casos de Uso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4DB2-3F6B-433F-B2C9-D458D49F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70" y="342419"/>
            <a:ext cx="75152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631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CheckMeWOD – Milestone 2</vt:lpstr>
      <vt:lpstr>Atores</vt:lpstr>
      <vt:lpstr>Persona - Atleta</vt:lpstr>
      <vt:lpstr>Persona - Juíz</vt:lpstr>
      <vt:lpstr>Persona - Responsável por um afiliado </vt:lpstr>
      <vt:lpstr>Requisitos Funcionais</vt:lpstr>
      <vt:lpstr>Requisitos Funcionais</vt:lpstr>
      <vt:lpstr>Requisitos Não funcionais</vt:lpstr>
      <vt:lpstr>Casos de Uso</vt:lpstr>
      <vt:lpstr>Modelo de Domínio</vt:lpstr>
      <vt:lpstr>Arquitetura</vt:lpstr>
      <vt:lpstr>OpenPose</vt:lpstr>
      <vt:lpstr>OpenPose</vt:lpstr>
      <vt:lpstr>DensePose</vt:lpstr>
      <vt:lpstr>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CheckMeWOD – Milestone 2</dc:title>
  <dc:creator>Francisco Jesus</dc:creator>
  <cp:lastModifiedBy>Francisco Jesus</cp:lastModifiedBy>
  <cp:revision>15</cp:revision>
  <dcterms:created xsi:type="dcterms:W3CDTF">2020-03-08T14:36:01Z</dcterms:created>
  <dcterms:modified xsi:type="dcterms:W3CDTF">2020-03-09T11:20:41Z</dcterms:modified>
</cp:coreProperties>
</file>