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grpSp>
        <p:nvGrpSpPr>
          <p:cNvPr id="256" name="línea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15996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ínea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es-ES"/>
            </a:lvl5pPr>
            <a:lvl6pPr marL="1956816" latinLnBrk="0">
              <a:defRPr lang="es-ES"/>
            </a:lvl6pPr>
            <a:lvl7pPr marL="1956816" latinLnBrk="0">
              <a:defRPr lang="es-ES"/>
            </a:lvl7pPr>
            <a:lvl8pPr marL="1956816" latinLnBrk="0">
              <a:defRPr lang="es-ES"/>
            </a:lvl8pPr>
            <a:lvl9pPr marL="1956816" latinLnBrk="0">
              <a:defRPr lang="es-ES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60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ínea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 baseline="0"/>
            </a:lvl8pPr>
            <a:lvl9pPr latinLnBrk="0">
              <a:defRPr lang="es-ES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20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ínea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es-ES"/>
            </a:lvl2pPr>
            <a:lvl3pPr marL="777240" latinLnBrk="0">
              <a:defRPr lang="es-ES"/>
            </a:lvl3pPr>
            <a:lvl4pPr marL="1005840" latinLnBrk="0">
              <a:defRPr lang="es-ES"/>
            </a:lvl4pPr>
            <a:lvl5pPr marL="1234440" latinLnBrk="0">
              <a:defRPr lang="es-ES"/>
            </a:lvl5pPr>
            <a:lvl6pPr marL="1463040" latinLnBrk="0">
              <a:defRPr lang="es-ES" baseline="0"/>
            </a:lvl6pPr>
            <a:lvl7pPr marL="1691640" latinLnBrk="0">
              <a:defRPr lang="es-ES" baseline="0"/>
            </a:lvl7pPr>
            <a:lvl8pPr marL="1920240" latinLnBrk="0">
              <a:defRPr lang="es-ES" baseline="0"/>
            </a:lvl8pPr>
            <a:lvl9pPr marL="2148840" latinLnBrk="0">
              <a:defRPr lang="es-ES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8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ínea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 latinLnBrk="0">
              <a:defRPr lang="es-ES" sz="4400" b="0" cap="none" baseline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5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ínea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marL="1956816" latinLnBrk="0">
              <a:defRPr lang="es-ES" sz="1600"/>
            </a:lvl6pPr>
            <a:lvl7pPr marL="1956816" latinLnBrk="0">
              <a:defRPr lang="es-ES" sz="1600" baseline="0"/>
            </a:lvl7pPr>
            <a:lvl8pPr marL="1956816" latinLnBrk="0">
              <a:defRPr lang="es-ES" sz="1600" baseline="0"/>
            </a:lvl8pPr>
            <a:lvl9pPr marL="1956816" latinLnBrk="0">
              <a:defRPr lang="es-ES" sz="1600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marL="1956816" latinLnBrk="0">
              <a:defRPr lang="es-ES" sz="1600"/>
            </a:lvl6pPr>
            <a:lvl7pPr marL="1956816" latinLnBrk="0">
              <a:defRPr lang="es-ES" sz="1600"/>
            </a:lvl7pPr>
            <a:lvl8pPr marL="1956816" latinLnBrk="0">
              <a:defRPr lang="es-ES" sz="1600" baseline="0"/>
            </a:lvl8pPr>
            <a:lvl9pPr marL="1956816" latinLnBrk="0">
              <a:defRPr lang="es-ES" sz="1600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8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ínea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es-ES" sz="2400" b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marL="1956816" latinLnBrk="0">
              <a:defRPr lang="es-ES" sz="1600"/>
            </a:lvl6pPr>
            <a:lvl7pPr marL="1956816" latinLnBrk="0">
              <a:defRPr lang="es-ES" sz="1600" baseline="0"/>
            </a:lvl7pPr>
            <a:lvl8pPr marL="1956816" latinLnBrk="0">
              <a:defRPr lang="es-ES" sz="1600" baseline="0"/>
            </a:lvl8pPr>
            <a:lvl9pPr marL="1956816" latinLnBrk="0">
              <a:defRPr lang="es-ES" sz="1600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es-ES" sz="2400" b="0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marL="1956816" latinLnBrk="0">
              <a:defRPr lang="es-ES" sz="1600"/>
            </a:lvl5pPr>
            <a:lvl6pPr marL="1956816" latinLnBrk="0">
              <a:defRPr lang="es-ES" sz="1600"/>
            </a:lvl6pPr>
            <a:lvl7pPr marL="1956816" latinLnBrk="0">
              <a:defRPr lang="es-ES" sz="1600"/>
            </a:lvl7pPr>
            <a:lvl8pPr marL="1956816" latinLnBrk="0">
              <a:defRPr lang="es-ES" sz="1600"/>
            </a:lvl8pPr>
            <a:lvl9pPr marL="1956816" latinLnBrk="0">
              <a:defRPr lang="es-ES"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5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ínea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1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marco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 latinLnBrk="0">
              <a:defRPr lang="es-ES" sz="32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  <a:lvl6pPr latinLnBrk="0">
              <a:defRPr lang="es-ES" sz="1600"/>
            </a:lvl6pPr>
            <a:lvl7pPr latinLnBrk="0">
              <a:defRPr lang="es-ES" sz="1600" baseline="0"/>
            </a:lvl7pPr>
            <a:lvl8pPr latinLnBrk="0">
              <a:defRPr lang="es-ES" sz="1600" baseline="0"/>
            </a:lvl8pPr>
            <a:lvl9pPr latinLnBrk="0">
              <a:defRPr lang="es-ES" sz="1600" baseline="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6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marco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 latinLnBrk="0">
              <a:defRPr lang="es-ES" sz="3200" b="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es-ES" sz="24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es-ES" sz="16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5471-1F0B-4295-A031-230ECB18A3B2}" type="datetimeFigureOut">
              <a:rPr lang="es-ES" smtClean="0"/>
              <a:t>22/01/2019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615-CAC4-4FB2-B04D-1EBC7A90B2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05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1EEA-FA50-4558-AFBB-28B08154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1792357"/>
          </a:xfrm>
        </p:spPr>
        <p:txBody>
          <a:bodyPr/>
          <a:lstStyle/>
          <a:p>
            <a:r>
              <a:rPr lang="es-ES" dirty="0"/>
              <a:t>Algoritmos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DAFBB-074B-4EAD-81F6-0139B6E5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1774" y="5360505"/>
            <a:ext cx="5579165" cy="960783"/>
          </a:xfrm>
        </p:spPr>
        <p:txBody>
          <a:bodyPr/>
          <a:lstStyle/>
          <a:p>
            <a:r>
              <a:rPr lang="es-ES" dirty="0"/>
              <a:t>José Alfredo Castro Hernández.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CFAE4B-E5B4-4937-8EA3-F636237C5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018" y="336839"/>
            <a:ext cx="3790122" cy="22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4F35-7990-4C92-A84F-1B8AADC5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Paralelo.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48A98-43EF-49F2-8120-F5AC995E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800" b="1" dirty="0"/>
              <a:t>¿Qué es?</a:t>
            </a:r>
          </a:p>
          <a:p>
            <a:pPr algn="just"/>
            <a:r>
              <a:rPr lang="es-ES" dirty="0"/>
              <a:t>Ejecución al mismo tiempo.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sz="2800" b="1" dirty="0"/>
              <a:t>¿Por qué es importante?</a:t>
            </a:r>
          </a:p>
          <a:p>
            <a:pPr algn="just"/>
            <a:r>
              <a:rPr lang="es-MX" dirty="0"/>
              <a:t>Es más rápido tratar grandes tareas de computación.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38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31CFA-76C7-4990-842C-5CD6FF25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 etapas para el diseño.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E4DFE1-F0DF-420F-9089-5057CF3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Partición.</a:t>
            </a:r>
          </a:p>
          <a:p>
            <a:pPr algn="just"/>
            <a:r>
              <a:rPr lang="es-ES" dirty="0"/>
              <a:t>Comunicación.</a:t>
            </a:r>
          </a:p>
          <a:p>
            <a:pPr algn="just"/>
            <a:r>
              <a:rPr lang="es-ES" dirty="0"/>
              <a:t>Agrupación.</a:t>
            </a:r>
          </a:p>
          <a:p>
            <a:pPr algn="just"/>
            <a:r>
              <a:rPr lang="es-ES" dirty="0"/>
              <a:t>Asignación.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27D133-2400-46C6-A6DF-488D5138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94" y="1905000"/>
            <a:ext cx="5064195" cy="34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231B5-2F36-45BB-9A0F-3F4AD3AF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Probabilístico.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07A03-5511-4F03-B52B-46F2AF76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¿Qué es?</a:t>
            </a:r>
          </a:p>
          <a:p>
            <a:r>
              <a:rPr lang="es-ES" dirty="0"/>
              <a:t>Resultado basado al azar.</a:t>
            </a:r>
          </a:p>
          <a:p>
            <a:endParaRPr lang="es-ES" dirty="0"/>
          </a:p>
          <a:p>
            <a:r>
              <a:rPr lang="es-ES" sz="2800" b="1" dirty="0"/>
              <a:t>Importancia.</a:t>
            </a:r>
          </a:p>
          <a:p>
            <a:r>
              <a:rPr lang="es-ES" dirty="0"/>
              <a:t>Encontrar </a:t>
            </a:r>
            <a:r>
              <a:rPr lang="es-ES"/>
              <a:t>diferentes soluciones.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2EA99F-A370-454E-9027-362F8630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38" y="1882271"/>
            <a:ext cx="3863423" cy="43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58E85-22A8-42B1-8121-3F7C91C1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Algoritmos Probabilísticos.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65060-D841-4494-B1E5-D29468BA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Algoritmos Numéricos: </a:t>
            </a:r>
            <a:r>
              <a:rPr lang="es-MX" dirty="0"/>
              <a:t>proporcionan una solución aproximada del problema.</a:t>
            </a:r>
          </a:p>
          <a:p>
            <a:pPr algn="just"/>
            <a:r>
              <a:rPr lang="es-MX" b="1" dirty="0"/>
              <a:t>Algoritmos de Montecarlo: </a:t>
            </a:r>
            <a:r>
              <a:rPr lang="es-MX" dirty="0"/>
              <a:t>pueden dar la respuesta correcta o respuesta erróneas (con probabilidad baja).</a:t>
            </a:r>
          </a:p>
          <a:p>
            <a:pPr algn="just"/>
            <a:r>
              <a:rPr lang="es-MX" b="1" dirty="0"/>
              <a:t>Algoritmos de Las Vegas: </a:t>
            </a:r>
            <a:r>
              <a:rPr lang="es-MX" dirty="0"/>
              <a:t>nunca dan una respuesta incorrecta o bien no encuentran la respuesta correcta e informan del fallo.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5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3D964-C47B-4E15-B389-E0A568B5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Metaheurístico.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B9E3B-3547-452A-8818-24563C29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10" y="1905000"/>
            <a:ext cx="10337885" cy="4267200"/>
          </a:xfrm>
        </p:spPr>
        <p:txBody>
          <a:bodyPr>
            <a:normAutofit/>
          </a:bodyPr>
          <a:lstStyle/>
          <a:p>
            <a:r>
              <a:rPr lang="es-ES" sz="2800" b="1" dirty="0"/>
              <a:t>¿Qué es?</a:t>
            </a:r>
          </a:p>
          <a:p>
            <a:r>
              <a:rPr lang="es-ES" dirty="0"/>
              <a:t>Es método heurístico para resolver un tipo de problema computacional general.</a:t>
            </a:r>
          </a:p>
          <a:p>
            <a:endParaRPr lang="es-ES" dirty="0"/>
          </a:p>
          <a:p>
            <a:r>
              <a:rPr lang="es-ES" sz="2800" b="1" dirty="0"/>
              <a:t>Importancia: </a:t>
            </a:r>
            <a:endParaRPr lang="es-ES" sz="2800" dirty="0"/>
          </a:p>
          <a:p>
            <a:r>
              <a:rPr lang="es-ES" dirty="0"/>
              <a:t>Solución a problemas muy complejos.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35CF23-7C9F-4252-A520-D052BA59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7" y="3150704"/>
            <a:ext cx="36545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TF00001018</Template>
  <TotalTime>314</TotalTime>
  <Words>146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Pizarra 16x9</vt:lpstr>
      <vt:lpstr>Algoritmos</vt:lpstr>
      <vt:lpstr>Algoritmo Paralelo.</vt:lpstr>
      <vt:lpstr>4 etapas para el diseño.</vt:lpstr>
      <vt:lpstr>Algoritmo Probabilístico.</vt:lpstr>
      <vt:lpstr>Tipos de Algoritmos Probabilísticos.</vt:lpstr>
      <vt:lpstr>Algoritmo Metaheurístico.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Alfredo Castro</dc:creator>
  <cp:lastModifiedBy>Alfredo Castro</cp:lastModifiedBy>
  <cp:revision>24</cp:revision>
  <dcterms:created xsi:type="dcterms:W3CDTF">2019-01-20T18:05:47Z</dcterms:created>
  <dcterms:modified xsi:type="dcterms:W3CDTF">2019-01-23T02:29:27Z</dcterms:modified>
</cp:coreProperties>
</file>