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7" r:id="rId7"/>
    <p:sldId id="261" r:id="rId8"/>
    <p:sldId id="270" r:id="rId9"/>
    <p:sldId id="272" r:id="rId10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41A"/>
    <a:srgbClr val="394404"/>
    <a:srgbClr val="5F6F0F"/>
    <a:srgbClr val="718412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95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22/01/2019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749" y="476672"/>
            <a:ext cx="8735325" cy="2000251"/>
          </a:xfrm>
        </p:spPr>
        <p:txBody>
          <a:bodyPr rtlCol="0"/>
          <a:lstStyle/>
          <a:p>
            <a:pPr algn="ctr" rtl="0"/>
            <a:r>
              <a:rPr lang="es-ES" dirty="0"/>
              <a:t>ALGORITMOS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-98276" y="5661248"/>
            <a:ext cx="4757268" cy="45276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/>
              <a:t>ERICK NOÉ ALDANA PADILLA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B89956-E68D-411B-80BD-1EA8762C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623" y="2909712"/>
            <a:ext cx="3733576" cy="23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39336" y="620688"/>
            <a:ext cx="10360501" cy="1223963"/>
          </a:xfrm>
        </p:spPr>
        <p:txBody>
          <a:bodyPr rtlCol="0"/>
          <a:lstStyle/>
          <a:p>
            <a:pPr algn="ctr" rtl="0"/>
            <a:r>
              <a:rPr lang="es-ES" dirty="0"/>
              <a:t>TIPOS DE ALGORITMOS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39335" y="2060848"/>
            <a:ext cx="10360501" cy="1727203"/>
          </a:xfrm>
        </p:spPr>
        <p:txBody>
          <a:bodyPr rtlCol="0"/>
          <a:lstStyle/>
          <a:p>
            <a:r>
              <a:rPr lang="es-MX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ALGORITMOS VORACES (GREEDY)</a:t>
            </a:r>
          </a:p>
          <a:p>
            <a:r>
              <a:rPr lang="es-MX" dirty="0">
                <a:solidFill>
                  <a:srgbClr val="FF0000"/>
                </a:solidFill>
              </a:rPr>
              <a:t>VUELTA ATRÁS (BACKTRACKING)</a:t>
            </a:r>
          </a:p>
          <a:p>
            <a:r>
              <a:rPr lang="es-MX" dirty="0">
                <a:solidFill>
                  <a:srgbClr val="65741A"/>
                </a:solidFill>
              </a:rPr>
              <a:t>ORDENAMIENTO POR CASILLEROS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MX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ALGORITMOS VORACES (GREEDY)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59735E-8DCF-4F10-8D8B-629BCCE86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94" t="27934" r="3329" b="43937"/>
          <a:stretch/>
        </p:blipFill>
        <p:spPr>
          <a:xfrm>
            <a:off x="3581089" y="1498600"/>
            <a:ext cx="5636088" cy="46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VUELTA ATRÁS (BACKTRACKING)</a:t>
            </a:r>
          </a:p>
        </p:txBody>
      </p:sp>
      <p:pic>
        <p:nvPicPr>
          <p:cNvPr id="1026" name="Picture 2" descr="Backtracking">
            <a:extLst>
              <a:ext uri="{FF2B5EF4-FFF2-40B4-BE49-F238E27FC236}">
                <a16:creationId xmlns:a16="http://schemas.microsoft.com/office/drawing/2014/main" id="{4A22AAC1-089F-4574-BFC5-9C1FEBB5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21" y="1498600"/>
            <a:ext cx="7416824" cy="465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49C4C-CBB5-4F39-9310-8EB73BF5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rgbClr val="65741A"/>
                </a:solidFill>
              </a:rPr>
              <a:t>ORDENAMIENTO POR CASILLEROS </a:t>
            </a:r>
            <a:br>
              <a:rPr lang="es-MX" dirty="0">
                <a:solidFill>
                  <a:srgbClr val="65741A"/>
                </a:solidFill>
              </a:rPr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4A531B-D2E6-4833-8463-E45CE473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90" y="1498600"/>
            <a:ext cx="8637685" cy="36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7D2547-9C14-4299-9CAC-583CB5420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476672"/>
            <a:ext cx="576064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55</TotalTime>
  <Words>38</Words>
  <Application>Microsoft Office PowerPoint</Application>
  <PresentationFormat>Personalizado</PresentationFormat>
  <Paragraphs>13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Tecnología 16x9</vt:lpstr>
      <vt:lpstr>ALGORITMOS</vt:lpstr>
      <vt:lpstr>TIPOS DE ALGORITMOS </vt:lpstr>
      <vt:lpstr>ALGORITMOS VORACES (GREEDY)</vt:lpstr>
      <vt:lpstr>VUELTA ATRÁS (BACKTRACKING)</vt:lpstr>
      <vt:lpstr>ORDENAMIENTO POR CASILLEROS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erick noe aldana padilla</dc:creator>
  <cp:lastModifiedBy>erick noe aldana padilla</cp:lastModifiedBy>
  <cp:revision>5</cp:revision>
  <dcterms:created xsi:type="dcterms:W3CDTF">2019-01-21T21:23:06Z</dcterms:created>
  <dcterms:modified xsi:type="dcterms:W3CDTF">2019-01-22T20:56:47Z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