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684C5-F5FC-4C4D-AE18-CBF4DC563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815" y="-96837"/>
            <a:ext cx="8791575" cy="2387600"/>
          </a:xfrm>
        </p:spPr>
        <p:txBody>
          <a:bodyPr/>
          <a:lstStyle/>
          <a:p>
            <a:pPr algn="ctr"/>
            <a:r>
              <a:rPr lang="es-MX" dirty="0"/>
              <a:t>ALGORITMO </a:t>
            </a:r>
            <a:br>
              <a:rPr lang="es-MX" dirty="0"/>
            </a:br>
            <a:r>
              <a:rPr lang="es-MX" dirty="0"/>
              <a:t>DIVIDE Y VENCERAS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D68944-4E1C-4A6F-BEAC-BA88DE03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0" y="2479177"/>
            <a:ext cx="4377307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97E21-3D76-42A1-AE59-8FEBF7F1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030" y="1335086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4000" dirty="0"/>
              <a:t>Objetivo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4000" dirty="0"/>
              <a:t>Ejemplo</a:t>
            </a:r>
          </a:p>
          <a:p>
            <a:pPr marL="0" indent="0">
              <a:buNone/>
            </a:pPr>
            <a:endParaRPr lang="es-MX" sz="4000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7EDD5C-DBF0-4FB7-8A69-2EC4E0F5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677" y="1007164"/>
            <a:ext cx="7235688" cy="54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02CF3-8B03-496E-9512-10F81547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22" y="770917"/>
            <a:ext cx="9905998" cy="1478570"/>
          </a:xfrm>
        </p:spPr>
        <p:txBody>
          <a:bodyPr/>
          <a:lstStyle/>
          <a:p>
            <a:r>
              <a:rPr lang="es-MX" dirty="0"/>
              <a:t>ALGORITMO </a:t>
            </a:r>
            <a:r>
              <a:rPr lang="es-MX" dirty="0" err="1"/>
              <a:t>dinámicO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9F93D3-6D94-4921-BD4E-068538D32230}"/>
              </a:ext>
            </a:extLst>
          </p:cNvPr>
          <p:cNvSpPr txBox="1">
            <a:spLocks/>
          </p:cNvSpPr>
          <p:nvPr/>
        </p:nvSpPr>
        <p:spPr>
          <a:xfrm>
            <a:off x="1386578" y="1950429"/>
            <a:ext cx="10323441" cy="3120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Objetivo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Ejemplo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27F653-5827-4A1E-BE8A-8D8A00EE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17" y="2557668"/>
            <a:ext cx="5961896" cy="31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9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27540-5DBC-4117-8010-F5427E34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618518"/>
            <a:ext cx="9905998" cy="1478570"/>
          </a:xfrm>
        </p:spPr>
        <p:txBody>
          <a:bodyPr/>
          <a:lstStyle/>
          <a:p>
            <a:r>
              <a:rPr lang="es-MX" dirty="0"/>
              <a:t>ALGORITMO DETERMINISTICO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3FE215-DDDC-454F-BD72-D6CD6554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79135" y="1838944"/>
            <a:ext cx="5067300" cy="47396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ABD505F-540F-4D1B-86CE-226915A2175B}"/>
              </a:ext>
            </a:extLst>
          </p:cNvPr>
          <p:cNvSpPr/>
          <p:nvPr/>
        </p:nvSpPr>
        <p:spPr>
          <a:xfrm>
            <a:off x="940903" y="2456478"/>
            <a:ext cx="7805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800" dirty="0"/>
              <a:t>Objetivo </a:t>
            </a:r>
          </a:p>
          <a:p>
            <a:r>
              <a:rPr lang="es-MX" sz="480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807794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155</TotalTime>
  <Words>11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Tw Cen MT</vt:lpstr>
      <vt:lpstr>Wingdings</vt:lpstr>
      <vt:lpstr>Circuito</vt:lpstr>
      <vt:lpstr>ALGORITMO  DIVIDE Y VENCERAS</vt:lpstr>
      <vt:lpstr>Presentación de PowerPoint</vt:lpstr>
      <vt:lpstr>ALGORITMO dinámicO</vt:lpstr>
      <vt:lpstr>ALGORITMO DETERMINISTICO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 DIVIDE Y VENCERAS</dc:title>
  <dc:creator>ANGEL</dc:creator>
  <cp:lastModifiedBy>ANGEL</cp:lastModifiedBy>
  <cp:revision>5</cp:revision>
  <dcterms:created xsi:type="dcterms:W3CDTF">2019-01-22T20:26:25Z</dcterms:created>
  <dcterms:modified xsi:type="dcterms:W3CDTF">2019-01-22T23:01:30Z</dcterms:modified>
</cp:coreProperties>
</file>