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D1606-C27E-42E2-84B7-E371CC710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689A11-A876-4716-9D4B-0B6A0F37F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67ECEF-AACB-458D-B0C4-2CB3C1C19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8BEC-F44F-476A-9228-1407625FAE4D}" type="datetimeFigureOut">
              <a:rPr lang="es-ES" smtClean="0"/>
              <a:t>22/01/2019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049BC1-2AE6-4C98-B7DB-00E6D3392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9FF9C7-064A-4C19-934E-BEAEEE86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842C-218A-4A70-9696-17475340B7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0393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E78FED-2758-4E99-90D5-47D9F3B16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3B6D668-FB43-4B85-A7B0-F177FDC3B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3D708B-85AE-4A22-A835-14C8D6FE2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8BEC-F44F-476A-9228-1407625FAE4D}" type="datetimeFigureOut">
              <a:rPr lang="es-ES" smtClean="0"/>
              <a:t>22/01/2019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7CF7EB-C99A-4064-BBC5-BA5E80813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45B0E1-935F-4637-95BC-E99B4DF1C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842C-218A-4A70-9696-17475340B7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3500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8D9FB77-37CD-4568-9485-11E2F7DEA0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A45B978-647B-4A16-B0E4-F39D040DB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943617-108A-4C3F-AEA2-CD1BFC099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8BEC-F44F-476A-9228-1407625FAE4D}" type="datetimeFigureOut">
              <a:rPr lang="es-ES" smtClean="0"/>
              <a:t>22/01/2019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B2C18D-BE49-4547-BFC7-1B7BEE6C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998CEE-F121-4024-9B24-F55A47D61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842C-218A-4A70-9696-17475340B7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9446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1DCC02-B26F-4A24-8F2E-E31674565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700082-284B-4F5D-9D42-CC0A68AE9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7621E8-4E03-4B0D-B811-280DD1ADA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8BEC-F44F-476A-9228-1407625FAE4D}" type="datetimeFigureOut">
              <a:rPr lang="es-ES" smtClean="0"/>
              <a:t>22/01/2019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0EBAF7-4648-40F5-A2EF-E624AE846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1DAC6E-86D3-4E91-8EEF-49AECAB5B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842C-218A-4A70-9696-17475340B7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184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B030A-8A2E-45EE-A93C-09458734D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73BC51-9D84-400B-8C33-2DF52E5C4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75105F-6404-449C-8415-5A907A987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8BEC-F44F-476A-9228-1407625FAE4D}" type="datetimeFigureOut">
              <a:rPr lang="es-ES" smtClean="0"/>
              <a:t>22/01/2019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14139F-64D7-41B4-A03E-70FE1ADF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8FB714-E68E-4880-AE35-D1255939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842C-218A-4A70-9696-17475340B7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8594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5ED53-F9AE-4408-B8A2-2134F2613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DC08E1-0BB1-4DB9-BC5C-724FA986AB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C9C2F87-513F-4BDD-84A2-FD265F2DF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CAE9A34-D7D8-458B-80DA-BCD14CE4D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8BEC-F44F-476A-9228-1407625FAE4D}" type="datetimeFigureOut">
              <a:rPr lang="es-ES" smtClean="0"/>
              <a:t>22/01/2019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DCF942-6184-4ADB-A32C-5F5DFF9E2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363206-639A-4273-94B7-32450DC52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842C-218A-4A70-9696-17475340B7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2466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C74BAB-893B-4A99-8FBF-9B0DC3F9C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2B440E-7EA9-45C0-AB3F-454CC285B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35AC808-9BF4-4334-89C9-8F194C14E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3259A28-BFCB-428F-8090-6148AF8F92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8B3EB21-8A57-48FB-9E6D-842DD84AD4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8C2395D-372E-42DC-84A9-344DD2E04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8BEC-F44F-476A-9228-1407625FAE4D}" type="datetimeFigureOut">
              <a:rPr lang="es-ES" smtClean="0"/>
              <a:t>22/01/2019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4369C64-29E7-404E-9522-2938BDD50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14BEF26-9EE8-401A-B928-2E4F984D3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842C-218A-4A70-9696-17475340B7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186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BE57BA-A8D0-4C70-B99A-CEB01350E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E3A633D-ED58-44FB-ADBB-0C3BE6AB1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8BEC-F44F-476A-9228-1407625FAE4D}" type="datetimeFigureOut">
              <a:rPr lang="es-ES" smtClean="0"/>
              <a:t>22/01/2019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99A9C9-D4AF-4BD5-A987-97333C316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89C9AD3-0DBA-4FCB-8673-2B26DB08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842C-218A-4A70-9696-17475340B7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6005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60E1249-B108-46B6-B51C-3F86DE7E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8BEC-F44F-476A-9228-1407625FAE4D}" type="datetimeFigureOut">
              <a:rPr lang="es-ES" smtClean="0"/>
              <a:t>22/01/2019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13D18FF-3C11-4F26-8E3E-882D48C79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8932DB1-CE7A-4603-AACD-B6CC95766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842C-218A-4A70-9696-17475340B7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1379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E9785-2A53-496C-AB34-50273E130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9FCFB1-713D-4C2D-9755-38BFFF56D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BD9057-5680-4701-81B3-D887DFD46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AB433E3-22FE-4893-9C80-75E91A5A2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8BEC-F44F-476A-9228-1407625FAE4D}" type="datetimeFigureOut">
              <a:rPr lang="es-ES" smtClean="0"/>
              <a:t>22/01/2019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BF366F-E1D0-474F-839E-E740182E2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EFFC98-C04C-4044-804C-A5B5D479E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842C-218A-4A70-9696-17475340B7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0419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829A8B-127E-4D18-A290-5AD2BA1EC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831A00F-1CA1-4C84-92B0-95DAAC2F33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64B1D6C-FCB0-4374-BFFC-6D59DF873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22D6C6-A206-4A53-B9E3-CED872390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8BEC-F44F-476A-9228-1407625FAE4D}" type="datetimeFigureOut">
              <a:rPr lang="es-ES" smtClean="0"/>
              <a:t>22/01/2019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43E6ED-F7B8-4F06-BD44-E8CA883E6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84F611-9E40-4653-87A7-1D51E6E61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842C-218A-4A70-9696-17475340B7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8780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4756376-2F7F-43FA-9714-66C1B812C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5A2F50-355E-4D3F-BF6E-6228F168D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0FCA2D-AAB5-4985-A545-3B171120CB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C8BEC-F44F-476A-9228-1407625FAE4D}" type="datetimeFigureOut">
              <a:rPr lang="es-ES" smtClean="0"/>
              <a:t>22/01/2019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92854A-68A8-45EC-971F-CEABACDFF5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73EFAA-E092-4FE9-BF6D-DD6E37C4D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6842C-218A-4A70-9696-17475340B7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3571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820E1-720E-420E-85DB-F4BA61197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855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ES" dirty="0"/>
              <a:t>Método  de ordenamiento burbuja</a:t>
            </a:r>
            <a:br>
              <a:rPr lang="es-ES" dirty="0"/>
            </a:b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C65F1A-29B9-4D71-BCD2-666749661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8738" y="2455421"/>
            <a:ext cx="9839324" cy="238760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/>
              <a:t>Comparaciones secuenciales entre números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/>
              <a:t>Funciona revisando cada elemento de la lista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/>
              <a:t>intercambiándolos de posición si están en el orden equivocado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/>
              <a:t>Es necesario revisar varias veces toda la lista hasta que no se necesiten más intercambios</a:t>
            </a:r>
          </a:p>
        </p:txBody>
      </p:sp>
      <p:pic>
        <p:nvPicPr>
          <p:cNvPr id="1026" name="Picture 2" descr="Resultado de imagen para ordenamiento de burbuja">
            <a:extLst>
              <a:ext uri="{FF2B5EF4-FFF2-40B4-BE49-F238E27FC236}">
                <a16:creationId xmlns:a16="http://schemas.microsoft.com/office/drawing/2014/main" id="{0D224CE0-29C8-4F57-BB1F-9799E9B79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466" y="4504442"/>
            <a:ext cx="69532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367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34EAAD-515F-4460-A9CA-C291ADF83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s-ES" sz="5400" dirty="0"/>
              <a:t>Método ordenamiento de burbuja bidireccional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7B4BD8-8244-42BD-A89A-E1F372CCA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428875"/>
            <a:ext cx="5786439" cy="3343275"/>
          </a:xfrm>
        </p:spPr>
        <p:txBody>
          <a:bodyPr/>
          <a:lstStyle/>
          <a:p>
            <a:r>
              <a:rPr lang="es-ES" dirty="0"/>
              <a:t>Una mejora del algoritmo ordenamiento de burbuja.</a:t>
            </a:r>
          </a:p>
          <a:p>
            <a:r>
              <a:rPr lang="es-ES" dirty="0"/>
              <a:t>Reduce el número de comparaciones aunque la complejidad del algoritmo  sigue siendo igual.</a:t>
            </a:r>
          </a:p>
        </p:txBody>
      </p:sp>
      <p:pic>
        <p:nvPicPr>
          <p:cNvPr id="2050" name="Picture 2" descr="Ejemplo de la operativa paso a paso">
            <a:extLst>
              <a:ext uri="{FF2B5EF4-FFF2-40B4-BE49-F238E27FC236}">
                <a16:creationId xmlns:a16="http://schemas.microsoft.com/office/drawing/2014/main" id="{59C51FF8-E2F7-4BB7-8441-86687A9C49F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425" y="2239956"/>
            <a:ext cx="4243388" cy="3937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535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EE035-6E25-4740-93ED-BCECC4A07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7147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ES" sz="5400" dirty="0"/>
              <a:t>Método ordenamiento árbol binario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FB7E3D-801A-4E1F-9DDA-2106EF82C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774" y="1368425"/>
            <a:ext cx="10963275" cy="1325563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Cada nodo puede tener un hijo izquierdo y un hijo derecho.</a:t>
            </a:r>
          </a:p>
          <a:p>
            <a:r>
              <a:rPr lang="es-ES" dirty="0"/>
              <a:t>Si algún hijo tiene como referencia a null, este es llamado un nodo externo</a:t>
            </a:r>
          </a:p>
          <a:p>
            <a:r>
              <a:rPr lang="es-ES" dirty="0"/>
              <a:t>En el caso contrario el hijo es llamado un nodo interno</a:t>
            </a:r>
          </a:p>
        </p:txBody>
      </p:sp>
      <p:pic>
        <p:nvPicPr>
          <p:cNvPr id="3074" name="Picture 2" descr="Resultado de imagen para arbol binario">
            <a:extLst>
              <a:ext uri="{FF2B5EF4-FFF2-40B4-BE49-F238E27FC236}">
                <a16:creationId xmlns:a16="http://schemas.microsoft.com/office/drawing/2014/main" id="{C15B0430-DD08-42E6-80F3-8CAFBFDD8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3" y="2959373"/>
            <a:ext cx="3476625" cy="3060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n relacionada">
            <a:extLst>
              <a:ext uri="{FF2B5EF4-FFF2-40B4-BE49-F238E27FC236}">
                <a16:creationId xmlns:a16="http://schemas.microsoft.com/office/drawing/2014/main" id="{321BB8F0-BCFA-46E4-A2D2-1458CA4880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06" t="50000" r="15104" b="19954"/>
          <a:stretch/>
        </p:blipFill>
        <p:spPr bwMode="auto">
          <a:xfrm>
            <a:off x="5800725" y="3362326"/>
            <a:ext cx="4986337" cy="244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1061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71</Words>
  <Application>Microsoft Office PowerPoint</Application>
  <PresentationFormat>Panorámica</PresentationFormat>
  <Paragraphs>12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Método  de ordenamiento burbuja </vt:lpstr>
      <vt:lpstr>Método ordenamiento de burbuja bidireccional</vt:lpstr>
      <vt:lpstr>Método ordenamiento árbol binario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  de Ordenamiento Burbuja</dc:title>
  <dc:creator>Denis Luna</dc:creator>
  <cp:lastModifiedBy>Denis Luna</cp:lastModifiedBy>
  <cp:revision>6</cp:revision>
  <dcterms:created xsi:type="dcterms:W3CDTF">2019-01-23T05:27:57Z</dcterms:created>
  <dcterms:modified xsi:type="dcterms:W3CDTF">2019-01-23T06:47:14Z</dcterms:modified>
</cp:coreProperties>
</file>