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tags/tag4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tags/tag48.xml" ContentType="application/vnd.openxmlformats-officedocument.presentationml.tags+xml"/>
  <Override PartName="/ppt/notesSlides/notesSlide89.xml" ContentType="application/vnd.openxmlformats-officedocument.presentationml.notesSlide+xml"/>
  <Override PartName="/ppt/tags/tag49.xml" ContentType="application/vnd.openxmlformats-officedocument.presentationml.tags+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tags/tag52.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tags/tag55.xml" ContentType="application/vnd.openxmlformats-officedocument.presentationml.tags+xml"/>
  <Override PartName="/ppt/notesSlides/notesSlide98.xml" ContentType="application/vnd.openxmlformats-officedocument.presentationml.notesSlide+xml"/>
  <Override PartName="/ppt/tags/tag56.xml" ContentType="application/vnd.openxmlformats-officedocument.presentationml.tags+xml"/>
  <Override PartName="/ppt/notesSlides/notesSlide99.xml" ContentType="application/vnd.openxmlformats-officedocument.presentationml.notesSlide+xml"/>
  <Override PartName="/ppt/tags/tag57.xml" ContentType="application/vnd.openxmlformats-officedocument.presentationml.tags+xml"/>
  <Override PartName="/ppt/notesSlides/notesSlide100.xml" ContentType="application/vnd.openxmlformats-officedocument.presentationml.notesSlide+xml"/>
  <Override PartName="/ppt/tags/tag58.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59.xml" ContentType="application/vnd.openxmlformats-officedocument.presentationml.tags+xml"/>
  <Override PartName="/ppt/notesSlides/notesSlide103.xml" ContentType="application/vnd.openxmlformats-officedocument.presentationml.notesSlide+xml"/>
  <Override PartName="/ppt/tags/tag60.xml" ContentType="application/vnd.openxmlformats-officedocument.presentationml.tags+xml"/>
  <Override PartName="/ppt/notesSlides/notesSlide104.xml" ContentType="application/vnd.openxmlformats-officedocument.presentationml.notesSlide+xml"/>
  <Override PartName="/ppt/tags/tag61.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2.xml" ContentType="application/vnd.openxmlformats-officedocument.presentationml.tags+xml"/>
  <Override PartName="/ppt/notesSlides/notesSlide115.xml" ContentType="application/vnd.openxmlformats-officedocument.presentationml.notesSlide+xml"/>
  <Override PartName="/ppt/tags/tag63.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4.xml" ContentType="application/vnd.openxmlformats-officedocument.presentationml.tags+xml"/>
  <Override PartName="/ppt/notesSlides/notesSlide118.xml" ContentType="application/vnd.openxmlformats-officedocument.presentationml.notesSlide+xml"/>
  <Override PartName="/ppt/tags/tag65.xml" ContentType="application/vnd.openxmlformats-officedocument.presentationml.tags+xml"/>
  <Override PartName="/ppt/notesSlides/notesSlide119.xml" ContentType="application/vnd.openxmlformats-officedocument.presentationml.notesSlide+xml"/>
  <Override PartName="/ppt/tags/tag66.xml" ContentType="application/vnd.openxmlformats-officedocument.presentationml.tags+xml"/>
  <Override PartName="/ppt/notesSlides/notesSlide120.xml" ContentType="application/vnd.openxmlformats-officedocument.presentationml.notesSlide+xml"/>
  <Override PartName="/ppt/tags/tag67.xml" ContentType="application/vnd.openxmlformats-officedocument.presentationml.tags+xml"/>
  <Override PartName="/ppt/notesSlides/notesSlide121.xml" ContentType="application/vnd.openxmlformats-officedocument.presentationml.notesSlide+xml"/>
  <Override PartName="/ppt/tags/tag68.xml" ContentType="application/vnd.openxmlformats-officedocument.presentationml.tags+xml"/>
  <Override PartName="/ppt/notesSlides/notesSlide122.xml" ContentType="application/vnd.openxmlformats-officedocument.presentationml.notesSlide+xml"/>
  <Override PartName="/ppt/tags/tag69.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0.xml" ContentType="application/vnd.openxmlformats-officedocument.presentationml.tags+xml"/>
  <Override PartName="/ppt/notesSlides/notesSlide125.xml" ContentType="application/vnd.openxmlformats-officedocument.presentationml.notesSlide+xml"/>
  <Override PartName="/ppt/tags/tag71.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2.xml" ContentType="application/vnd.openxmlformats-officedocument.presentationml.tags+xml"/>
  <Override PartName="/ppt/notesSlides/notesSlide128.xml" ContentType="application/vnd.openxmlformats-officedocument.presentationml.notesSlide+xml"/>
  <Override PartName="/ppt/tags/tag73.xml" ContentType="application/vnd.openxmlformats-officedocument.presentationml.tags+xml"/>
  <Override PartName="/ppt/notesSlides/notesSlide129.xml" ContentType="application/vnd.openxmlformats-officedocument.presentationml.notesSlide+xml"/>
  <Override PartName="/ppt/tags/tag74.xml" ContentType="application/vnd.openxmlformats-officedocument.presentationml.tags+xml"/>
  <Override PartName="/ppt/notesSlides/notesSlide130.xml" ContentType="application/vnd.openxmlformats-officedocument.presentationml.notesSlide+xml"/>
  <Override PartName="/ppt/tags/tag75.xml" ContentType="application/vnd.openxmlformats-officedocument.presentationml.tags+xml"/>
  <Override PartName="/ppt/notesSlides/notesSlide131.xml" ContentType="application/vnd.openxmlformats-officedocument.presentationml.notesSlide+xml"/>
  <Override PartName="/ppt/tags/tag7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8.xml" ContentType="application/vnd.openxmlformats-officedocument.presentationml.tags+xml"/>
  <Override PartName="/ppt/notesSlides/notesSlide137.xml" ContentType="application/vnd.openxmlformats-officedocument.presentationml.notesSlide+xml"/>
  <Override PartName="/ppt/tags/tag79.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0.xml" ContentType="application/vnd.openxmlformats-officedocument.presentationml.tags+xml"/>
  <Override PartName="/ppt/notesSlides/notesSlide140.xml" ContentType="application/vnd.openxmlformats-officedocument.presentationml.notesSlide+xml"/>
  <Override PartName="/ppt/tags/tag81.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2.xml" ContentType="application/vnd.openxmlformats-officedocument.presentationml.tags+xml"/>
  <Override PartName="/ppt/notesSlides/notesSlide143.xml" ContentType="application/vnd.openxmlformats-officedocument.presentationml.notesSlide+xml"/>
  <Override PartName="/ppt/tags/tag83.xml" ContentType="application/vnd.openxmlformats-officedocument.presentationml.tags+xml"/>
  <Override PartName="/ppt/notesSlides/notesSlide144.xml" ContentType="application/vnd.openxmlformats-officedocument.presentationml.notesSlide+xml"/>
  <Override PartName="/ppt/tags/tag8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3"/>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52" r:id="rId112"/>
    <p:sldId id="349" r:id="rId113"/>
    <p:sldId id="350" r:id="rId114"/>
    <p:sldId id="351"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376" r:id="rId156"/>
    <p:sldId id="377" r:id="rId157"/>
    <p:sldId id="378" r:id="rId158"/>
    <p:sldId id="379" r:id="rId159"/>
    <p:sldId id="380" r:id="rId160"/>
    <p:sldId id="381" r:id="rId161"/>
    <p:sldId id="382" r:id="rId162"/>
    <p:sldId id="383" r:id="rId163"/>
    <p:sldId id="384" r:id="rId164"/>
    <p:sldId id="385" r:id="rId165"/>
    <p:sldId id="386" r:id="rId166"/>
    <p:sldId id="405" r:id="rId167"/>
    <p:sldId id="387" r:id="rId168"/>
    <p:sldId id="388" r:id="rId169"/>
    <p:sldId id="433" r:id="rId170"/>
    <p:sldId id="434" r:id="rId171"/>
    <p:sldId id="435" r:id="rId172"/>
    <p:sldId id="436" r:id="rId173"/>
    <p:sldId id="437" r:id="rId174"/>
    <p:sldId id="465" r:id="rId175"/>
    <p:sldId id="471" r:id="rId176"/>
    <p:sldId id="466" r:id="rId177"/>
    <p:sldId id="467" r:id="rId178"/>
    <p:sldId id="468" r:id="rId179"/>
    <p:sldId id="469" r:id="rId180"/>
    <p:sldId id="470" r:id="rId181"/>
    <p:sldId id="472" r:id="rId182"/>
    <p:sldId id="473" r:id="rId183"/>
    <p:sldId id="474" r:id="rId184"/>
    <p:sldId id="475" r:id="rId185"/>
    <p:sldId id="439" r:id="rId186"/>
    <p:sldId id="440" r:id="rId187"/>
    <p:sldId id="460" r:id="rId188"/>
    <p:sldId id="441" r:id="rId189"/>
    <p:sldId id="442" r:id="rId190"/>
    <p:sldId id="443" r:id="rId191"/>
    <p:sldId id="444" r:id="rId192"/>
    <p:sldId id="445" r:id="rId193"/>
    <p:sldId id="446" r:id="rId194"/>
    <p:sldId id="461" r:id="rId195"/>
    <p:sldId id="462" r:id="rId196"/>
    <p:sldId id="463" r:id="rId197"/>
    <p:sldId id="464" r:id="rId198"/>
    <p:sldId id="476" r:id="rId199"/>
    <p:sldId id="447" r:id="rId200"/>
    <p:sldId id="448" r:id="rId201"/>
    <p:sldId id="449" r:id="rId202"/>
    <p:sldId id="450" r:id="rId203"/>
    <p:sldId id="451" r:id="rId204"/>
    <p:sldId id="452" r:id="rId205"/>
    <p:sldId id="453" r:id="rId206"/>
    <p:sldId id="454" r:id="rId207"/>
    <p:sldId id="455" r:id="rId208"/>
    <p:sldId id="456" r:id="rId209"/>
    <p:sldId id="457" r:id="rId210"/>
    <p:sldId id="458" r:id="rId211"/>
    <p:sldId id="459" r:id="rId212"/>
  </p:sldIdLst>
  <p:sldSz cx="9144000" cy="6858000" type="screen4x3"/>
  <p:notesSz cx="6858000" cy="9144000"/>
  <p:custDataLst>
    <p:tags r:id="rId21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2774" autoAdjust="0"/>
  </p:normalViewPr>
  <p:slideViewPr>
    <p:cSldViewPr>
      <p:cViewPr>
        <p:scale>
          <a:sx n="75" d="100"/>
          <a:sy n="75" d="100"/>
        </p:scale>
        <p:origin x="-1685" y="-221"/>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gs" Target="tags/tag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13.02.2020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4.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141</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144</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145</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146</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195</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203</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112</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113</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114</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115</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116</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117</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118</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119</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120</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121</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122</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125</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126</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127</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129</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130</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131</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132</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134</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135</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137</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138</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139</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140</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13.02.2020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13.02.2020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13.02.2020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13.02.2020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13.02.2020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13.02.2020</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hyperlink" Target="http://en.cppreference.com/w/cpp/string/basic_string"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msdn.microsoft.com/en-us/library/9xd04bzs(VS.80).aspx" TargetMode="Externa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www.cplusplus.com/reference/deque/deque/" TargetMode="Externa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msdn.microsoft.com/en-us/library/e8wh7665(VS.80).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7544" y="1841242"/>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6638">
                  <a:extLst>
                    <a:ext uri="{9D8B030D-6E8A-4147-A177-3AD203B41FA5}">
                      <a16:colId xmlns:a16="http://schemas.microsoft.com/office/drawing/2014/main" xmlns="" val="20005"/>
                    </a:ext>
                  </a:extLst>
                </a:gridCol>
                <a:gridCol w="519112">
                  <a:extLst>
                    <a:ext uri="{9D8B030D-6E8A-4147-A177-3AD203B41FA5}">
                      <a16:colId xmlns:a16="http://schemas.microsoft.com/office/drawing/2014/main" xmlns="" val="20006"/>
                    </a:ext>
                  </a:extLst>
                </a:gridCol>
                <a:gridCol w="554038">
                  <a:extLst>
                    <a:ext uri="{9D8B030D-6E8A-4147-A177-3AD203B41FA5}">
                      <a16:colId xmlns:a16="http://schemas.microsoft.com/office/drawing/2014/main" xmlns="" val="20007"/>
                    </a:ext>
                  </a:extLst>
                </a:gridCol>
                <a:gridCol w="481012">
                  <a:extLst>
                    <a:ext uri="{9D8B030D-6E8A-4147-A177-3AD203B41FA5}">
                      <a16:colId xmlns:a16="http://schemas.microsoft.com/office/drawing/2014/main" xmlns="" val="20008"/>
                    </a:ext>
                  </a:extLst>
                </a:gridCol>
                <a:gridCol w="519113">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7">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5050">
                  <a:extLst>
                    <a:ext uri="{9D8B030D-6E8A-4147-A177-3AD203B41FA5}">
                      <a16:colId xmlns:a16="http://schemas.microsoft.com/office/drawing/2014/main" xmlns="" val="20005"/>
                    </a:ext>
                  </a:extLst>
                </a:gridCol>
                <a:gridCol w="519113">
                  <a:extLst>
                    <a:ext uri="{9D8B030D-6E8A-4147-A177-3AD203B41FA5}">
                      <a16:colId xmlns:a16="http://schemas.microsoft.com/office/drawing/2014/main" xmlns="" val="20006"/>
                    </a:ext>
                  </a:extLst>
                </a:gridCol>
                <a:gridCol w="595312">
                  <a:extLst>
                    <a:ext uri="{9D8B030D-6E8A-4147-A177-3AD203B41FA5}">
                      <a16:colId xmlns:a16="http://schemas.microsoft.com/office/drawing/2014/main" xmlns="" val="20007"/>
                    </a:ext>
                  </a:extLst>
                </a:gridCol>
                <a:gridCol w="439738">
                  <a:extLst>
                    <a:ext uri="{9D8B030D-6E8A-4147-A177-3AD203B41FA5}">
                      <a16:colId xmlns:a16="http://schemas.microsoft.com/office/drawing/2014/main" xmlns="" val="20008"/>
                    </a:ext>
                  </a:extLst>
                </a:gridCol>
                <a:gridCol w="519112">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8">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smtClean="0"/>
              <a:t>Пример</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нахождением максимума из 3-х чисел</a:t>
            </a:r>
            <a:endParaRPr lang="ru-RU" dirty="0"/>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Пример: определение </a:t>
            </a:r>
            <a:r>
              <a:rPr lang="ru-RU" dirty="0" err="1" smtClean="0"/>
              <a:t>високосности</a:t>
            </a:r>
            <a:r>
              <a:rPr lang="ru-RU" dirty="0" smtClean="0"/>
              <a:t> года</a:t>
            </a:r>
            <a:endParaRPr lang="ru-RU" dirty="0"/>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единиц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a:t>
            </a:r>
            <a:r>
              <a:rPr lang="ru-RU" dirty="0" smtClean="0"/>
              <a:t>выражения</a:t>
            </a:r>
            <a:endParaRPr lang="en-US" dirty="0" smtClean="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xmlns="" val="20000"/>
                    </a:ext>
                  </a:extLst>
                </a:gridCol>
                <a:gridCol w="450850">
                  <a:extLst>
                    <a:ext uri="{9D8B030D-6E8A-4147-A177-3AD203B41FA5}">
                      <a16:colId xmlns:a16="http://schemas.microsoft.com/office/drawing/2014/main" xmlns="" val="20001"/>
                    </a:ext>
                  </a:extLst>
                </a:gridCol>
                <a:gridCol w="450850">
                  <a:extLst>
                    <a:ext uri="{9D8B030D-6E8A-4147-A177-3AD203B41FA5}">
                      <a16:colId xmlns:a16="http://schemas.microsoft.com/office/drawing/2014/main" xmlns="" val="20002"/>
                    </a:ext>
                  </a:extLst>
                </a:gridCol>
                <a:gridCol w="45085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520700">
                  <a:extLst>
                    <a:ext uri="{9D8B030D-6E8A-4147-A177-3AD203B41FA5}">
                      <a16:colId xmlns:a16="http://schemas.microsoft.com/office/drawing/2014/main" xmlns="" val="20005"/>
                    </a:ext>
                  </a:extLst>
                </a:gridCol>
                <a:gridCol w="482600">
                  <a:extLst>
                    <a:ext uri="{9D8B030D-6E8A-4147-A177-3AD203B41FA5}">
                      <a16:colId xmlns:a16="http://schemas.microsoft.com/office/drawing/2014/main" xmlns="" val="20006"/>
                    </a:ext>
                  </a:extLst>
                </a:gridCol>
                <a:gridCol w="450850">
                  <a:extLst>
                    <a:ext uri="{9D8B030D-6E8A-4147-A177-3AD203B41FA5}">
                      <a16:colId xmlns:a16="http://schemas.microsoft.com/office/drawing/2014/main" xmlns="" val="20007"/>
                    </a:ext>
                  </a:extLst>
                </a:gridCol>
                <a:gridCol w="806450">
                  <a:extLst>
                    <a:ext uri="{9D8B030D-6E8A-4147-A177-3AD203B41FA5}">
                      <a16:colId xmlns:a16="http://schemas.microsoft.com/office/drawing/2014/main" xmlns="" val="20008"/>
                    </a:ext>
                  </a:extLst>
                </a:gridCol>
                <a:gridCol w="831850">
                  <a:extLst>
                    <a:ext uri="{9D8B030D-6E8A-4147-A177-3AD203B41FA5}">
                      <a16:colId xmlns:a16="http://schemas.microsoft.com/office/drawing/2014/main" xmlns="" val="20009"/>
                    </a:ext>
                  </a:extLst>
                </a:gridCol>
                <a:gridCol w="584200">
                  <a:extLst>
                    <a:ext uri="{9D8B030D-6E8A-4147-A177-3AD203B41FA5}">
                      <a16:colId xmlns:a16="http://schemas.microsoft.com/office/drawing/2014/main" xmlns="" val="20010"/>
                    </a:ext>
                  </a:extLst>
                </a:gridCol>
                <a:gridCol w="1806575">
                  <a:extLst>
                    <a:ext uri="{9D8B030D-6E8A-4147-A177-3AD203B41FA5}">
                      <a16:colId xmlns:a16="http://schemas.microsoft.com/office/drawing/2014/main" xmlns=""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чётности числа</a:t>
            </a:r>
            <a:endParaRPr lang="ru-RU" dirty="0"/>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890</TotalTime>
  <Words>14270</Words>
  <Application>Microsoft Office PowerPoint</Application>
  <PresentationFormat>Экран (4:3)</PresentationFormat>
  <Paragraphs>3314</Paragraphs>
  <Slides>211</Slides>
  <Notes>153</Notes>
  <HiddenSlides>1</HiddenSlides>
  <MMClips>0</MMClips>
  <ScaleCrop>false</ScaleCrop>
  <HeadingPairs>
    <vt:vector size="4" baseType="variant">
      <vt:variant>
        <vt:lpstr>Тема</vt:lpstr>
      </vt:variant>
      <vt:variant>
        <vt:i4>1</vt:i4>
      </vt:variant>
      <vt:variant>
        <vt:lpstr>Заголовки слайдов</vt:lpstr>
      </vt:variant>
      <vt:variant>
        <vt:i4>211</vt:i4>
      </vt:variant>
    </vt:vector>
  </HeadingPairs>
  <TitlesOfParts>
    <vt:vector size="212" baseType="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Ilya</cp:lastModifiedBy>
  <cp:revision>73</cp:revision>
  <dcterms:created xsi:type="dcterms:W3CDTF">2016-02-02T19:36:42Z</dcterms:created>
  <dcterms:modified xsi:type="dcterms:W3CDTF">2020-02-13T17:30:37Z</dcterms:modified>
</cp:coreProperties>
</file>