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  <p:sldMasterId id="2147484012" r:id="rId2"/>
  </p:sldMasterIdLst>
  <p:notesMasterIdLst>
    <p:notesMasterId r:id="rId48"/>
  </p:notesMasterIdLst>
  <p:handoutMasterIdLst>
    <p:handoutMasterId r:id="rId49"/>
  </p:handoutMasterIdLst>
  <p:sldIdLst>
    <p:sldId id="484" r:id="rId3"/>
    <p:sldId id="486" r:id="rId4"/>
    <p:sldId id="490" r:id="rId5"/>
    <p:sldId id="489" r:id="rId6"/>
    <p:sldId id="491" r:id="rId7"/>
    <p:sldId id="487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3" r:id="rId17"/>
    <p:sldId id="500" r:id="rId18"/>
    <p:sldId id="501" r:id="rId19"/>
    <p:sldId id="502" r:id="rId20"/>
    <p:sldId id="505" r:id="rId21"/>
    <p:sldId id="504" r:id="rId22"/>
    <p:sldId id="508" r:id="rId23"/>
    <p:sldId id="506" r:id="rId24"/>
    <p:sldId id="507" r:id="rId25"/>
    <p:sldId id="512" r:id="rId26"/>
    <p:sldId id="509" r:id="rId27"/>
    <p:sldId id="510" r:id="rId28"/>
    <p:sldId id="511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30" r:id="rId46"/>
    <p:sldId id="529" r:id="rId4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B9"/>
    <a:srgbClr val="FFFFCC"/>
    <a:srgbClr val="FFFF99"/>
    <a:srgbClr val="003300"/>
    <a:srgbClr val="0066CC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3374" autoAdjust="0"/>
  </p:normalViewPr>
  <p:slideViewPr>
    <p:cSldViewPr>
      <p:cViewPr varScale="1">
        <p:scale>
          <a:sx n="75" d="100"/>
          <a:sy n="75" d="100"/>
        </p:scale>
        <p:origin x="-326" y="-82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Client</a:t>
          </a:r>
          <a:r>
            <a:rPr lang="ko-KR" altLang="en-US" sz="1600" dirty="0" smtClean="0"/>
            <a:t>의 현재 </a:t>
          </a:r>
          <a:r>
            <a:rPr lang="en-US" altLang="ko-KR" sz="1600" dirty="0" smtClean="0"/>
            <a:t>Panel</a:t>
          </a:r>
        </a:p>
        <a:p>
          <a:pPr latinLnBrk="1"/>
          <a:r>
            <a:rPr lang="en-US" altLang="ko-KR" sz="1400" dirty="0" smtClean="0"/>
            <a:t>[login/waiting/chatting]</a:t>
          </a:r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40661D14-F0BD-4465-BD8E-B4A35D61C62D}">
      <dgm:prSet phldrT="[텍스트]" phldr="1" custT="1"/>
      <dgm:spPr/>
      <dgm:t>
        <a:bodyPr/>
        <a:lstStyle/>
        <a:p>
          <a:pPr latinLnBrk="1"/>
          <a:endParaRPr lang="ko-KR" altLang="en-US" sz="1600" dirty="0"/>
        </a:p>
      </dgm:t>
    </dgm:pt>
    <dgm:pt modelId="{F6EE7BA2-FACF-44A3-B8AA-05C3AE6FDD72}" type="par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ECB5C406-47D0-41F6-9A6F-884AEFD692E7}" type="sib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3788B8D6-E68F-47DF-88AA-93198326913E}">
      <dgm:prSet phldrT="[텍스트]" phldr="1" custT="1"/>
      <dgm:spPr/>
      <dgm:t>
        <a:bodyPr/>
        <a:lstStyle/>
        <a:p>
          <a:pPr latinLnBrk="1"/>
          <a:endParaRPr lang="ko-KR" altLang="en-US" sz="1600"/>
        </a:p>
      </dgm:t>
    </dgm:pt>
    <dgm:pt modelId="{3CB96F70-8465-4941-9EDB-CD71CE76385C}" type="par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AB953340-E6D6-45D6-9BA8-CEE9EA4B1F8B}" type="sib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46D17E09-B858-47ED-BD0A-1DC69138BF23}" type="pres">
      <dgm:prSet presAssocID="{F6EE7BA2-FACF-44A3-B8AA-05C3AE6FDD72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EC160F3-57FA-49A8-A9A6-403C63BDAFC1}" type="pres">
      <dgm:prSet presAssocID="{F6EE7BA2-FACF-44A3-B8AA-05C3AE6FDD72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5C362C5-6DA9-4786-8588-FBF7E98CF536}" type="pres">
      <dgm:prSet presAssocID="{40661D14-F0BD-4465-BD8E-B4A35D61C62D}" presName="root2" presStyleCnt="0"/>
      <dgm:spPr/>
    </dgm:pt>
    <dgm:pt modelId="{CF74958C-EDD0-424B-8629-910C1F59F4EF}" type="pres">
      <dgm:prSet presAssocID="{40661D14-F0BD-4465-BD8E-B4A35D61C62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EC14FB-8152-496F-A398-20A456309863}" type="pres">
      <dgm:prSet presAssocID="{40661D14-F0BD-4465-BD8E-B4A35D61C62D}" presName="level3hierChild" presStyleCnt="0"/>
      <dgm:spPr/>
    </dgm:pt>
    <dgm:pt modelId="{DCCD33CC-A5EA-4A2F-9DA9-D59DF05495ED}" type="pres">
      <dgm:prSet presAssocID="{3CB96F70-8465-4941-9EDB-CD71CE76385C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A43920C-F583-4458-828D-17AC7148BB39}" type="pres">
      <dgm:prSet presAssocID="{3CB96F70-8465-4941-9EDB-CD71CE76385C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788BA3B-97F6-4E6D-A4FE-CAE5D825F5EE}" type="pres">
      <dgm:prSet presAssocID="{3788B8D6-E68F-47DF-88AA-93198326913E}" presName="root2" presStyleCnt="0"/>
      <dgm:spPr/>
    </dgm:pt>
    <dgm:pt modelId="{51648F85-A86C-4371-B1C5-8B27D2522443}" type="pres">
      <dgm:prSet presAssocID="{3788B8D6-E68F-47DF-88AA-93198326913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DFE16-6573-4EFF-921F-5F7A4E493E78}" type="pres">
      <dgm:prSet presAssocID="{3788B8D6-E68F-47DF-88AA-93198326913E}" presName="level3hierChild" presStyleCnt="0"/>
      <dgm:spPr/>
    </dgm:pt>
  </dgm:ptLst>
  <dgm:cxnLst>
    <dgm:cxn modelId="{93285A5C-CF05-4EC7-A5F1-3C0ACF3ED856}" type="presOf" srcId="{F6EE7BA2-FACF-44A3-B8AA-05C3AE6FDD72}" destId="{46D17E09-B858-47ED-BD0A-1DC69138BF23}" srcOrd="0" destOrd="0" presId="urn:microsoft.com/office/officeart/2005/8/layout/hierarchy2"/>
    <dgm:cxn modelId="{76FADA5D-2B68-4E92-A412-99FBD06AA91B}" type="presOf" srcId="{3CB96F70-8465-4941-9EDB-CD71CE76385C}" destId="{DCCD33CC-A5EA-4A2F-9DA9-D59DF05495ED}" srcOrd="0" destOrd="0" presId="urn:microsoft.com/office/officeart/2005/8/layout/hierarchy2"/>
    <dgm:cxn modelId="{233AFD8D-97B1-4594-BA33-F2A863C8E241}" type="presOf" srcId="{361403C7-0A51-410A-8E6F-227D5C4699A7}" destId="{3C44FE8F-7132-4D0D-9391-D6EB09F5AA80}" srcOrd="0" destOrd="0" presId="urn:microsoft.com/office/officeart/2005/8/layout/hierarchy2"/>
    <dgm:cxn modelId="{2C8C0BDC-DBCB-4428-BC51-76CED3B127FC}" type="presOf" srcId="{3788B8D6-E68F-47DF-88AA-93198326913E}" destId="{51648F85-A86C-4371-B1C5-8B27D2522443}" srcOrd="0" destOrd="0" presId="urn:microsoft.com/office/officeart/2005/8/layout/hierarchy2"/>
    <dgm:cxn modelId="{90BEF2D1-F3E4-473E-8D33-F28A74CDAF29}" type="presOf" srcId="{3CB96F70-8465-4941-9EDB-CD71CE76385C}" destId="{8A43920C-F583-4458-828D-17AC7148BB39}" srcOrd="1" destOrd="0" presId="urn:microsoft.com/office/officeart/2005/8/layout/hierarchy2"/>
    <dgm:cxn modelId="{7D355FBA-0DAF-4FA0-A975-38DEAAC630AD}" type="presOf" srcId="{40661D14-F0BD-4465-BD8E-B4A35D61C62D}" destId="{CF74958C-EDD0-424B-8629-910C1F59F4EF}" srcOrd="0" destOrd="0" presId="urn:microsoft.com/office/officeart/2005/8/layout/hierarchy2"/>
    <dgm:cxn modelId="{65052E5D-18D9-4424-AF8A-9F9208878B22}" srcId="{5816FF11-CE51-4D03-B219-0165D5A946CB}" destId="{40661D14-F0BD-4465-BD8E-B4A35D61C62D}" srcOrd="0" destOrd="0" parTransId="{F6EE7BA2-FACF-44A3-B8AA-05C3AE6FDD72}" sibTransId="{ECB5C406-47D0-41F6-9A6F-884AEFD692E7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52351403-B692-498A-8A21-614C68606F02}" type="presOf" srcId="{F6EE7BA2-FACF-44A3-B8AA-05C3AE6FDD72}" destId="{CEC160F3-57FA-49A8-A9A6-403C63BDAFC1}" srcOrd="1" destOrd="0" presId="urn:microsoft.com/office/officeart/2005/8/layout/hierarchy2"/>
    <dgm:cxn modelId="{13C06537-D268-40F7-A439-CF3A17682FD7}" srcId="{40661D14-F0BD-4465-BD8E-B4A35D61C62D}" destId="{3788B8D6-E68F-47DF-88AA-93198326913E}" srcOrd="0" destOrd="0" parTransId="{3CB96F70-8465-4941-9EDB-CD71CE76385C}" sibTransId="{AB953340-E6D6-45D6-9BA8-CEE9EA4B1F8B}"/>
    <dgm:cxn modelId="{C4E98B5F-F1E2-41A7-83D2-AF663018EA30}" type="presOf" srcId="{5816FF11-CE51-4D03-B219-0165D5A946CB}" destId="{E074E133-AAE2-4D66-BB80-CCAA646FDCDC}" srcOrd="0" destOrd="0" presId="urn:microsoft.com/office/officeart/2005/8/layout/hierarchy2"/>
    <dgm:cxn modelId="{90A94632-B619-4AF4-86DC-1091FDB9AF29}" type="presParOf" srcId="{3C44FE8F-7132-4D0D-9391-D6EB09F5AA80}" destId="{E5972291-1958-4E57-989E-51056346F459}" srcOrd="0" destOrd="0" presId="urn:microsoft.com/office/officeart/2005/8/layout/hierarchy2"/>
    <dgm:cxn modelId="{4B250662-7679-4663-8B67-95CCFF666108}" type="presParOf" srcId="{E5972291-1958-4E57-989E-51056346F459}" destId="{E074E133-AAE2-4D66-BB80-CCAA646FDCDC}" srcOrd="0" destOrd="0" presId="urn:microsoft.com/office/officeart/2005/8/layout/hierarchy2"/>
    <dgm:cxn modelId="{CF4234EE-9CAD-4465-B000-FB32F44C7C62}" type="presParOf" srcId="{E5972291-1958-4E57-989E-51056346F459}" destId="{79500292-7489-4F87-86DA-9647CE48472C}" srcOrd="1" destOrd="0" presId="urn:microsoft.com/office/officeart/2005/8/layout/hierarchy2"/>
    <dgm:cxn modelId="{FA05AC00-327D-4401-A941-ADEF22099326}" type="presParOf" srcId="{79500292-7489-4F87-86DA-9647CE48472C}" destId="{46D17E09-B858-47ED-BD0A-1DC69138BF23}" srcOrd="0" destOrd="0" presId="urn:microsoft.com/office/officeart/2005/8/layout/hierarchy2"/>
    <dgm:cxn modelId="{C589192B-C5D4-4AF9-8351-C3E98B6AF28C}" type="presParOf" srcId="{46D17E09-B858-47ED-BD0A-1DC69138BF23}" destId="{CEC160F3-57FA-49A8-A9A6-403C63BDAFC1}" srcOrd="0" destOrd="0" presId="urn:microsoft.com/office/officeart/2005/8/layout/hierarchy2"/>
    <dgm:cxn modelId="{C0C01EF1-39B5-43A4-B000-1AFF98A1B079}" type="presParOf" srcId="{79500292-7489-4F87-86DA-9647CE48472C}" destId="{E5C362C5-6DA9-4786-8588-FBF7E98CF536}" srcOrd="1" destOrd="0" presId="urn:microsoft.com/office/officeart/2005/8/layout/hierarchy2"/>
    <dgm:cxn modelId="{7BE79B8C-F998-49E5-A868-717EDFE3C5CD}" type="presParOf" srcId="{E5C362C5-6DA9-4786-8588-FBF7E98CF536}" destId="{CF74958C-EDD0-424B-8629-910C1F59F4EF}" srcOrd="0" destOrd="0" presId="urn:microsoft.com/office/officeart/2005/8/layout/hierarchy2"/>
    <dgm:cxn modelId="{10608B48-55EC-40F4-A3CB-99438F5F2A91}" type="presParOf" srcId="{E5C362C5-6DA9-4786-8588-FBF7E98CF536}" destId="{ACEC14FB-8152-496F-A398-20A456309863}" srcOrd="1" destOrd="0" presId="urn:microsoft.com/office/officeart/2005/8/layout/hierarchy2"/>
    <dgm:cxn modelId="{38315616-D502-4278-9DBA-74567DE2BDB3}" type="presParOf" srcId="{ACEC14FB-8152-496F-A398-20A456309863}" destId="{DCCD33CC-A5EA-4A2F-9DA9-D59DF05495ED}" srcOrd="0" destOrd="0" presId="urn:microsoft.com/office/officeart/2005/8/layout/hierarchy2"/>
    <dgm:cxn modelId="{95B28480-B108-428D-94F2-5D493EDD582F}" type="presParOf" srcId="{DCCD33CC-A5EA-4A2F-9DA9-D59DF05495ED}" destId="{8A43920C-F583-4458-828D-17AC7148BB39}" srcOrd="0" destOrd="0" presId="urn:microsoft.com/office/officeart/2005/8/layout/hierarchy2"/>
    <dgm:cxn modelId="{F40D8868-7A3A-42A1-A3D9-853AC6F79F16}" type="presParOf" srcId="{ACEC14FB-8152-496F-A398-20A456309863}" destId="{5788BA3B-97F6-4E6D-A4FE-CAE5D825F5EE}" srcOrd="1" destOrd="0" presId="urn:microsoft.com/office/officeart/2005/8/layout/hierarchy2"/>
    <dgm:cxn modelId="{1547E4DF-04B3-4DD8-9B19-43B84B835B89}" type="presParOf" srcId="{5788BA3B-97F6-4E6D-A4FE-CAE5D825F5EE}" destId="{51648F85-A86C-4371-B1C5-8B27D2522443}" srcOrd="0" destOrd="0" presId="urn:microsoft.com/office/officeart/2005/8/layout/hierarchy2"/>
    <dgm:cxn modelId="{50AEE5C6-BB1E-49E3-81EB-416EEA4D24EA}" type="presParOf" srcId="{5788BA3B-97F6-4E6D-A4FE-CAE5D825F5EE}" destId="{C2BDFE16-6573-4EFF-921F-5F7A4E493E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CS_RoomInfo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</a:t>
          </a:r>
          <a:r>
            <a:rPr lang="ko-KR" altLang="en-US" sz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CS_EnterRoom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</dgm:ptLst>
  <dgm:cxnLst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3E67D1F9-965A-4BC2-98F9-8A0F48405756}" type="presOf" srcId="{A8289B4E-D589-46F3-8BB0-63A7D0593596}" destId="{7FF4892D-F037-46FC-9717-F74C7F94378F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11DF0E62-D1C8-4B5C-BF68-80AD4A3FFBB2}" type="presOf" srcId="{0B8E8890-4ACB-42A8-BE57-337992691340}" destId="{1F12E303-B6FF-44D7-8065-2059FD60DA40}" srcOrd="0" destOrd="0" presId="urn:microsoft.com/office/officeart/2005/8/layout/hierarchy2"/>
    <dgm:cxn modelId="{5A2A5A62-34E0-4304-B783-DE53DBE5FE23}" type="presOf" srcId="{CD7DB9D6-36ED-443D-B36A-D730DDF0C34E}" destId="{21CE787E-1C05-46BD-9682-11AEE163F03D}" srcOrd="1" destOrd="0" presId="urn:microsoft.com/office/officeart/2005/8/layout/hierarchy2"/>
    <dgm:cxn modelId="{446D6278-569C-46E3-88E3-99E153BB8A89}" type="presOf" srcId="{5A74A9F6-2103-439C-86F8-C2824EC47436}" destId="{41EE21E3-ACAD-4EAA-ADB0-8C6882AC60EE}" srcOrd="1" destOrd="0" presId="urn:microsoft.com/office/officeart/2005/8/layout/hierarchy2"/>
    <dgm:cxn modelId="{0774FCD3-6566-41A2-B247-51F6064B3909}" type="presOf" srcId="{CD7DB9D6-36ED-443D-B36A-D730DDF0C34E}" destId="{C7F8F510-EB10-4B78-9FE0-D9B4B21079DF}" srcOrd="0" destOrd="0" presId="urn:microsoft.com/office/officeart/2005/8/layout/hierarchy2"/>
    <dgm:cxn modelId="{C331D1E8-C93B-4075-A3C6-4883CEBFC3E9}" type="presOf" srcId="{F886CCA5-3136-4209-8FCC-7C01A2BF1266}" destId="{991253AD-2841-432E-A66C-7ECA30B0DC3B}" srcOrd="1" destOrd="0" presId="urn:microsoft.com/office/officeart/2005/8/layout/hierarchy2"/>
    <dgm:cxn modelId="{E91BAFC4-3913-442A-9C49-1CB88A70DE9A}" type="presOf" srcId="{A6E3D22C-71D8-431E-B996-AC7AA1A073FA}" destId="{66CC2228-F2B1-4BDA-AA76-CD74F0E9E032}" srcOrd="1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FE546EBB-2539-4582-984F-7BE875015DEB}" type="presOf" srcId="{E12B2815-0121-49CD-84E7-6E94A7690F49}" destId="{20CC3395-F268-47C4-9E54-94E34342E640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C7C7D3-DA1A-40A9-82F1-A04B92806F39}" type="presOf" srcId="{E811DA04-2A0C-4CF8-B156-ED75AE6F14D4}" destId="{92F3A8B6-777D-4C58-B130-248462304406}" srcOrd="1" destOrd="0" presId="urn:microsoft.com/office/officeart/2005/8/layout/hierarchy2"/>
    <dgm:cxn modelId="{5171794F-62A0-4777-8820-89BE80E85A6B}" type="presOf" srcId="{46C52A42-38F1-4B9E-8B79-8A06E2EB8052}" destId="{FE84AF4A-46B2-4D15-80E0-E50197917B3B}" srcOrd="1" destOrd="0" presId="urn:microsoft.com/office/officeart/2005/8/layout/hierarchy2"/>
    <dgm:cxn modelId="{A26F3E39-0717-421B-9A9C-85029F5C4F8E}" type="presOf" srcId="{361403C7-0A51-410A-8E6F-227D5C4699A7}" destId="{3C44FE8F-7132-4D0D-9391-D6EB09F5AA80}" srcOrd="0" destOrd="0" presId="urn:microsoft.com/office/officeart/2005/8/layout/hierarchy2"/>
    <dgm:cxn modelId="{A79CAB3A-9F7E-4B58-B75E-033A01153184}" type="presOf" srcId="{3C47CBC1-6E4A-4FA7-A88C-CA6A67F33885}" destId="{71DD8B2C-BC45-4A0A-B436-721577774DBA}" srcOrd="0" destOrd="0" presId="urn:microsoft.com/office/officeart/2005/8/layout/hierarchy2"/>
    <dgm:cxn modelId="{5A06469F-A5BB-4E5B-A773-765DB1C60CC9}" type="presOf" srcId="{A6E3D22C-71D8-431E-B996-AC7AA1A073FA}" destId="{20E20CC2-FA3A-44C0-A7FA-C0DBCA390B5C}" srcOrd="0" destOrd="0" presId="urn:microsoft.com/office/officeart/2005/8/layout/hierarchy2"/>
    <dgm:cxn modelId="{5BF1EFDF-AB56-4217-84F6-1EDF8CC24F39}" type="presOf" srcId="{0AF87D9D-A16F-40BA-80BE-4C7B61E30FA0}" destId="{BA4CEC8D-79F4-4828-9D96-C445BE378F55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8EDFBFFE-F183-40C1-B59B-4541EEA5C0EA}" type="presOf" srcId="{5A74A9F6-2103-439C-86F8-C2824EC47436}" destId="{0C82A928-BC72-4E90-A75B-7D9B198DD474}" srcOrd="0" destOrd="0" presId="urn:microsoft.com/office/officeart/2005/8/layout/hierarchy2"/>
    <dgm:cxn modelId="{1B41E938-5276-4B77-ADE9-1FF5E4EE2499}" type="presOf" srcId="{F886CCA5-3136-4209-8FCC-7C01A2BF1266}" destId="{85047560-8867-457C-A2D7-DD75FE6F436F}" srcOrd="0" destOrd="0" presId="urn:microsoft.com/office/officeart/2005/8/layout/hierarchy2"/>
    <dgm:cxn modelId="{FEB1ADDD-E6EC-4D8B-A7C6-A765BBDC15D2}" type="presOf" srcId="{E811DA04-2A0C-4CF8-B156-ED75AE6F14D4}" destId="{D6738A35-FA50-42CC-99C7-242594FC2E3B}" srcOrd="0" destOrd="0" presId="urn:microsoft.com/office/officeart/2005/8/layout/hierarchy2"/>
    <dgm:cxn modelId="{83D2C4ED-815D-4468-906B-CD013C3A3796}" type="presOf" srcId="{186387E3-029E-4BA6-A045-E3D9367CED79}" destId="{9A3E7730-4431-40E7-BEB2-78BF3EBE7F12}" srcOrd="0" destOrd="0" presId="urn:microsoft.com/office/officeart/2005/8/layout/hierarchy2"/>
    <dgm:cxn modelId="{E71EC911-B3FB-45E5-8801-D90C83172CB3}" type="presOf" srcId="{5816FF11-CE51-4D03-B219-0165D5A946CB}" destId="{E074E133-AAE2-4D66-BB80-CCAA646FDCDC}" srcOrd="0" destOrd="0" presId="urn:microsoft.com/office/officeart/2005/8/layout/hierarchy2"/>
    <dgm:cxn modelId="{CA2C380E-1102-4F0E-B487-A0EDF3AC1A62}" type="presOf" srcId="{46C52A42-38F1-4B9E-8B79-8A06E2EB8052}" destId="{3572E315-D5A6-4911-99A5-0CB8026E68E9}" srcOrd="0" destOrd="0" presId="urn:microsoft.com/office/officeart/2005/8/layout/hierarchy2"/>
    <dgm:cxn modelId="{4E63CFEA-15E1-4E11-8C91-AB19F1B56C35}" type="presParOf" srcId="{3C44FE8F-7132-4D0D-9391-D6EB09F5AA80}" destId="{E5972291-1958-4E57-989E-51056346F459}" srcOrd="0" destOrd="0" presId="urn:microsoft.com/office/officeart/2005/8/layout/hierarchy2"/>
    <dgm:cxn modelId="{8F09E01A-4F54-458D-ACED-1B98D16CDDB6}" type="presParOf" srcId="{E5972291-1958-4E57-989E-51056346F459}" destId="{E074E133-AAE2-4D66-BB80-CCAA646FDCDC}" srcOrd="0" destOrd="0" presId="urn:microsoft.com/office/officeart/2005/8/layout/hierarchy2"/>
    <dgm:cxn modelId="{5C72E82D-0668-4BCE-B9B8-F61BA2AEE73B}" type="presParOf" srcId="{E5972291-1958-4E57-989E-51056346F459}" destId="{79500292-7489-4F87-86DA-9647CE48472C}" srcOrd="1" destOrd="0" presId="urn:microsoft.com/office/officeart/2005/8/layout/hierarchy2"/>
    <dgm:cxn modelId="{A7D15A26-D8BB-43A0-9F55-D4D1F1E36F20}" type="presParOf" srcId="{79500292-7489-4F87-86DA-9647CE48472C}" destId="{D6738A35-FA50-42CC-99C7-242594FC2E3B}" srcOrd="0" destOrd="0" presId="urn:microsoft.com/office/officeart/2005/8/layout/hierarchy2"/>
    <dgm:cxn modelId="{4183670B-33CD-402F-8C12-2C0A916CF3DA}" type="presParOf" srcId="{D6738A35-FA50-42CC-99C7-242594FC2E3B}" destId="{92F3A8B6-777D-4C58-B130-248462304406}" srcOrd="0" destOrd="0" presId="urn:microsoft.com/office/officeart/2005/8/layout/hierarchy2"/>
    <dgm:cxn modelId="{90497F46-E3E6-4F73-9763-7089413F1ADE}" type="presParOf" srcId="{79500292-7489-4F87-86DA-9647CE48472C}" destId="{CD5429FE-336B-4EB3-9006-5B5609408D6E}" srcOrd="1" destOrd="0" presId="urn:microsoft.com/office/officeart/2005/8/layout/hierarchy2"/>
    <dgm:cxn modelId="{20A6D9E9-24BD-402E-912E-94A5D5A39197}" type="presParOf" srcId="{CD5429FE-336B-4EB3-9006-5B5609408D6E}" destId="{BA4CEC8D-79F4-4828-9D96-C445BE378F55}" srcOrd="0" destOrd="0" presId="urn:microsoft.com/office/officeart/2005/8/layout/hierarchy2"/>
    <dgm:cxn modelId="{1D08D212-E3B7-4910-AFE1-87FD8BFCBD70}" type="presParOf" srcId="{CD5429FE-336B-4EB3-9006-5B5609408D6E}" destId="{26E2DFD3-8DF0-4F96-A66D-47502BD881B3}" srcOrd="1" destOrd="0" presId="urn:microsoft.com/office/officeart/2005/8/layout/hierarchy2"/>
    <dgm:cxn modelId="{F80B7BAD-F058-4710-8947-59EB72B5F90D}" type="presParOf" srcId="{26E2DFD3-8DF0-4F96-A66D-47502BD881B3}" destId="{0C82A928-BC72-4E90-A75B-7D9B198DD474}" srcOrd="0" destOrd="0" presId="urn:microsoft.com/office/officeart/2005/8/layout/hierarchy2"/>
    <dgm:cxn modelId="{F20FCBAA-8E14-4C86-A192-7ED41D120FE6}" type="presParOf" srcId="{0C82A928-BC72-4E90-A75B-7D9B198DD474}" destId="{41EE21E3-ACAD-4EAA-ADB0-8C6882AC60EE}" srcOrd="0" destOrd="0" presId="urn:microsoft.com/office/officeart/2005/8/layout/hierarchy2"/>
    <dgm:cxn modelId="{8A91B0AF-E0AB-44D9-B3A8-980EFBF8B582}" type="presParOf" srcId="{26E2DFD3-8DF0-4F96-A66D-47502BD881B3}" destId="{AF0C78AD-88F4-4ABB-8D47-A0A4BB898D4A}" srcOrd="1" destOrd="0" presId="urn:microsoft.com/office/officeart/2005/8/layout/hierarchy2"/>
    <dgm:cxn modelId="{C70D6BC1-B1C3-4FD2-9554-345F53A11ADE}" type="presParOf" srcId="{AF0C78AD-88F4-4ABB-8D47-A0A4BB898D4A}" destId="{1F12E303-B6FF-44D7-8065-2059FD60DA40}" srcOrd="0" destOrd="0" presId="urn:microsoft.com/office/officeart/2005/8/layout/hierarchy2"/>
    <dgm:cxn modelId="{F2BD9209-BD23-4518-8472-46B2D9CA0813}" type="presParOf" srcId="{AF0C78AD-88F4-4ABB-8D47-A0A4BB898D4A}" destId="{1ECDB1C5-9426-4C4A-A6B9-C89C984024CD}" srcOrd="1" destOrd="0" presId="urn:microsoft.com/office/officeart/2005/8/layout/hierarchy2"/>
    <dgm:cxn modelId="{8038E9BC-2829-4C5D-B34F-B6714DF8FE8C}" type="presParOf" srcId="{79500292-7489-4F87-86DA-9647CE48472C}" destId="{3572E315-D5A6-4911-99A5-0CB8026E68E9}" srcOrd="2" destOrd="0" presId="urn:microsoft.com/office/officeart/2005/8/layout/hierarchy2"/>
    <dgm:cxn modelId="{5B3BB5DE-FA6C-4231-8701-7F133F6F3EE5}" type="presParOf" srcId="{3572E315-D5A6-4911-99A5-0CB8026E68E9}" destId="{FE84AF4A-46B2-4D15-80E0-E50197917B3B}" srcOrd="0" destOrd="0" presId="urn:microsoft.com/office/officeart/2005/8/layout/hierarchy2"/>
    <dgm:cxn modelId="{2FE83CFA-A384-4391-8153-5E8D2DD49FA2}" type="presParOf" srcId="{79500292-7489-4F87-86DA-9647CE48472C}" destId="{96C6B2EA-D569-4994-81FA-8EB476CE83D1}" srcOrd="3" destOrd="0" presId="urn:microsoft.com/office/officeart/2005/8/layout/hierarchy2"/>
    <dgm:cxn modelId="{8E23F956-4DAB-4564-B96C-9A018D86C6FB}" type="presParOf" srcId="{96C6B2EA-D569-4994-81FA-8EB476CE83D1}" destId="{9A3E7730-4431-40E7-BEB2-78BF3EBE7F12}" srcOrd="0" destOrd="0" presId="urn:microsoft.com/office/officeart/2005/8/layout/hierarchy2"/>
    <dgm:cxn modelId="{36BB7AB9-7212-464B-B46C-FC7DD1107CF4}" type="presParOf" srcId="{96C6B2EA-D569-4994-81FA-8EB476CE83D1}" destId="{40DA7ECA-3C2A-424D-876A-8694E43EE359}" srcOrd="1" destOrd="0" presId="urn:microsoft.com/office/officeart/2005/8/layout/hierarchy2"/>
    <dgm:cxn modelId="{C6A9E214-409D-415B-9195-4118ED0E444D}" type="presParOf" srcId="{40DA7ECA-3C2A-424D-876A-8694E43EE359}" destId="{20E20CC2-FA3A-44C0-A7FA-C0DBCA390B5C}" srcOrd="0" destOrd="0" presId="urn:microsoft.com/office/officeart/2005/8/layout/hierarchy2"/>
    <dgm:cxn modelId="{51D98E0C-59BD-4060-B367-E3D71AE56CF3}" type="presParOf" srcId="{20E20CC2-FA3A-44C0-A7FA-C0DBCA390B5C}" destId="{66CC2228-F2B1-4BDA-AA76-CD74F0E9E032}" srcOrd="0" destOrd="0" presId="urn:microsoft.com/office/officeart/2005/8/layout/hierarchy2"/>
    <dgm:cxn modelId="{CC04CAFD-ACCD-4EE5-B736-7C4460622307}" type="presParOf" srcId="{40DA7ECA-3C2A-424D-876A-8694E43EE359}" destId="{7B99C886-8ABC-4350-8417-77B2D33F0C01}" srcOrd="1" destOrd="0" presId="urn:microsoft.com/office/officeart/2005/8/layout/hierarchy2"/>
    <dgm:cxn modelId="{0E774ED0-8E2D-470D-A808-DD6B74FEB978}" type="presParOf" srcId="{7B99C886-8ABC-4350-8417-77B2D33F0C01}" destId="{20CC3395-F268-47C4-9E54-94E34342E640}" srcOrd="0" destOrd="0" presId="urn:microsoft.com/office/officeart/2005/8/layout/hierarchy2"/>
    <dgm:cxn modelId="{8D709CE3-C948-42B9-A1F9-EE5EFC315B58}" type="presParOf" srcId="{7B99C886-8ABC-4350-8417-77B2D33F0C01}" destId="{507509D9-3B47-4E7E-9ECB-454680028F86}" srcOrd="1" destOrd="0" presId="urn:microsoft.com/office/officeart/2005/8/layout/hierarchy2"/>
    <dgm:cxn modelId="{82A588E3-552E-4A14-A3CC-E8676931021C}" type="presParOf" srcId="{79500292-7489-4F87-86DA-9647CE48472C}" destId="{85047560-8867-457C-A2D7-DD75FE6F436F}" srcOrd="4" destOrd="0" presId="urn:microsoft.com/office/officeart/2005/8/layout/hierarchy2"/>
    <dgm:cxn modelId="{87104920-29EC-4D95-B26E-64013F7BE17B}" type="presParOf" srcId="{85047560-8867-457C-A2D7-DD75FE6F436F}" destId="{991253AD-2841-432E-A66C-7ECA30B0DC3B}" srcOrd="0" destOrd="0" presId="urn:microsoft.com/office/officeart/2005/8/layout/hierarchy2"/>
    <dgm:cxn modelId="{51624547-BC3E-41A8-AF0C-64D5C3B61314}" type="presParOf" srcId="{79500292-7489-4F87-86DA-9647CE48472C}" destId="{97FD11F7-3645-483C-9985-0F37E7058A37}" srcOrd="5" destOrd="0" presId="urn:microsoft.com/office/officeart/2005/8/layout/hierarchy2"/>
    <dgm:cxn modelId="{44189BF2-28BF-4C4F-97FA-E3771789BAF2}" type="presParOf" srcId="{97FD11F7-3645-483C-9985-0F37E7058A37}" destId="{7FF4892D-F037-46FC-9717-F74C7F94378F}" srcOrd="0" destOrd="0" presId="urn:microsoft.com/office/officeart/2005/8/layout/hierarchy2"/>
    <dgm:cxn modelId="{7A79C3F1-9E33-480A-BD37-40CC9344AE0E}" type="presParOf" srcId="{97FD11F7-3645-483C-9985-0F37E7058A37}" destId="{C154AF73-B791-4018-BF44-CA34217083B4}" srcOrd="1" destOrd="0" presId="urn:microsoft.com/office/officeart/2005/8/layout/hierarchy2"/>
    <dgm:cxn modelId="{57FA554A-4C90-4B48-A23C-6ED255DB0A16}" type="presParOf" srcId="{C154AF73-B791-4018-BF44-CA34217083B4}" destId="{C7F8F510-EB10-4B78-9FE0-D9B4B21079DF}" srcOrd="0" destOrd="0" presId="urn:microsoft.com/office/officeart/2005/8/layout/hierarchy2"/>
    <dgm:cxn modelId="{8E6604A2-0E61-42F4-8A75-24938C88B747}" type="presParOf" srcId="{C7F8F510-EB10-4B78-9FE0-D9B4B21079DF}" destId="{21CE787E-1C05-46BD-9682-11AEE163F03D}" srcOrd="0" destOrd="0" presId="urn:microsoft.com/office/officeart/2005/8/layout/hierarchy2"/>
    <dgm:cxn modelId="{D052774A-873D-4F28-A513-BBAE6003D026}" type="presParOf" srcId="{C154AF73-B791-4018-BF44-CA34217083B4}" destId="{FF69C789-48A3-4A14-9813-0FDF56BACF0A}" srcOrd="1" destOrd="0" presId="urn:microsoft.com/office/officeart/2005/8/layout/hierarchy2"/>
    <dgm:cxn modelId="{7C5C6A5F-FE0A-42C0-80C8-96689ED75BB9}" type="presParOf" srcId="{FF69C789-48A3-4A14-9813-0FDF56BACF0A}" destId="{71DD8B2C-BC45-4A0A-B436-721577774DBA}" srcOrd="0" destOrd="0" presId="urn:microsoft.com/office/officeart/2005/8/layout/hierarchy2"/>
    <dgm:cxn modelId="{E64E9C7D-39A8-4BAE-A74F-207473B9542B}" type="presParOf" srcId="{FF69C789-48A3-4A14-9813-0FDF56BACF0A}" destId="{6D013B2A-0617-4083-A267-A0FF95A083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62EF23-6755-41BA-AC03-19E28B4F6F07}">
      <dgm:prSet custT="1"/>
      <dgm:spPr/>
      <dgm:t>
        <a:bodyPr/>
        <a:lstStyle/>
        <a:p>
          <a:pPr latinLnBrk="1"/>
          <a:r>
            <a:rPr lang="en-US" altLang="ko-KR" sz="1400" dirty="0" smtClean="0"/>
            <a:t>Client </a:t>
          </a:r>
          <a:r>
            <a:rPr lang="ko-KR" altLang="en-US" sz="1400" dirty="0" smtClean="0"/>
            <a:t>위치 </a:t>
          </a:r>
          <a:r>
            <a:rPr lang="en-US" altLang="ko-KR" sz="1400" dirty="0" smtClean="0"/>
            <a:t>[login/waiting/chatting]</a:t>
          </a:r>
          <a:endParaRPr lang="ko-KR" altLang="en-US" sz="1400" dirty="0"/>
        </a:p>
      </dgm:t>
    </dgm:pt>
    <dgm:pt modelId="{40AA1D19-C7A0-4CCE-A3D2-2C719FC2E7C2}" type="par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B7C48507-D3D2-4227-988B-0057481F7A2B}" type="sib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5D41AA00-2EAC-4447-AF77-1686D8C2B13A}">
      <dgm:prSet custT="1"/>
      <dgm:spPr/>
      <dgm:t>
        <a:bodyPr/>
        <a:lstStyle/>
        <a:p>
          <a:pPr latinLnBrk="1"/>
          <a:r>
            <a:rPr lang="en-US" altLang="ko-KR" sz="1400" dirty="0" smtClean="0"/>
            <a:t>Disconnect</a:t>
          </a:r>
          <a:endParaRPr lang="ko-KR" altLang="en-US" sz="1400" dirty="0"/>
        </a:p>
      </dgm:t>
    </dgm:pt>
    <dgm:pt modelId="{9FBA6C7B-E88A-4FB7-9BFE-BC0F4EC143E7}" type="par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C385A859-0335-48E3-A9A5-4CCB4A52BEBC}" type="sib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4C106-F45C-45B6-A0A1-0D4D697E3827}" type="pres">
      <dgm:prSet presAssocID="{EC62EF23-6755-41BA-AC03-19E28B4F6F07}" presName="root1" presStyleCnt="0"/>
      <dgm:spPr/>
    </dgm:pt>
    <dgm:pt modelId="{3F272B03-C6C3-4485-A00C-8C7FC6CB4722}" type="pres">
      <dgm:prSet presAssocID="{EC62EF23-6755-41BA-AC03-19E28B4F6F07}" presName="LevelOneTextNode" presStyleLbl="node0" presStyleIdx="0" presStyleCnt="1" custScaleX="1105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57D540-23A1-4943-ABD4-696F0817DBC9}" type="pres">
      <dgm:prSet presAssocID="{EC62EF23-6755-41BA-AC03-19E28B4F6F07}" presName="level2hierChild" presStyleCnt="0"/>
      <dgm:spPr/>
    </dgm:pt>
    <dgm:pt modelId="{2DD6E1A1-2842-4AEC-97B1-8375BF461A17}" type="pres">
      <dgm:prSet presAssocID="{9FBA6C7B-E88A-4FB7-9BFE-BC0F4EC143E7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FA2C1E9-4055-405A-A666-36289B991DD3}" type="pres">
      <dgm:prSet presAssocID="{9FBA6C7B-E88A-4FB7-9BFE-BC0F4EC143E7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B45F3-9158-4853-9763-22F3227A6B3B}" type="pres">
      <dgm:prSet presAssocID="{5D41AA00-2EAC-4447-AF77-1686D8C2B13A}" presName="root2" presStyleCnt="0"/>
      <dgm:spPr/>
    </dgm:pt>
    <dgm:pt modelId="{ABA4E21A-B35A-42F3-B080-E9B205475A43}" type="pres">
      <dgm:prSet presAssocID="{5D41AA00-2EAC-4447-AF77-1686D8C2B13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F5BD4-BC95-4A66-8B89-98E94BECD38C}" type="pres">
      <dgm:prSet presAssocID="{5D41AA00-2EAC-4447-AF77-1686D8C2B13A}" presName="level3hierChild" presStyleCnt="0"/>
      <dgm:spPr/>
    </dgm:pt>
  </dgm:ptLst>
  <dgm:cxnLst>
    <dgm:cxn modelId="{13ED114A-8111-43C3-AE9D-1C702FC5B4A4}" type="presOf" srcId="{EC62EF23-6755-41BA-AC03-19E28B4F6F07}" destId="{3F272B03-C6C3-4485-A00C-8C7FC6CB4722}" srcOrd="0" destOrd="0" presId="urn:microsoft.com/office/officeart/2005/8/layout/hierarchy2"/>
    <dgm:cxn modelId="{F46A32EE-15B5-4788-BAD7-3856137EADDB}" srcId="{361403C7-0A51-410A-8E6F-227D5C4699A7}" destId="{EC62EF23-6755-41BA-AC03-19E28B4F6F07}" srcOrd="0" destOrd="0" parTransId="{40AA1D19-C7A0-4CCE-A3D2-2C719FC2E7C2}" sibTransId="{B7C48507-D3D2-4227-988B-0057481F7A2B}"/>
    <dgm:cxn modelId="{6D9E79E2-1D17-41D1-A4E8-0449477C1427}" srcId="{EC62EF23-6755-41BA-AC03-19E28B4F6F07}" destId="{5D41AA00-2EAC-4447-AF77-1686D8C2B13A}" srcOrd="0" destOrd="0" parTransId="{9FBA6C7B-E88A-4FB7-9BFE-BC0F4EC143E7}" sibTransId="{C385A859-0335-48E3-A9A5-4CCB4A52BEBC}"/>
    <dgm:cxn modelId="{DC6550BA-D4FC-472E-A059-BE544F20C11D}" type="presOf" srcId="{5D41AA00-2EAC-4447-AF77-1686D8C2B13A}" destId="{ABA4E21A-B35A-42F3-B080-E9B205475A43}" srcOrd="0" destOrd="0" presId="urn:microsoft.com/office/officeart/2005/8/layout/hierarchy2"/>
    <dgm:cxn modelId="{AC0587E9-4DF4-48E7-A9ED-91A6E4C65FCC}" type="presOf" srcId="{361403C7-0A51-410A-8E6F-227D5C4699A7}" destId="{3C44FE8F-7132-4D0D-9391-D6EB09F5AA80}" srcOrd="0" destOrd="0" presId="urn:microsoft.com/office/officeart/2005/8/layout/hierarchy2"/>
    <dgm:cxn modelId="{43EC75F5-8DA1-4509-97CA-021024BB03C6}" type="presOf" srcId="{9FBA6C7B-E88A-4FB7-9BFE-BC0F4EC143E7}" destId="{6FA2C1E9-4055-405A-A666-36289B991DD3}" srcOrd="1" destOrd="0" presId="urn:microsoft.com/office/officeart/2005/8/layout/hierarchy2"/>
    <dgm:cxn modelId="{11A6051D-096C-44C6-84FD-CF97C85C53A4}" type="presOf" srcId="{9FBA6C7B-E88A-4FB7-9BFE-BC0F4EC143E7}" destId="{2DD6E1A1-2842-4AEC-97B1-8375BF461A17}" srcOrd="0" destOrd="0" presId="urn:microsoft.com/office/officeart/2005/8/layout/hierarchy2"/>
    <dgm:cxn modelId="{875746F4-4DFD-4BBA-8291-BB1FC086C213}" type="presParOf" srcId="{3C44FE8F-7132-4D0D-9391-D6EB09F5AA80}" destId="{A524C106-F45C-45B6-A0A1-0D4D697E3827}" srcOrd="0" destOrd="0" presId="urn:microsoft.com/office/officeart/2005/8/layout/hierarchy2"/>
    <dgm:cxn modelId="{A378328A-F3E7-40BE-ADC4-C2D16B548E40}" type="presParOf" srcId="{A524C106-F45C-45B6-A0A1-0D4D697E3827}" destId="{3F272B03-C6C3-4485-A00C-8C7FC6CB4722}" srcOrd="0" destOrd="0" presId="urn:microsoft.com/office/officeart/2005/8/layout/hierarchy2"/>
    <dgm:cxn modelId="{72DBEBBC-178E-465B-A9CD-D235E98BFC06}" type="presParOf" srcId="{A524C106-F45C-45B6-A0A1-0D4D697E3827}" destId="{E357D540-23A1-4943-ABD4-696F0817DBC9}" srcOrd="1" destOrd="0" presId="urn:microsoft.com/office/officeart/2005/8/layout/hierarchy2"/>
    <dgm:cxn modelId="{237CF26B-9BF6-4238-8A0F-C1420AA912A5}" type="presParOf" srcId="{E357D540-23A1-4943-ABD4-696F0817DBC9}" destId="{2DD6E1A1-2842-4AEC-97B1-8375BF461A17}" srcOrd="0" destOrd="0" presId="urn:microsoft.com/office/officeart/2005/8/layout/hierarchy2"/>
    <dgm:cxn modelId="{2E20CB15-0F9E-4A95-9517-22C60D13AE41}" type="presParOf" srcId="{2DD6E1A1-2842-4AEC-97B1-8375BF461A17}" destId="{6FA2C1E9-4055-405A-A666-36289B991DD3}" srcOrd="0" destOrd="0" presId="urn:microsoft.com/office/officeart/2005/8/layout/hierarchy2"/>
    <dgm:cxn modelId="{11527DB8-F6C9-4841-831F-E8E363160DD8}" type="presParOf" srcId="{E357D540-23A1-4943-ABD4-696F0817DBC9}" destId="{C28B45F3-9158-4853-9763-22F3227A6B3B}" srcOrd="1" destOrd="0" presId="urn:microsoft.com/office/officeart/2005/8/layout/hierarchy2"/>
    <dgm:cxn modelId="{B2A06223-3974-440D-86B6-320478C4042D}" type="presParOf" srcId="{C28B45F3-9158-4853-9763-22F3227A6B3B}" destId="{ABA4E21A-B35A-42F3-B080-E9B205475A43}" srcOrd="0" destOrd="0" presId="urn:microsoft.com/office/officeart/2005/8/layout/hierarchy2"/>
    <dgm:cxn modelId="{08E641DA-A0AB-480E-9738-6C7FC198ABBD}" type="presParOf" srcId="{C28B45F3-9158-4853-9763-22F3227A6B3B}" destId="{574F5BD4-BC95-4A66-8B89-98E94BECD3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DISCONNECT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101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</dgm:ptLst>
  <dgm:cxnLst>
    <dgm:cxn modelId="{CB196C11-084F-498F-9E11-1E8874689768}" type="presOf" srcId="{5816FF11-CE51-4D03-B219-0165D5A946CB}" destId="{E074E133-AAE2-4D66-BB80-CCAA646FDCDC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79F9C3D7-9B43-4E17-B929-66E769DE3603}" type="presOf" srcId="{361403C7-0A51-410A-8E6F-227D5C4699A7}" destId="{3C44FE8F-7132-4D0D-9391-D6EB09F5AA80}" srcOrd="0" destOrd="0" presId="urn:microsoft.com/office/officeart/2005/8/layout/hierarchy2"/>
    <dgm:cxn modelId="{191D25E5-C620-4ED5-9457-C8FAE4EAFBCD}" type="presParOf" srcId="{3C44FE8F-7132-4D0D-9391-D6EB09F5AA80}" destId="{E5972291-1958-4E57-989E-51056346F459}" srcOrd="0" destOrd="0" presId="urn:microsoft.com/office/officeart/2005/8/layout/hierarchy2"/>
    <dgm:cxn modelId="{2D2B577F-D8EB-4D11-ACC0-FBB46A182DEC}" type="presParOf" srcId="{E5972291-1958-4E57-989E-51056346F459}" destId="{E074E133-AAE2-4D66-BB80-CCAA646FDCDC}" srcOrd="0" destOrd="0" presId="urn:microsoft.com/office/officeart/2005/8/layout/hierarchy2"/>
    <dgm:cxn modelId="{069CB94C-8776-4A70-83C8-7B36C750657A}" type="presParOf" srcId="{E5972291-1958-4E57-989E-51056346F459}" destId="{79500292-7489-4F87-86DA-9647CE4847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smtClean="0"/>
            <a:t>Client </a:t>
          </a:r>
          <a:r>
            <a:rPr lang="ko-KR" altLang="en-US" sz="1600" smtClean="0"/>
            <a:t>닉네임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F5751412-740C-476D-ABC5-4CBA51B994C9}" type="presOf" srcId="{74AB67DB-1BEC-44A8-80A7-EB5931513A13}" destId="{DF1C12EA-458E-4BEC-AF44-5D2028192D31}" srcOrd="1" destOrd="0" presId="urn:microsoft.com/office/officeart/2005/8/layout/hierarchy2"/>
    <dgm:cxn modelId="{48B0A22E-25B3-4760-A535-026A594DC47A}" type="presOf" srcId="{5816FF11-CE51-4D03-B219-0165D5A946CB}" destId="{E074E133-AAE2-4D66-BB80-CCAA646FDCDC}" srcOrd="0" destOrd="0" presId="urn:microsoft.com/office/officeart/2005/8/layout/hierarchy2"/>
    <dgm:cxn modelId="{F920F697-E003-43A0-A375-48974A92D590}" type="presOf" srcId="{74AB67DB-1BEC-44A8-80A7-EB5931513A13}" destId="{38610DF6-262B-4C4E-B437-A5AE371FFAD3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FCD767CB-B54E-43C2-A9CA-2C65844900AE}" type="presOf" srcId="{361403C7-0A51-410A-8E6F-227D5C4699A7}" destId="{3C44FE8F-7132-4D0D-9391-D6EB09F5AA80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493BF0C9-A374-4DC3-8191-712751615560}" type="presOf" srcId="{78DBA384-28AF-4AB9-ADCD-7E413B8074AA}" destId="{7C030F89-9493-43FC-A7C3-E1FFB7DACA6E}" srcOrd="0" destOrd="0" presId="urn:microsoft.com/office/officeart/2005/8/layout/hierarchy2"/>
    <dgm:cxn modelId="{284D7342-B0AE-43C4-968C-893F3ED14EE3}" type="presParOf" srcId="{3C44FE8F-7132-4D0D-9391-D6EB09F5AA80}" destId="{E5972291-1958-4E57-989E-51056346F459}" srcOrd="0" destOrd="0" presId="urn:microsoft.com/office/officeart/2005/8/layout/hierarchy2"/>
    <dgm:cxn modelId="{8022A9DD-0936-4DE7-A983-76198A134096}" type="presParOf" srcId="{E5972291-1958-4E57-989E-51056346F459}" destId="{E074E133-AAE2-4D66-BB80-CCAA646FDCDC}" srcOrd="0" destOrd="0" presId="urn:microsoft.com/office/officeart/2005/8/layout/hierarchy2"/>
    <dgm:cxn modelId="{003D4230-ABAC-49C4-BE4E-74701C8D683F}" type="presParOf" srcId="{E5972291-1958-4E57-989E-51056346F459}" destId="{79500292-7489-4F87-86DA-9647CE48472C}" srcOrd="1" destOrd="0" presId="urn:microsoft.com/office/officeart/2005/8/layout/hierarchy2"/>
    <dgm:cxn modelId="{60C97323-7D35-4774-BFE0-236CF9452679}" type="presParOf" srcId="{79500292-7489-4F87-86DA-9647CE48472C}" destId="{38610DF6-262B-4C4E-B437-A5AE371FFAD3}" srcOrd="0" destOrd="0" presId="urn:microsoft.com/office/officeart/2005/8/layout/hierarchy2"/>
    <dgm:cxn modelId="{CF7D98E0-6963-4735-ACFF-3B1713B237C2}" type="presParOf" srcId="{38610DF6-262B-4C4E-B437-A5AE371FFAD3}" destId="{DF1C12EA-458E-4BEC-AF44-5D2028192D31}" srcOrd="0" destOrd="0" presId="urn:microsoft.com/office/officeart/2005/8/layout/hierarchy2"/>
    <dgm:cxn modelId="{12EA6D21-1793-4129-AACD-A4CFCEE03748}" type="presParOf" srcId="{79500292-7489-4F87-86DA-9647CE48472C}" destId="{2C26E279-9FC3-4839-BFA0-3CAB1640B099}" srcOrd="1" destOrd="0" presId="urn:microsoft.com/office/officeart/2005/8/layout/hierarchy2"/>
    <dgm:cxn modelId="{D5FC1BC6-ABC2-4DA1-B5BE-B52F7A34C69E}" type="presParOf" srcId="{2C26E279-9FC3-4839-BFA0-3CAB1640B099}" destId="{7C030F89-9493-43FC-A7C3-E1FFB7DACA6E}" srcOrd="0" destOrd="0" presId="urn:microsoft.com/office/officeart/2005/8/layout/hierarchy2"/>
    <dgm:cxn modelId="{A7107F77-E047-49F0-87B6-435E1662E25E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0C1FF31C-8F95-4D70-AA0A-D85A1FDBDF46}" type="presOf" srcId="{5816FF11-CE51-4D03-B219-0165D5A946CB}" destId="{E074E133-AAE2-4D66-BB80-CCAA646FDCDC}" srcOrd="0" destOrd="0" presId="urn:microsoft.com/office/officeart/2005/8/layout/hierarchy2"/>
    <dgm:cxn modelId="{0B872C89-EBB4-4A6D-BF15-A9C33014D75A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8B342709-AA4E-46F2-ADA5-825DDC77D22C}" type="presOf" srcId="{361403C7-0A51-410A-8E6F-227D5C4699A7}" destId="{3C44FE8F-7132-4D0D-9391-D6EB09F5AA80}" srcOrd="0" destOrd="0" presId="urn:microsoft.com/office/officeart/2005/8/layout/hierarchy2"/>
    <dgm:cxn modelId="{E17C7BDB-18E1-4AF1-BBF7-777DA66C6956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BD659CEE-5A8E-4312-8C0F-3869BDDCE5D1}" type="presOf" srcId="{74AB67DB-1BEC-44A8-80A7-EB5931513A13}" destId="{38610DF6-262B-4C4E-B437-A5AE371FFAD3}" srcOrd="0" destOrd="0" presId="urn:microsoft.com/office/officeart/2005/8/layout/hierarchy2"/>
    <dgm:cxn modelId="{4AFC3BDA-0F8B-46DD-9BE2-5E666377B35A}" type="presParOf" srcId="{3C44FE8F-7132-4D0D-9391-D6EB09F5AA80}" destId="{E5972291-1958-4E57-989E-51056346F459}" srcOrd="0" destOrd="0" presId="urn:microsoft.com/office/officeart/2005/8/layout/hierarchy2"/>
    <dgm:cxn modelId="{E0693631-0CE7-4C8B-80F5-B73751ED82E1}" type="presParOf" srcId="{E5972291-1958-4E57-989E-51056346F459}" destId="{E074E133-AAE2-4D66-BB80-CCAA646FDCDC}" srcOrd="0" destOrd="0" presId="urn:microsoft.com/office/officeart/2005/8/layout/hierarchy2"/>
    <dgm:cxn modelId="{3804AE85-6240-4FFC-9898-6CB40E97C1C9}" type="presParOf" srcId="{E5972291-1958-4E57-989E-51056346F459}" destId="{79500292-7489-4F87-86DA-9647CE48472C}" srcOrd="1" destOrd="0" presId="urn:microsoft.com/office/officeart/2005/8/layout/hierarchy2"/>
    <dgm:cxn modelId="{2CDEFE30-D974-42CC-8571-1180B111457A}" type="presParOf" srcId="{79500292-7489-4F87-86DA-9647CE48472C}" destId="{38610DF6-262B-4C4E-B437-A5AE371FFAD3}" srcOrd="0" destOrd="0" presId="urn:microsoft.com/office/officeart/2005/8/layout/hierarchy2"/>
    <dgm:cxn modelId="{3D0B9FAC-A4CE-4456-A337-160A4BAE528F}" type="presParOf" srcId="{38610DF6-262B-4C4E-B437-A5AE371FFAD3}" destId="{DF1C12EA-458E-4BEC-AF44-5D2028192D31}" srcOrd="0" destOrd="0" presId="urn:microsoft.com/office/officeart/2005/8/layout/hierarchy2"/>
    <dgm:cxn modelId="{B037B671-D82B-4388-8925-5496C7F1B550}" type="presParOf" srcId="{79500292-7489-4F87-86DA-9647CE48472C}" destId="{2C26E279-9FC3-4839-BFA0-3CAB1640B099}" srcOrd="1" destOrd="0" presId="urn:microsoft.com/office/officeart/2005/8/layout/hierarchy2"/>
    <dgm:cxn modelId="{508C7227-6F8C-4D9E-9F87-D3AD1EE2F792}" type="presParOf" srcId="{2C26E279-9FC3-4839-BFA0-3CAB1640B099}" destId="{7C030F89-9493-43FC-A7C3-E1FFB7DACA6E}" srcOrd="0" destOrd="0" presId="urn:microsoft.com/office/officeart/2005/8/layout/hierarchy2"/>
    <dgm:cxn modelId="{F2788763-8392-48B8-8315-72B32F87D015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Fail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C36D5C68-CE5F-4A11-884C-070B5F07B863}" type="presOf" srcId="{5816FF11-CE51-4D03-B219-0165D5A946CB}" destId="{E074E133-AAE2-4D66-BB80-CCAA646FDCDC}" srcOrd="0" destOrd="0" presId="urn:microsoft.com/office/officeart/2005/8/layout/hierarchy2"/>
    <dgm:cxn modelId="{9635856D-C583-4C76-9634-75B6E856559F}" type="presOf" srcId="{78DBA384-28AF-4AB9-ADCD-7E413B8074AA}" destId="{7C030F89-9493-43FC-A7C3-E1FFB7DACA6E}" srcOrd="0" destOrd="0" presId="urn:microsoft.com/office/officeart/2005/8/layout/hierarchy2"/>
    <dgm:cxn modelId="{8FCC7DB2-4A8A-4A40-B559-167642C68C72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36DE1B67-F32C-42FE-BC4A-2EC18642511B}" type="presOf" srcId="{74AB67DB-1BEC-44A8-80A7-EB5931513A13}" destId="{38610DF6-262B-4C4E-B437-A5AE371FFAD3}" srcOrd="0" destOrd="0" presId="urn:microsoft.com/office/officeart/2005/8/layout/hierarchy2"/>
    <dgm:cxn modelId="{BA76ED19-5EF1-4DFB-950A-5818BC61C214}" type="presOf" srcId="{361403C7-0A51-410A-8E6F-227D5C4699A7}" destId="{3C44FE8F-7132-4D0D-9391-D6EB09F5AA80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820D9CE-0840-47AC-843E-CC9AD5293145}" type="presParOf" srcId="{3C44FE8F-7132-4D0D-9391-D6EB09F5AA80}" destId="{E5972291-1958-4E57-989E-51056346F459}" srcOrd="0" destOrd="0" presId="urn:microsoft.com/office/officeart/2005/8/layout/hierarchy2"/>
    <dgm:cxn modelId="{B983314C-60F3-4048-B5D8-D02E541785DB}" type="presParOf" srcId="{E5972291-1958-4E57-989E-51056346F459}" destId="{E074E133-AAE2-4D66-BB80-CCAA646FDCDC}" srcOrd="0" destOrd="0" presId="urn:microsoft.com/office/officeart/2005/8/layout/hierarchy2"/>
    <dgm:cxn modelId="{F3E5261C-7694-4E56-85F6-3BE3A2D6915B}" type="presParOf" srcId="{E5972291-1958-4E57-989E-51056346F459}" destId="{79500292-7489-4F87-86DA-9647CE48472C}" srcOrd="1" destOrd="0" presId="urn:microsoft.com/office/officeart/2005/8/layout/hierarchy2"/>
    <dgm:cxn modelId="{82B3978C-3EE8-41D2-AAD2-837B1206337C}" type="presParOf" srcId="{79500292-7489-4F87-86DA-9647CE48472C}" destId="{38610DF6-262B-4C4E-B437-A5AE371FFAD3}" srcOrd="0" destOrd="0" presId="urn:microsoft.com/office/officeart/2005/8/layout/hierarchy2"/>
    <dgm:cxn modelId="{CC1632EF-019C-4862-A27B-2CB3F2B301AF}" type="presParOf" srcId="{38610DF6-262B-4C4E-B437-A5AE371FFAD3}" destId="{DF1C12EA-458E-4BEC-AF44-5D2028192D31}" srcOrd="0" destOrd="0" presId="urn:microsoft.com/office/officeart/2005/8/layout/hierarchy2"/>
    <dgm:cxn modelId="{94F2464D-38BC-49AB-BDCB-381A8A2DC1B9}" type="presParOf" srcId="{79500292-7489-4F87-86DA-9647CE48472C}" destId="{2C26E279-9FC3-4839-BFA0-3CAB1640B099}" srcOrd="1" destOrd="0" presId="urn:microsoft.com/office/officeart/2005/8/layout/hierarchy2"/>
    <dgm:cxn modelId="{B72377BF-15BE-4AAC-9BFB-C64A1D82F1E8}" type="presParOf" srcId="{2C26E279-9FC3-4839-BFA0-3CAB1640B099}" destId="{7C030F89-9493-43FC-A7C3-E1FFB7DACA6E}" srcOrd="0" destOrd="0" presId="urn:microsoft.com/office/officeart/2005/8/layout/hierarchy2"/>
    <dgm:cxn modelId="{6DD8AB5C-BD33-412B-9689-724903D12CFC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E1D41898-DF60-4175-B7FC-B1665EAE850F}" type="presOf" srcId="{74AB67DB-1BEC-44A8-80A7-EB5931513A13}" destId="{DF1C12EA-458E-4BEC-AF44-5D2028192D31}" srcOrd="1" destOrd="0" presId="urn:microsoft.com/office/officeart/2005/8/layout/hierarchy2"/>
    <dgm:cxn modelId="{F6C6FDB7-17F6-4DF9-B2DA-2E294BD60D35}" type="presOf" srcId="{5816FF11-CE51-4D03-B219-0165D5A946CB}" destId="{E074E133-AAE2-4D66-BB80-CCAA646FDCDC}" srcOrd="0" destOrd="0" presId="urn:microsoft.com/office/officeart/2005/8/layout/hierarchy2"/>
    <dgm:cxn modelId="{73DC7A7B-B145-487E-8253-D969745DACCF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9BE63B6-EEB4-4776-86B8-7F0C4E03C92C}" type="presOf" srcId="{74AB67DB-1BEC-44A8-80A7-EB5931513A13}" destId="{38610DF6-262B-4C4E-B437-A5AE371FFAD3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E3899E2-3748-408B-8297-C616661F26CF}" type="presOf" srcId="{361403C7-0A51-410A-8E6F-227D5C4699A7}" destId="{3C44FE8F-7132-4D0D-9391-D6EB09F5AA80}" srcOrd="0" destOrd="0" presId="urn:microsoft.com/office/officeart/2005/8/layout/hierarchy2"/>
    <dgm:cxn modelId="{79099BBD-C4BC-4F07-B7E2-22A0F96FBA1B}" type="presParOf" srcId="{3C44FE8F-7132-4D0D-9391-D6EB09F5AA80}" destId="{E5972291-1958-4E57-989E-51056346F459}" srcOrd="0" destOrd="0" presId="urn:microsoft.com/office/officeart/2005/8/layout/hierarchy2"/>
    <dgm:cxn modelId="{0A822438-3934-4115-B26B-ABE34AD2D67C}" type="presParOf" srcId="{E5972291-1958-4E57-989E-51056346F459}" destId="{E074E133-AAE2-4D66-BB80-CCAA646FDCDC}" srcOrd="0" destOrd="0" presId="urn:microsoft.com/office/officeart/2005/8/layout/hierarchy2"/>
    <dgm:cxn modelId="{C6A04337-D2E7-41D6-AEC9-4DF2A46825FA}" type="presParOf" srcId="{E5972291-1958-4E57-989E-51056346F459}" destId="{79500292-7489-4F87-86DA-9647CE48472C}" srcOrd="1" destOrd="0" presId="urn:microsoft.com/office/officeart/2005/8/layout/hierarchy2"/>
    <dgm:cxn modelId="{FA9C8554-BF50-454B-862E-F4F2AE588426}" type="presParOf" srcId="{79500292-7489-4F87-86DA-9647CE48472C}" destId="{38610DF6-262B-4C4E-B437-A5AE371FFAD3}" srcOrd="0" destOrd="0" presId="urn:microsoft.com/office/officeart/2005/8/layout/hierarchy2"/>
    <dgm:cxn modelId="{1437DC8C-2C0A-4A74-8CB0-96BE4BB61CB5}" type="presParOf" srcId="{38610DF6-262B-4C4E-B437-A5AE371FFAD3}" destId="{DF1C12EA-458E-4BEC-AF44-5D2028192D31}" srcOrd="0" destOrd="0" presId="urn:microsoft.com/office/officeart/2005/8/layout/hierarchy2"/>
    <dgm:cxn modelId="{2826656A-EFDD-480D-9E0E-C97527054EFD}" type="presParOf" srcId="{79500292-7489-4F87-86DA-9647CE48472C}" destId="{2C26E279-9FC3-4839-BFA0-3CAB1640B099}" srcOrd="1" destOrd="0" presId="urn:microsoft.com/office/officeart/2005/8/layout/hierarchy2"/>
    <dgm:cxn modelId="{CCF589A5-B467-4F03-834D-8D2191C12580}" type="presParOf" srcId="{2C26E279-9FC3-4839-BFA0-3CAB1640B099}" destId="{7C030F89-9493-43FC-A7C3-E1FFB7DACA6E}" srcOrd="0" destOrd="0" presId="urn:microsoft.com/office/officeart/2005/8/layout/hierarchy2"/>
    <dgm:cxn modelId="{22D5DCD2-4C9D-4B5A-9B50-B7ADD8EEEDEA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RoomList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UserList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dirty="0" smtClean="0">
              <a:solidFill>
                <a:schemeClr val="tx1"/>
              </a:solidFill>
            </a:rPr>
            <a:t>room list]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</a:t>
          </a:r>
          <a:r>
            <a:rPr lang="en-US" altLang="ko-KR" sz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dirty="0" smtClean="0">
              <a:solidFill>
                <a:schemeClr val="tx1"/>
              </a:solidFill>
            </a:rPr>
            <a:t>이 </a:t>
          </a:r>
          <a:r>
            <a:rPr lang="en-US" altLang="ko-KR" sz="1200" dirty="0" smtClean="0">
              <a:solidFill>
                <a:schemeClr val="tx1"/>
              </a:solidFill>
            </a:rPr>
            <a:t>client</a:t>
          </a:r>
          <a:r>
            <a:rPr lang="ko-KR" altLang="en-US" sz="1200" dirty="0" smtClean="0">
              <a:solidFill>
                <a:schemeClr val="tx1"/>
              </a:solidFill>
            </a:rPr>
            <a:t>제외</a:t>
          </a:r>
          <a:r>
            <a:rPr lang="en-US" altLang="ko-KR" sz="1200" dirty="0" smtClean="0">
              <a:solidFill>
                <a:schemeClr val="tx1"/>
              </a:solidFill>
            </a:rPr>
            <a:t>)]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</dgm:ptLst>
  <dgm:cxnLst>
    <dgm:cxn modelId="{B09431E3-F896-45A0-B4F3-F8DC80B4A90D}" type="presOf" srcId="{E811DA04-2A0C-4CF8-B156-ED75AE6F14D4}" destId="{D6738A35-FA50-42CC-99C7-242594FC2E3B}" srcOrd="0" destOrd="0" presId="urn:microsoft.com/office/officeart/2005/8/layout/hierarchy2"/>
    <dgm:cxn modelId="{04A045BF-0685-4FD7-8AA5-FCA14B90EB84}" type="presOf" srcId="{5816FF11-CE51-4D03-B219-0165D5A946CB}" destId="{E074E133-AAE2-4D66-BB80-CCAA646FDCDC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CE0D02F3-1B74-4CC5-B778-9F666AF5A839}" type="presOf" srcId="{46C52A42-38F1-4B9E-8B79-8A06E2EB8052}" destId="{3572E315-D5A6-4911-99A5-0CB8026E68E9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3AEB4141-6E90-4B18-B299-41B8DB7DD774}" type="presOf" srcId="{A6E3D22C-71D8-431E-B996-AC7AA1A073FA}" destId="{66CC2228-F2B1-4BDA-AA76-CD74F0E9E032}" srcOrd="1" destOrd="0" presId="urn:microsoft.com/office/officeart/2005/8/layout/hierarchy2"/>
    <dgm:cxn modelId="{CDC06441-D944-4C3A-8BD0-5CDCDD7416CC}" type="presOf" srcId="{5A74A9F6-2103-439C-86F8-C2824EC47436}" destId="{41EE21E3-ACAD-4EAA-ADB0-8C6882AC60EE}" srcOrd="1" destOrd="0" presId="urn:microsoft.com/office/officeart/2005/8/layout/hierarchy2"/>
    <dgm:cxn modelId="{1E7BA1E4-24FE-42FD-88E6-936005775F9E}" type="presOf" srcId="{186387E3-029E-4BA6-A045-E3D9367CED79}" destId="{9A3E7730-4431-40E7-BEB2-78BF3EBE7F12}" srcOrd="0" destOrd="0" presId="urn:microsoft.com/office/officeart/2005/8/layout/hierarchy2"/>
    <dgm:cxn modelId="{0364B133-5E8B-4194-8216-4BE956A71EC4}" type="presOf" srcId="{E811DA04-2A0C-4CF8-B156-ED75AE6F14D4}" destId="{92F3A8B6-777D-4C58-B130-248462304406}" srcOrd="1" destOrd="0" presId="urn:microsoft.com/office/officeart/2005/8/layout/hierarchy2"/>
    <dgm:cxn modelId="{41BECC1B-6E8D-4228-854C-3F87069B5134}" type="presOf" srcId="{0AF87D9D-A16F-40BA-80BE-4C7B61E30FA0}" destId="{BA4CEC8D-79F4-4828-9D96-C445BE378F55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6EA97A5D-DA9D-47D1-B1B1-743C83415765}" type="presOf" srcId="{E12B2815-0121-49CD-84E7-6E94A7690F49}" destId="{20CC3395-F268-47C4-9E54-94E34342E640}" srcOrd="0" destOrd="0" presId="urn:microsoft.com/office/officeart/2005/8/layout/hierarchy2"/>
    <dgm:cxn modelId="{444B9B1B-D75C-4BE0-B05D-45D27DB2C690}" type="presOf" srcId="{46C52A42-38F1-4B9E-8B79-8A06E2EB8052}" destId="{FE84AF4A-46B2-4D15-80E0-E50197917B3B}" srcOrd="1" destOrd="0" presId="urn:microsoft.com/office/officeart/2005/8/layout/hierarchy2"/>
    <dgm:cxn modelId="{FF379F41-ED4E-4605-8123-5BDDAF85A8D7}" type="presOf" srcId="{0B8E8890-4ACB-42A8-BE57-337992691340}" destId="{1F12E303-B6FF-44D7-8065-2059FD60DA40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D42FF25-08DF-4EAB-A3BD-C00164D4DD84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BE569E1B-5882-4417-94A3-ECF5FF358AFD}" type="presOf" srcId="{361403C7-0A51-410A-8E6F-227D5C4699A7}" destId="{3C44FE8F-7132-4D0D-9391-D6EB09F5AA80}" srcOrd="0" destOrd="0" presId="urn:microsoft.com/office/officeart/2005/8/layout/hierarchy2"/>
    <dgm:cxn modelId="{DE028A6B-5BF0-4F7F-8270-C66698B278DE}" type="presOf" srcId="{5A74A9F6-2103-439C-86F8-C2824EC47436}" destId="{0C82A928-BC72-4E90-A75B-7D9B198DD474}" srcOrd="0" destOrd="0" presId="urn:microsoft.com/office/officeart/2005/8/layout/hierarchy2"/>
    <dgm:cxn modelId="{43C18D2E-66F9-447D-9E6B-94F8483BD1CA}" type="presParOf" srcId="{3C44FE8F-7132-4D0D-9391-D6EB09F5AA80}" destId="{E5972291-1958-4E57-989E-51056346F459}" srcOrd="0" destOrd="0" presId="urn:microsoft.com/office/officeart/2005/8/layout/hierarchy2"/>
    <dgm:cxn modelId="{B3FC8FAD-2FE2-40F1-A164-D0E2798EE104}" type="presParOf" srcId="{E5972291-1958-4E57-989E-51056346F459}" destId="{E074E133-AAE2-4D66-BB80-CCAA646FDCDC}" srcOrd="0" destOrd="0" presId="urn:microsoft.com/office/officeart/2005/8/layout/hierarchy2"/>
    <dgm:cxn modelId="{D3C4BA9B-8319-421D-9EFA-6CEFA90DBE1E}" type="presParOf" srcId="{E5972291-1958-4E57-989E-51056346F459}" destId="{79500292-7489-4F87-86DA-9647CE48472C}" srcOrd="1" destOrd="0" presId="urn:microsoft.com/office/officeart/2005/8/layout/hierarchy2"/>
    <dgm:cxn modelId="{179F5CED-EF8D-4035-BB69-9DC51FAC8D10}" type="presParOf" srcId="{79500292-7489-4F87-86DA-9647CE48472C}" destId="{D6738A35-FA50-42CC-99C7-242594FC2E3B}" srcOrd="0" destOrd="0" presId="urn:microsoft.com/office/officeart/2005/8/layout/hierarchy2"/>
    <dgm:cxn modelId="{582449F3-A5F7-4205-99AE-52DA2C727CE0}" type="presParOf" srcId="{D6738A35-FA50-42CC-99C7-242594FC2E3B}" destId="{92F3A8B6-777D-4C58-B130-248462304406}" srcOrd="0" destOrd="0" presId="urn:microsoft.com/office/officeart/2005/8/layout/hierarchy2"/>
    <dgm:cxn modelId="{F0FEC805-00EC-4308-A098-9C4280B86381}" type="presParOf" srcId="{79500292-7489-4F87-86DA-9647CE48472C}" destId="{CD5429FE-336B-4EB3-9006-5B5609408D6E}" srcOrd="1" destOrd="0" presId="urn:microsoft.com/office/officeart/2005/8/layout/hierarchy2"/>
    <dgm:cxn modelId="{4DE75C1E-95E9-40D8-9403-3BA5935BEBD8}" type="presParOf" srcId="{CD5429FE-336B-4EB3-9006-5B5609408D6E}" destId="{BA4CEC8D-79F4-4828-9D96-C445BE378F55}" srcOrd="0" destOrd="0" presId="urn:microsoft.com/office/officeart/2005/8/layout/hierarchy2"/>
    <dgm:cxn modelId="{DC78BC74-A755-429B-A31F-EB14E514A13A}" type="presParOf" srcId="{CD5429FE-336B-4EB3-9006-5B5609408D6E}" destId="{26E2DFD3-8DF0-4F96-A66D-47502BD881B3}" srcOrd="1" destOrd="0" presId="urn:microsoft.com/office/officeart/2005/8/layout/hierarchy2"/>
    <dgm:cxn modelId="{BE4DFABB-9A83-4094-AAAC-E77B58E870C6}" type="presParOf" srcId="{26E2DFD3-8DF0-4F96-A66D-47502BD881B3}" destId="{0C82A928-BC72-4E90-A75B-7D9B198DD474}" srcOrd="0" destOrd="0" presId="urn:microsoft.com/office/officeart/2005/8/layout/hierarchy2"/>
    <dgm:cxn modelId="{2FB3174C-DB78-4CD3-9C65-E0FE2A03422F}" type="presParOf" srcId="{0C82A928-BC72-4E90-A75B-7D9B198DD474}" destId="{41EE21E3-ACAD-4EAA-ADB0-8C6882AC60EE}" srcOrd="0" destOrd="0" presId="urn:microsoft.com/office/officeart/2005/8/layout/hierarchy2"/>
    <dgm:cxn modelId="{070F3ADB-CBAD-4060-A1CE-F2EE6131D775}" type="presParOf" srcId="{26E2DFD3-8DF0-4F96-A66D-47502BD881B3}" destId="{AF0C78AD-88F4-4ABB-8D47-A0A4BB898D4A}" srcOrd="1" destOrd="0" presId="urn:microsoft.com/office/officeart/2005/8/layout/hierarchy2"/>
    <dgm:cxn modelId="{A067CCF4-DA4D-4A38-951D-80EC5954BA9D}" type="presParOf" srcId="{AF0C78AD-88F4-4ABB-8D47-A0A4BB898D4A}" destId="{1F12E303-B6FF-44D7-8065-2059FD60DA40}" srcOrd="0" destOrd="0" presId="urn:microsoft.com/office/officeart/2005/8/layout/hierarchy2"/>
    <dgm:cxn modelId="{6B2A5933-493E-433F-9016-CB49200BC986}" type="presParOf" srcId="{AF0C78AD-88F4-4ABB-8D47-A0A4BB898D4A}" destId="{1ECDB1C5-9426-4C4A-A6B9-C89C984024CD}" srcOrd="1" destOrd="0" presId="urn:microsoft.com/office/officeart/2005/8/layout/hierarchy2"/>
    <dgm:cxn modelId="{6705941D-93A8-42F2-AB62-9D73D5C78225}" type="presParOf" srcId="{79500292-7489-4F87-86DA-9647CE48472C}" destId="{3572E315-D5A6-4911-99A5-0CB8026E68E9}" srcOrd="2" destOrd="0" presId="urn:microsoft.com/office/officeart/2005/8/layout/hierarchy2"/>
    <dgm:cxn modelId="{9C443975-1449-4136-AD81-4589F7CD0755}" type="presParOf" srcId="{3572E315-D5A6-4911-99A5-0CB8026E68E9}" destId="{FE84AF4A-46B2-4D15-80E0-E50197917B3B}" srcOrd="0" destOrd="0" presId="urn:microsoft.com/office/officeart/2005/8/layout/hierarchy2"/>
    <dgm:cxn modelId="{9FED32E5-5CCB-4584-B0C8-016453C6995D}" type="presParOf" srcId="{79500292-7489-4F87-86DA-9647CE48472C}" destId="{96C6B2EA-D569-4994-81FA-8EB476CE83D1}" srcOrd="3" destOrd="0" presId="urn:microsoft.com/office/officeart/2005/8/layout/hierarchy2"/>
    <dgm:cxn modelId="{D6C005B8-9899-48F2-A6D2-7D9BF995ABBA}" type="presParOf" srcId="{96C6B2EA-D569-4994-81FA-8EB476CE83D1}" destId="{9A3E7730-4431-40E7-BEB2-78BF3EBE7F12}" srcOrd="0" destOrd="0" presId="urn:microsoft.com/office/officeart/2005/8/layout/hierarchy2"/>
    <dgm:cxn modelId="{86852BFA-A1C4-4F4B-979E-70A42DCAC5F0}" type="presParOf" srcId="{96C6B2EA-D569-4994-81FA-8EB476CE83D1}" destId="{40DA7ECA-3C2A-424D-876A-8694E43EE359}" srcOrd="1" destOrd="0" presId="urn:microsoft.com/office/officeart/2005/8/layout/hierarchy2"/>
    <dgm:cxn modelId="{09253FC5-CBCC-4EAF-986D-D23F222AC712}" type="presParOf" srcId="{40DA7ECA-3C2A-424D-876A-8694E43EE359}" destId="{20E20CC2-FA3A-44C0-A7FA-C0DBCA390B5C}" srcOrd="0" destOrd="0" presId="urn:microsoft.com/office/officeart/2005/8/layout/hierarchy2"/>
    <dgm:cxn modelId="{ED85709C-48F9-4CC8-BE68-84A5D4DE06B8}" type="presParOf" srcId="{20E20CC2-FA3A-44C0-A7FA-C0DBCA390B5C}" destId="{66CC2228-F2B1-4BDA-AA76-CD74F0E9E032}" srcOrd="0" destOrd="0" presId="urn:microsoft.com/office/officeart/2005/8/layout/hierarchy2"/>
    <dgm:cxn modelId="{411776EC-51D8-4A78-84AF-03C28DC715E5}" type="presParOf" srcId="{40DA7ECA-3C2A-424D-876A-8694E43EE359}" destId="{7B99C886-8ABC-4350-8417-77B2D33F0C01}" srcOrd="1" destOrd="0" presId="urn:microsoft.com/office/officeart/2005/8/layout/hierarchy2"/>
    <dgm:cxn modelId="{F13194A4-6A25-459B-ABAB-26E0C684B7C4}" type="presParOf" srcId="{7B99C886-8ABC-4350-8417-77B2D33F0C01}" destId="{20CC3395-F268-47C4-9E54-94E34342E640}" srcOrd="0" destOrd="0" presId="urn:microsoft.com/office/officeart/2005/8/layout/hierarchy2"/>
    <dgm:cxn modelId="{F4B5D88B-2AC0-4EA7-ADF9-9BA97B5743C9}" type="presParOf" srcId="{7B99C886-8ABC-4350-8417-77B2D33F0C01}" destId="{507509D9-3B47-4E7E-9ECB-454680028F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SC_NewUser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닉네임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B0BE0ECB-327B-4562-B5B3-21269EC7B355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DeleteUser</a:t>
          </a:r>
          <a:endParaRPr lang="ko-KR" altLang="en-US" sz="1400" dirty="0"/>
        </a:p>
      </dgm:t>
    </dgm:pt>
    <dgm:pt modelId="{4ACA7A55-615C-4153-BF15-D48251D7E769}" type="par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494C1C89-12F7-4D78-990C-186416A8DF3E}" type="sib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A7E0B9FB-7C8E-4010-9890-240A66EEE5B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85E8142-3D06-4D29-BDD9-DB39DBA77EAD}" type="par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2EFFBC81-6723-42ED-AC23-4E6D313AF9B2}" type="sib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  <dgm:pt modelId="{2F208A0A-C0BF-45F6-9B3C-05BB8FFF478C}" type="pres">
      <dgm:prSet presAssocID="{4ACA7A55-615C-4153-BF15-D48251D7E769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F80878-9B0C-4084-89D5-D0923CDA30C6}" type="pres">
      <dgm:prSet presAssocID="{4ACA7A55-615C-4153-BF15-D48251D7E769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F435D40-4E7C-4C3A-AAC9-0E2F1F872E3D}" type="pres">
      <dgm:prSet presAssocID="{B0BE0ECB-327B-4562-B5B3-21269EC7B355}" presName="root2" presStyleCnt="0"/>
      <dgm:spPr/>
    </dgm:pt>
    <dgm:pt modelId="{0D2CDB0F-B6D9-42EB-8AA0-AB8C96CBD1B7}" type="pres">
      <dgm:prSet presAssocID="{B0BE0ECB-327B-4562-B5B3-21269EC7B355}" presName="LevelTwoTextNode" presStyleLbl="node2" presStyleIdx="3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2FD29A-825C-4BF4-8D41-3F63CB39FC30}" type="pres">
      <dgm:prSet presAssocID="{B0BE0ECB-327B-4562-B5B3-21269EC7B355}" presName="level3hierChild" presStyleCnt="0"/>
      <dgm:spPr/>
    </dgm:pt>
    <dgm:pt modelId="{F1B195E0-9F2E-4773-BFE4-C679E9043F72}" type="pres">
      <dgm:prSet presAssocID="{285E8142-3D06-4D29-BDD9-DB39DBA77EAD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0056B41-9B92-4A28-95E2-04552AAD124A}" type="pres">
      <dgm:prSet presAssocID="{285E8142-3D06-4D29-BDD9-DB39DBA77EAD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B8B900A-BD94-4C0E-BF9E-5F965FB36A45}" type="pres">
      <dgm:prSet presAssocID="{A7E0B9FB-7C8E-4010-9890-240A66EEE5B2}" presName="root2" presStyleCnt="0"/>
      <dgm:spPr/>
    </dgm:pt>
    <dgm:pt modelId="{E3EF1D30-1FA0-43E7-9B08-2E83E4406AFA}" type="pres">
      <dgm:prSet presAssocID="{A7E0B9FB-7C8E-4010-9890-240A66EEE5B2}" presName="LevelTwoTextNode" presStyleLbl="node3" presStyleIdx="3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7B79A-9558-4EDE-B817-E8FE2B1C5243}" type="pres">
      <dgm:prSet presAssocID="{A7E0B9FB-7C8E-4010-9890-240A66EEE5B2}" presName="level3hierChild" presStyleCnt="0"/>
      <dgm:spPr/>
    </dgm:pt>
  </dgm:ptLst>
  <dgm:cxnLst>
    <dgm:cxn modelId="{AEDDBF0E-4E65-4A65-8FC3-9A1927312D0A}" type="presOf" srcId="{3C47CBC1-6E4A-4FA7-A88C-CA6A67F33885}" destId="{71DD8B2C-BC45-4A0A-B436-721577774DBA}" srcOrd="0" destOrd="0" presId="urn:microsoft.com/office/officeart/2005/8/layout/hierarchy2"/>
    <dgm:cxn modelId="{9E53DD00-6D87-4D69-9913-2A4BA80332AB}" type="presOf" srcId="{46C52A42-38F1-4B9E-8B79-8A06E2EB8052}" destId="{3572E315-D5A6-4911-99A5-0CB8026E68E9}" srcOrd="0" destOrd="0" presId="urn:microsoft.com/office/officeart/2005/8/layout/hierarchy2"/>
    <dgm:cxn modelId="{C6E86A8C-CD44-4C31-BE9F-7E2A22049C62}" type="presOf" srcId="{4ACA7A55-615C-4153-BF15-D48251D7E769}" destId="{5CF80878-9B0C-4084-89D5-D0923CDA30C6}" srcOrd="1" destOrd="0" presId="urn:microsoft.com/office/officeart/2005/8/layout/hierarchy2"/>
    <dgm:cxn modelId="{36EC83C1-7D83-42C2-8B92-030F006DB078}" type="presOf" srcId="{0AF87D9D-A16F-40BA-80BE-4C7B61E30FA0}" destId="{BA4CEC8D-79F4-4828-9D96-C445BE378F55}" srcOrd="0" destOrd="0" presId="urn:microsoft.com/office/officeart/2005/8/layout/hierarchy2"/>
    <dgm:cxn modelId="{AF0D6EB2-AC48-48B0-8702-88F69A923B3D}" type="presOf" srcId="{A8289B4E-D589-46F3-8BB0-63A7D0593596}" destId="{7FF4892D-F037-46FC-9717-F74C7F94378F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EBFA27B9-3662-43D9-A9DF-E6DC4229B06B}" type="presOf" srcId="{F886CCA5-3136-4209-8FCC-7C01A2BF1266}" destId="{991253AD-2841-432E-A66C-7ECA30B0DC3B}" srcOrd="1" destOrd="0" presId="urn:microsoft.com/office/officeart/2005/8/layout/hierarchy2"/>
    <dgm:cxn modelId="{EEE49E38-0477-43A4-A317-0752A47ABFBC}" type="presOf" srcId="{46C52A42-38F1-4B9E-8B79-8A06E2EB8052}" destId="{FE84AF4A-46B2-4D15-80E0-E50197917B3B}" srcOrd="1" destOrd="0" presId="urn:microsoft.com/office/officeart/2005/8/layout/hierarchy2"/>
    <dgm:cxn modelId="{07682BD1-81AF-4A37-B0D4-3AE232C1B4EB}" type="presOf" srcId="{5A74A9F6-2103-439C-86F8-C2824EC47436}" destId="{41EE21E3-ACAD-4EAA-ADB0-8C6882AC60EE}" srcOrd="1" destOrd="0" presId="urn:microsoft.com/office/officeart/2005/8/layout/hierarchy2"/>
    <dgm:cxn modelId="{1E1231CF-47CE-4E10-A87A-016B9AB235BC}" type="presOf" srcId="{CD7DB9D6-36ED-443D-B36A-D730DDF0C34E}" destId="{C7F8F510-EB10-4B78-9FE0-D9B4B21079DF}" srcOrd="0" destOrd="0" presId="urn:microsoft.com/office/officeart/2005/8/layout/hierarchy2"/>
    <dgm:cxn modelId="{67E47E49-5F5A-40A2-8913-877D7B2D4438}" type="presOf" srcId="{E811DA04-2A0C-4CF8-B156-ED75AE6F14D4}" destId="{92F3A8B6-777D-4C58-B130-248462304406}" srcOrd="1" destOrd="0" presId="urn:microsoft.com/office/officeart/2005/8/layout/hierarchy2"/>
    <dgm:cxn modelId="{415B571A-2E37-45A4-A28C-DC1A7D0244CB}" type="presOf" srcId="{A6E3D22C-71D8-431E-B996-AC7AA1A073FA}" destId="{20E20CC2-FA3A-44C0-A7FA-C0DBCA390B5C}" srcOrd="0" destOrd="0" presId="urn:microsoft.com/office/officeart/2005/8/layout/hierarchy2"/>
    <dgm:cxn modelId="{06BFE8D9-3471-44F7-881A-198EDE6F3FF3}" type="presOf" srcId="{B0BE0ECB-327B-4562-B5B3-21269EC7B355}" destId="{0D2CDB0F-B6D9-42EB-8AA0-AB8C96CBD1B7}" srcOrd="0" destOrd="0" presId="urn:microsoft.com/office/officeart/2005/8/layout/hierarchy2"/>
    <dgm:cxn modelId="{D94E6DA0-DF41-4006-B09D-B4FA3B9D236E}" type="presOf" srcId="{5A74A9F6-2103-439C-86F8-C2824EC47436}" destId="{0C82A928-BC72-4E90-A75B-7D9B198DD474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F7AF15AE-C56E-4BA3-98CE-A4F5A8B13DCD}" type="presOf" srcId="{A7E0B9FB-7C8E-4010-9890-240A66EEE5B2}" destId="{E3EF1D30-1FA0-43E7-9B08-2E83E4406AFA}" srcOrd="0" destOrd="0" presId="urn:microsoft.com/office/officeart/2005/8/layout/hierarchy2"/>
    <dgm:cxn modelId="{F9268D91-922E-4725-8EA9-31289CF60887}" srcId="{5816FF11-CE51-4D03-B219-0165D5A946CB}" destId="{B0BE0ECB-327B-4562-B5B3-21269EC7B355}" srcOrd="3" destOrd="0" parTransId="{4ACA7A55-615C-4153-BF15-D48251D7E769}" sibTransId="{494C1C89-12F7-4D78-990C-186416A8DF3E}"/>
    <dgm:cxn modelId="{007AB443-F289-4780-9300-9BE40B25AB8F}" type="presOf" srcId="{E811DA04-2A0C-4CF8-B156-ED75AE6F14D4}" destId="{D6738A35-FA50-42CC-99C7-242594FC2E3B}" srcOrd="0" destOrd="0" presId="urn:microsoft.com/office/officeart/2005/8/layout/hierarchy2"/>
    <dgm:cxn modelId="{769609AD-06FA-48BA-A222-F9CB10E35AFD}" type="presOf" srcId="{5816FF11-CE51-4D03-B219-0165D5A946CB}" destId="{E074E133-AAE2-4D66-BB80-CCAA646FDCDC}" srcOrd="0" destOrd="0" presId="urn:microsoft.com/office/officeart/2005/8/layout/hierarchy2"/>
    <dgm:cxn modelId="{1F49CD65-8BB7-41A6-B154-4808DE495259}" type="presOf" srcId="{0B8E8890-4ACB-42A8-BE57-337992691340}" destId="{1F12E303-B6FF-44D7-8065-2059FD60DA40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6D9C673F-4064-42AA-89B9-2D997F65B0FA}" type="presOf" srcId="{186387E3-029E-4BA6-A045-E3D9367CED79}" destId="{9A3E7730-4431-40E7-BEB2-78BF3EBE7F12}" srcOrd="0" destOrd="0" presId="urn:microsoft.com/office/officeart/2005/8/layout/hierarchy2"/>
    <dgm:cxn modelId="{59A558FA-22E4-4949-AAF4-79029F2DED36}" srcId="{B0BE0ECB-327B-4562-B5B3-21269EC7B355}" destId="{A7E0B9FB-7C8E-4010-9890-240A66EEE5B2}" srcOrd="0" destOrd="0" parTransId="{285E8142-3D06-4D29-BDD9-DB39DBA77EAD}" sibTransId="{2EFFBC81-6723-42ED-AC23-4E6D313AF9B2}"/>
    <dgm:cxn modelId="{860C461F-579D-4E38-BC83-C46812471931}" type="presOf" srcId="{F886CCA5-3136-4209-8FCC-7C01A2BF1266}" destId="{85047560-8867-457C-A2D7-DD75FE6F436F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9E61EC07-DD5B-4A29-BA26-4861A2B4F683}" type="presOf" srcId="{285E8142-3D06-4D29-BDD9-DB39DBA77EAD}" destId="{F1B195E0-9F2E-4773-BFE4-C679E9043F72}" srcOrd="0" destOrd="0" presId="urn:microsoft.com/office/officeart/2005/8/layout/hierarchy2"/>
    <dgm:cxn modelId="{3A58610F-8185-465A-85F1-BB57DC393670}" type="presOf" srcId="{E12B2815-0121-49CD-84E7-6E94A7690F49}" destId="{20CC3395-F268-47C4-9E54-94E34342E640}" srcOrd="0" destOrd="0" presId="urn:microsoft.com/office/officeart/2005/8/layout/hierarchy2"/>
    <dgm:cxn modelId="{2A17E172-4245-476E-9AA2-289777CA55FD}" type="presOf" srcId="{285E8142-3D06-4D29-BDD9-DB39DBA77EAD}" destId="{E0056B41-9B92-4A28-95E2-04552AAD124A}" srcOrd="1" destOrd="0" presId="urn:microsoft.com/office/officeart/2005/8/layout/hierarchy2"/>
    <dgm:cxn modelId="{CF1177BE-3BD3-4B25-B915-108317CC4629}" type="presOf" srcId="{CD7DB9D6-36ED-443D-B36A-D730DDF0C34E}" destId="{21CE787E-1C05-46BD-9682-11AEE163F03D}" srcOrd="1" destOrd="0" presId="urn:microsoft.com/office/officeart/2005/8/layout/hierarchy2"/>
    <dgm:cxn modelId="{681F5548-CEA8-417D-82FC-15801891E0AD}" type="presOf" srcId="{4ACA7A55-615C-4153-BF15-D48251D7E769}" destId="{2F208A0A-C0BF-45F6-9B3C-05BB8FFF478C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6AAA3B-C5BE-459A-B18D-6179FC4F86C2}" type="presOf" srcId="{361403C7-0A51-410A-8E6F-227D5C4699A7}" destId="{3C44FE8F-7132-4D0D-9391-D6EB09F5AA80}" srcOrd="0" destOrd="0" presId="urn:microsoft.com/office/officeart/2005/8/layout/hierarchy2"/>
    <dgm:cxn modelId="{A7F4C529-8DC1-44A2-9033-D755DF0B4593}" type="presOf" srcId="{A6E3D22C-71D8-431E-B996-AC7AA1A073FA}" destId="{66CC2228-F2B1-4BDA-AA76-CD74F0E9E032}" srcOrd="1" destOrd="0" presId="urn:microsoft.com/office/officeart/2005/8/layout/hierarchy2"/>
    <dgm:cxn modelId="{B57B703E-9025-4E89-8DD7-861D861A98A2}" type="presParOf" srcId="{3C44FE8F-7132-4D0D-9391-D6EB09F5AA80}" destId="{E5972291-1958-4E57-989E-51056346F459}" srcOrd="0" destOrd="0" presId="urn:microsoft.com/office/officeart/2005/8/layout/hierarchy2"/>
    <dgm:cxn modelId="{E8D0AF5F-6513-404F-82CC-1F1989EB5797}" type="presParOf" srcId="{E5972291-1958-4E57-989E-51056346F459}" destId="{E074E133-AAE2-4D66-BB80-CCAA646FDCDC}" srcOrd="0" destOrd="0" presId="urn:microsoft.com/office/officeart/2005/8/layout/hierarchy2"/>
    <dgm:cxn modelId="{6A891589-2F3E-42C4-8672-D5E4C1239479}" type="presParOf" srcId="{E5972291-1958-4E57-989E-51056346F459}" destId="{79500292-7489-4F87-86DA-9647CE48472C}" srcOrd="1" destOrd="0" presId="urn:microsoft.com/office/officeart/2005/8/layout/hierarchy2"/>
    <dgm:cxn modelId="{61863460-76FC-4E1B-9C58-B1A2A6033D76}" type="presParOf" srcId="{79500292-7489-4F87-86DA-9647CE48472C}" destId="{D6738A35-FA50-42CC-99C7-242594FC2E3B}" srcOrd="0" destOrd="0" presId="urn:microsoft.com/office/officeart/2005/8/layout/hierarchy2"/>
    <dgm:cxn modelId="{1808FFE8-88C7-4D5F-877D-718B5DBA6A7D}" type="presParOf" srcId="{D6738A35-FA50-42CC-99C7-242594FC2E3B}" destId="{92F3A8B6-777D-4C58-B130-248462304406}" srcOrd="0" destOrd="0" presId="urn:microsoft.com/office/officeart/2005/8/layout/hierarchy2"/>
    <dgm:cxn modelId="{CD428AFB-4A31-4945-BDD6-E3EC8BFDB0A8}" type="presParOf" srcId="{79500292-7489-4F87-86DA-9647CE48472C}" destId="{CD5429FE-336B-4EB3-9006-5B5609408D6E}" srcOrd="1" destOrd="0" presId="urn:microsoft.com/office/officeart/2005/8/layout/hierarchy2"/>
    <dgm:cxn modelId="{B4564BE0-6E89-46D0-A6E5-342C60871B9E}" type="presParOf" srcId="{CD5429FE-336B-4EB3-9006-5B5609408D6E}" destId="{BA4CEC8D-79F4-4828-9D96-C445BE378F55}" srcOrd="0" destOrd="0" presId="urn:microsoft.com/office/officeart/2005/8/layout/hierarchy2"/>
    <dgm:cxn modelId="{7A2122D7-8FAD-4CD3-8B04-81EB5AE74026}" type="presParOf" srcId="{CD5429FE-336B-4EB3-9006-5B5609408D6E}" destId="{26E2DFD3-8DF0-4F96-A66D-47502BD881B3}" srcOrd="1" destOrd="0" presId="urn:microsoft.com/office/officeart/2005/8/layout/hierarchy2"/>
    <dgm:cxn modelId="{AB1127F3-725B-42C9-9827-9D8EE7234EF0}" type="presParOf" srcId="{26E2DFD3-8DF0-4F96-A66D-47502BD881B3}" destId="{0C82A928-BC72-4E90-A75B-7D9B198DD474}" srcOrd="0" destOrd="0" presId="urn:microsoft.com/office/officeart/2005/8/layout/hierarchy2"/>
    <dgm:cxn modelId="{6177BF1C-259B-4A8A-85C5-8DE9632A1212}" type="presParOf" srcId="{0C82A928-BC72-4E90-A75B-7D9B198DD474}" destId="{41EE21E3-ACAD-4EAA-ADB0-8C6882AC60EE}" srcOrd="0" destOrd="0" presId="urn:microsoft.com/office/officeart/2005/8/layout/hierarchy2"/>
    <dgm:cxn modelId="{3854F286-9629-419A-9E01-1FF4A1323771}" type="presParOf" srcId="{26E2DFD3-8DF0-4F96-A66D-47502BD881B3}" destId="{AF0C78AD-88F4-4ABB-8D47-A0A4BB898D4A}" srcOrd="1" destOrd="0" presId="urn:microsoft.com/office/officeart/2005/8/layout/hierarchy2"/>
    <dgm:cxn modelId="{DF93508B-B4C1-400A-8EAE-9DF0DC4F0DAE}" type="presParOf" srcId="{AF0C78AD-88F4-4ABB-8D47-A0A4BB898D4A}" destId="{1F12E303-B6FF-44D7-8065-2059FD60DA40}" srcOrd="0" destOrd="0" presId="urn:microsoft.com/office/officeart/2005/8/layout/hierarchy2"/>
    <dgm:cxn modelId="{DCBE5DD4-1750-4E56-B01F-4C6C464C9C3E}" type="presParOf" srcId="{AF0C78AD-88F4-4ABB-8D47-A0A4BB898D4A}" destId="{1ECDB1C5-9426-4C4A-A6B9-C89C984024CD}" srcOrd="1" destOrd="0" presId="urn:microsoft.com/office/officeart/2005/8/layout/hierarchy2"/>
    <dgm:cxn modelId="{E1D84BB7-7EA2-4642-A03A-CF789B75A0B1}" type="presParOf" srcId="{79500292-7489-4F87-86DA-9647CE48472C}" destId="{3572E315-D5A6-4911-99A5-0CB8026E68E9}" srcOrd="2" destOrd="0" presId="urn:microsoft.com/office/officeart/2005/8/layout/hierarchy2"/>
    <dgm:cxn modelId="{930E1AD1-6717-492D-B8A4-26CAB28F8956}" type="presParOf" srcId="{3572E315-D5A6-4911-99A5-0CB8026E68E9}" destId="{FE84AF4A-46B2-4D15-80E0-E50197917B3B}" srcOrd="0" destOrd="0" presId="urn:microsoft.com/office/officeart/2005/8/layout/hierarchy2"/>
    <dgm:cxn modelId="{7D77E833-45EB-403E-A3D0-A7DC787422BD}" type="presParOf" srcId="{79500292-7489-4F87-86DA-9647CE48472C}" destId="{96C6B2EA-D569-4994-81FA-8EB476CE83D1}" srcOrd="3" destOrd="0" presId="urn:microsoft.com/office/officeart/2005/8/layout/hierarchy2"/>
    <dgm:cxn modelId="{E20C815B-A0DA-40DF-9394-BCEEB464347C}" type="presParOf" srcId="{96C6B2EA-D569-4994-81FA-8EB476CE83D1}" destId="{9A3E7730-4431-40E7-BEB2-78BF3EBE7F12}" srcOrd="0" destOrd="0" presId="urn:microsoft.com/office/officeart/2005/8/layout/hierarchy2"/>
    <dgm:cxn modelId="{20C49862-E4C9-465B-A9EA-BDB325666A85}" type="presParOf" srcId="{96C6B2EA-D569-4994-81FA-8EB476CE83D1}" destId="{40DA7ECA-3C2A-424D-876A-8694E43EE359}" srcOrd="1" destOrd="0" presId="urn:microsoft.com/office/officeart/2005/8/layout/hierarchy2"/>
    <dgm:cxn modelId="{95A9E66D-BC60-4D57-9EC1-5F5EFCFC6121}" type="presParOf" srcId="{40DA7ECA-3C2A-424D-876A-8694E43EE359}" destId="{20E20CC2-FA3A-44C0-A7FA-C0DBCA390B5C}" srcOrd="0" destOrd="0" presId="urn:microsoft.com/office/officeart/2005/8/layout/hierarchy2"/>
    <dgm:cxn modelId="{6EF44661-5471-4491-839D-9E6999E357A2}" type="presParOf" srcId="{20E20CC2-FA3A-44C0-A7FA-C0DBCA390B5C}" destId="{66CC2228-F2B1-4BDA-AA76-CD74F0E9E032}" srcOrd="0" destOrd="0" presId="urn:microsoft.com/office/officeart/2005/8/layout/hierarchy2"/>
    <dgm:cxn modelId="{CA46F37F-ED78-42C2-90DB-6FD802C8987F}" type="presParOf" srcId="{40DA7ECA-3C2A-424D-876A-8694E43EE359}" destId="{7B99C886-8ABC-4350-8417-77B2D33F0C01}" srcOrd="1" destOrd="0" presId="urn:microsoft.com/office/officeart/2005/8/layout/hierarchy2"/>
    <dgm:cxn modelId="{A312FAD3-92CA-4AF7-8F81-A945556D0D2D}" type="presParOf" srcId="{7B99C886-8ABC-4350-8417-77B2D33F0C01}" destId="{20CC3395-F268-47C4-9E54-94E34342E640}" srcOrd="0" destOrd="0" presId="urn:microsoft.com/office/officeart/2005/8/layout/hierarchy2"/>
    <dgm:cxn modelId="{7D79FC7B-B9EA-47B0-9CE5-E6B199E04315}" type="presParOf" srcId="{7B99C886-8ABC-4350-8417-77B2D33F0C01}" destId="{507509D9-3B47-4E7E-9ECB-454680028F86}" srcOrd="1" destOrd="0" presId="urn:microsoft.com/office/officeart/2005/8/layout/hierarchy2"/>
    <dgm:cxn modelId="{F33C231C-F76D-4460-AD6C-48AE66C192B6}" type="presParOf" srcId="{79500292-7489-4F87-86DA-9647CE48472C}" destId="{85047560-8867-457C-A2D7-DD75FE6F436F}" srcOrd="4" destOrd="0" presId="urn:microsoft.com/office/officeart/2005/8/layout/hierarchy2"/>
    <dgm:cxn modelId="{8B89D27E-A7EE-4DE8-B4A0-E73990591BCD}" type="presParOf" srcId="{85047560-8867-457C-A2D7-DD75FE6F436F}" destId="{991253AD-2841-432E-A66C-7ECA30B0DC3B}" srcOrd="0" destOrd="0" presId="urn:microsoft.com/office/officeart/2005/8/layout/hierarchy2"/>
    <dgm:cxn modelId="{2F9F3CB3-6BC4-4362-A506-E435B5506592}" type="presParOf" srcId="{79500292-7489-4F87-86DA-9647CE48472C}" destId="{97FD11F7-3645-483C-9985-0F37E7058A37}" srcOrd="5" destOrd="0" presId="urn:microsoft.com/office/officeart/2005/8/layout/hierarchy2"/>
    <dgm:cxn modelId="{A8BFDDD1-9A80-47F6-8051-E68F8AE8FD8C}" type="presParOf" srcId="{97FD11F7-3645-483C-9985-0F37E7058A37}" destId="{7FF4892D-F037-46FC-9717-F74C7F94378F}" srcOrd="0" destOrd="0" presId="urn:microsoft.com/office/officeart/2005/8/layout/hierarchy2"/>
    <dgm:cxn modelId="{6288173F-D7FB-49A6-B580-FD62A97593AA}" type="presParOf" srcId="{97FD11F7-3645-483C-9985-0F37E7058A37}" destId="{C154AF73-B791-4018-BF44-CA34217083B4}" srcOrd="1" destOrd="0" presId="urn:microsoft.com/office/officeart/2005/8/layout/hierarchy2"/>
    <dgm:cxn modelId="{D2B036BC-8A8D-486A-85CE-463185BB1535}" type="presParOf" srcId="{C154AF73-B791-4018-BF44-CA34217083B4}" destId="{C7F8F510-EB10-4B78-9FE0-D9B4B21079DF}" srcOrd="0" destOrd="0" presId="urn:microsoft.com/office/officeart/2005/8/layout/hierarchy2"/>
    <dgm:cxn modelId="{A141C875-269B-41C5-9943-46A2F8CB4F7F}" type="presParOf" srcId="{C7F8F510-EB10-4B78-9FE0-D9B4B21079DF}" destId="{21CE787E-1C05-46BD-9682-11AEE163F03D}" srcOrd="0" destOrd="0" presId="urn:microsoft.com/office/officeart/2005/8/layout/hierarchy2"/>
    <dgm:cxn modelId="{5E71019E-3D0A-4FC5-99F6-809A69CFE98F}" type="presParOf" srcId="{C154AF73-B791-4018-BF44-CA34217083B4}" destId="{FF69C789-48A3-4A14-9813-0FDF56BACF0A}" srcOrd="1" destOrd="0" presId="urn:microsoft.com/office/officeart/2005/8/layout/hierarchy2"/>
    <dgm:cxn modelId="{D13F5593-9AE8-4E03-86DD-AB61E530B928}" type="presParOf" srcId="{FF69C789-48A3-4A14-9813-0FDF56BACF0A}" destId="{71DD8B2C-BC45-4A0A-B436-721577774DBA}" srcOrd="0" destOrd="0" presId="urn:microsoft.com/office/officeart/2005/8/layout/hierarchy2"/>
    <dgm:cxn modelId="{9E6C539D-A0AA-4242-B8F5-EBC2D3257D3A}" type="presParOf" srcId="{FF69C789-48A3-4A14-9813-0FDF56BACF0A}" destId="{6D013B2A-0617-4083-A267-A0FF95A08381}" srcOrd="1" destOrd="0" presId="urn:microsoft.com/office/officeart/2005/8/layout/hierarchy2"/>
    <dgm:cxn modelId="{08653715-C0EC-4D6B-8DB4-BC03AE1E172B}" type="presParOf" srcId="{79500292-7489-4F87-86DA-9647CE48472C}" destId="{2F208A0A-C0BF-45F6-9B3C-05BB8FFF478C}" srcOrd="6" destOrd="0" presId="urn:microsoft.com/office/officeart/2005/8/layout/hierarchy2"/>
    <dgm:cxn modelId="{5FCB6FE5-9C19-4A37-8694-BDD394963C19}" type="presParOf" srcId="{2F208A0A-C0BF-45F6-9B3C-05BB8FFF478C}" destId="{5CF80878-9B0C-4084-89D5-D0923CDA30C6}" srcOrd="0" destOrd="0" presId="urn:microsoft.com/office/officeart/2005/8/layout/hierarchy2"/>
    <dgm:cxn modelId="{ED4C66E4-86DA-43BC-AE37-5F63FE732582}" type="presParOf" srcId="{79500292-7489-4F87-86DA-9647CE48472C}" destId="{7F435D40-4E7C-4C3A-AAC9-0E2F1F872E3D}" srcOrd="7" destOrd="0" presId="urn:microsoft.com/office/officeart/2005/8/layout/hierarchy2"/>
    <dgm:cxn modelId="{35A48359-D903-43DF-A5BC-D638A66CAD7B}" type="presParOf" srcId="{7F435D40-4E7C-4C3A-AAC9-0E2F1F872E3D}" destId="{0D2CDB0F-B6D9-42EB-8AA0-AB8C96CBD1B7}" srcOrd="0" destOrd="0" presId="urn:microsoft.com/office/officeart/2005/8/layout/hierarchy2"/>
    <dgm:cxn modelId="{A288D9EC-2931-4617-AF31-CAFEBA94FB08}" type="presParOf" srcId="{7F435D40-4E7C-4C3A-AAC9-0E2F1F872E3D}" destId="{222FD29A-825C-4BF4-8D41-3F63CB39FC30}" srcOrd="1" destOrd="0" presId="urn:microsoft.com/office/officeart/2005/8/layout/hierarchy2"/>
    <dgm:cxn modelId="{0D455E64-A3CC-4AD0-92F1-ABC7EAEED089}" type="presParOf" srcId="{222FD29A-825C-4BF4-8D41-3F63CB39FC30}" destId="{F1B195E0-9F2E-4773-BFE4-C679E9043F72}" srcOrd="0" destOrd="0" presId="urn:microsoft.com/office/officeart/2005/8/layout/hierarchy2"/>
    <dgm:cxn modelId="{AFDC401A-8F7D-436C-954A-482B9ED440BC}" type="presParOf" srcId="{F1B195E0-9F2E-4773-BFE4-C679E9043F72}" destId="{E0056B41-9B92-4A28-95E2-04552AAD124A}" srcOrd="0" destOrd="0" presId="urn:microsoft.com/office/officeart/2005/8/layout/hierarchy2"/>
    <dgm:cxn modelId="{36F9BA94-8DB8-4E59-8B64-DB6120530F12}" type="presParOf" srcId="{222FD29A-825C-4BF4-8D41-3F63CB39FC30}" destId="{BB8B900A-BD94-4C0E-BF9E-5F965FB36A45}" srcOrd="1" destOrd="0" presId="urn:microsoft.com/office/officeart/2005/8/layout/hierarchy2"/>
    <dgm:cxn modelId="{F017AA85-6287-4F8F-B95B-05C0C54891BA}" type="presParOf" srcId="{BB8B900A-BD94-4C0E-BF9E-5F965FB36A45}" destId="{E3EF1D30-1FA0-43E7-9B08-2E83E4406AFA}" srcOrd="0" destOrd="0" presId="urn:microsoft.com/office/officeart/2005/8/layout/hierarchy2"/>
    <dgm:cxn modelId="{394EF25B-E243-4363-B541-10FA7702B71E}" type="presParOf" srcId="{BB8B900A-BD94-4C0E-BF9E-5F965FB36A45}" destId="{CB17B79A-9558-4EDE-B817-E8FE2B1C52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269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Client</a:t>
          </a:r>
          <a:r>
            <a:rPr lang="ko-KR" altLang="en-US" sz="1600" kern="1200" dirty="0" smtClean="0"/>
            <a:t>의 현재 </a:t>
          </a:r>
          <a:r>
            <a:rPr lang="en-US" altLang="ko-KR" sz="1600" kern="1200" dirty="0" smtClean="0"/>
            <a:t>Panel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[login/waiting/chatting]</a:t>
          </a:r>
        </a:p>
      </dsp:txBody>
      <dsp:txXfrm>
        <a:off x="34301" y="1159022"/>
        <a:ext cx="1924373" cy="933154"/>
      </dsp:txXfrm>
    </dsp:sp>
    <dsp:sp modelId="{46D17E09-B858-47ED-BD0A-1DC69138BF23}">
      <dsp:nvSpPr>
        <dsp:cNvPr id="0" name=""/>
        <dsp:cNvSpPr/>
      </dsp:nvSpPr>
      <dsp:spPr>
        <a:xfrm>
          <a:off x="1987706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4369" y="1605775"/>
        <a:ext cx="39648" cy="39648"/>
      </dsp:txXfrm>
    </dsp:sp>
    <dsp:sp modelId="{CF74958C-EDD0-424B-8629-910C1F59F4EF}">
      <dsp:nvSpPr>
        <dsp:cNvPr id="0" name=""/>
        <dsp:cNvSpPr/>
      </dsp:nvSpPr>
      <dsp:spPr>
        <a:xfrm>
          <a:off x="2780681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809713" y="1159022"/>
        <a:ext cx="1924373" cy="933154"/>
      </dsp:txXfrm>
    </dsp:sp>
    <dsp:sp modelId="{DCCD33CC-A5EA-4A2F-9DA9-D59DF05495ED}">
      <dsp:nvSpPr>
        <dsp:cNvPr id="0" name=""/>
        <dsp:cNvSpPr/>
      </dsp:nvSpPr>
      <dsp:spPr>
        <a:xfrm>
          <a:off x="4763118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9781" y="1605775"/>
        <a:ext cx="39648" cy="39648"/>
      </dsp:txXfrm>
    </dsp:sp>
    <dsp:sp modelId="{51648F85-A86C-4371-B1C5-8B27D2522443}">
      <dsp:nvSpPr>
        <dsp:cNvPr id="0" name=""/>
        <dsp:cNvSpPr/>
      </dsp:nvSpPr>
      <dsp:spPr>
        <a:xfrm>
          <a:off x="5556093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585125" y="1159022"/>
        <a:ext cx="1924373" cy="933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086" y="899076"/>
          <a:ext cx="1514600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606" y="915596"/>
        <a:ext cx="1481560" cy="531006"/>
      </dsp:txXfrm>
    </dsp:sp>
    <dsp:sp modelId="{D6738A35-FA50-42CC-99C7-242594FC2E3B}">
      <dsp:nvSpPr>
        <dsp:cNvPr id="0" name=""/>
        <dsp:cNvSpPr/>
      </dsp:nvSpPr>
      <dsp:spPr>
        <a:xfrm rot="18289469">
          <a:off x="1350221" y="835282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837018"/>
        <a:ext cx="39508" cy="39508"/>
      </dsp:txXfrm>
    </dsp:sp>
    <dsp:sp modelId="{BA4CEC8D-79F4-4828-9D96-C445BE378F55}">
      <dsp:nvSpPr>
        <dsp:cNvPr id="0" name=""/>
        <dsp:cNvSpPr/>
      </dsp:nvSpPr>
      <dsp:spPr>
        <a:xfrm>
          <a:off x="1970924" y="250422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CS_NewRoom</a:t>
          </a:r>
          <a:endParaRPr lang="ko-KR" altLang="en-US" sz="1400" kern="1200" dirty="0"/>
        </a:p>
      </dsp:txBody>
      <dsp:txXfrm>
        <a:off x="1987444" y="266942"/>
        <a:ext cx="1499305" cy="531006"/>
      </dsp:txXfrm>
    </dsp:sp>
    <dsp:sp modelId="{0C82A928-BC72-4E90-A75B-7D9B198DD474}">
      <dsp:nvSpPr>
        <dsp:cNvPr id="0" name=""/>
        <dsp:cNvSpPr/>
      </dsp:nvSpPr>
      <dsp:spPr>
        <a:xfrm>
          <a:off x="3503270" y="510956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521165"/>
        <a:ext cx="22561" cy="22561"/>
      </dsp:txXfrm>
    </dsp:sp>
    <dsp:sp modelId="{1F12E303-B6FF-44D7-8065-2059FD60DA40}">
      <dsp:nvSpPr>
        <dsp:cNvPr id="0" name=""/>
        <dsp:cNvSpPr/>
      </dsp:nvSpPr>
      <dsp:spPr>
        <a:xfrm>
          <a:off x="3954507" y="250422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</a:t>
          </a:r>
          <a:r>
            <a:rPr lang="ko-KR" altLang="en-US" sz="1200" kern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266942"/>
        <a:ext cx="2408165" cy="531006"/>
      </dsp:txXfrm>
    </dsp:sp>
    <dsp:sp modelId="{3572E315-D5A6-4911-99A5-0CB8026E68E9}">
      <dsp:nvSpPr>
        <dsp:cNvPr id="0" name=""/>
        <dsp:cNvSpPr/>
      </dsp:nvSpPr>
      <dsp:spPr>
        <a:xfrm>
          <a:off x="1519687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34025" y="1169819"/>
        <a:ext cx="22561" cy="22561"/>
      </dsp:txXfrm>
    </dsp:sp>
    <dsp:sp modelId="{9A3E7730-4431-40E7-BEB2-78BF3EBE7F12}">
      <dsp:nvSpPr>
        <dsp:cNvPr id="0" name=""/>
        <dsp:cNvSpPr/>
      </dsp:nvSpPr>
      <dsp:spPr>
        <a:xfrm>
          <a:off x="1970924" y="899076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CS_RoomInfo</a:t>
          </a:r>
          <a:endParaRPr lang="ko-KR" altLang="en-US" sz="1400" kern="1200" dirty="0"/>
        </a:p>
      </dsp:txBody>
      <dsp:txXfrm>
        <a:off x="1987444" y="915596"/>
        <a:ext cx="1499305" cy="531006"/>
      </dsp:txXfrm>
    </dsp:sp>
    <dsp:sp modelId="{20E20CC2-FA3A-44C0-A7FA-C0DBCA390B5C}">
      <dsp:nvSpPr>
        <dsp:cNvPr id="0" name=""/>
        <dsp:cNvSpPr/>
      </dsp:nvSpPr>
      <dsp:spPr>
        <a:xfrm>
          <a:off x="3503270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169819"/>
        <a:ext cx="22561" cy="22561"/>
      </dsp:txXfrm>
    </dsp:sp>
    <dsp:sp modelId="{20CC3395-F268-47C4-9E54-94E34342E640}">
      <dsp:nvSpPr>
        <dsp:cNvPr id="0" name=""/>
        <dsp:cNvSpPr/>
      </dsp:nvSpPr>
      <dsp:spPr>
        <a:xfrm>
          <a:off x="3954507" y="899076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915596"/>
        <a:ext cx="2408165" cy="531006"/>
      </dsp:txXfrm>
    </dsp:sp>
    <dsp:sp modelId="{85047560-8867-457C-A2D7-DD75FE6F436F}">
      <dsp:nvSpPr>
        <dsp:cNvPr id="0" name=""/>
        <dsp:cNvSpPr/>
      </dsp:nvSpPr>
      <dsp:spPr>
        <a:xfrm rot="3310531">
          <a:off x="1350221" y="1483936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1485672"/>
        <a:ext cx="39508" cy="39508"/>
      </dsp:txXfrm>
    </dsp:sp>
    <dsp:sp modelId="{7FF4892D-F037-46FC-9717-F74C7F94378F}">
      <dsp:nvSpPr>
        <dsp:cNvPr id="0" name=""/>
        <dsp:cNvSpPr/>
      </dsp:nvSpPr>
      <dsp:spPr>
        <a:xfrm>
          <a:off x="1970924" y="1547730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CS_EnterRoom</a:t>
          </a:r>
          <a:endParaRPr lang="ko-KR" altLang="en-US" sz="1400" kern="1200" dirty="0"/>
        </a:p>
      </dsp:txBody>
      <dsp:txXfrm>
        <a:off x="1987444" y="1564250"/>
        <a:ext cx="1499305" cy="531006"/>
      </dsp:txXfrm>
    </dsp:sp>
    <dsp:sp modelId="{C7F8F510-EB10-4B78-9FE0-D9B4B21079DF}">
      <dsp:nvSpPr>
        <dsp:cNvPr id="0" name=""/>
        <dsp:cNvSpPr/>
      </dsp:nvSpPr>
      <dsp:spPr>
        <a:xfrm>
          <a:off x="3503270" y="1808263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818472"/>
        <a:ext cx="22561" cy="22561"/>
      </dsp:txXfrm>
    </dsp:sp>
    <dsp:sp modelId="{71DD8B2C-BC45-4A0A-B436-721577774DBA}">
      <dsp:nvSpPr>
        <dsp:cNvPr id="0" name=""/>
        <dsp:cNvSpPr/>
      </dsp:nvSpPr>
      <dsp:spPr>
        <a:xfrm>
          <a:off x="3954507" y="1547730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1564250"/>
        <a:ext cx="2408165" cy="53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2B03-C6C3-4485-A00C-8C7FC6CB4722}">
      <dsp:nvSpPr>
        <dsp:cNvPr id="0" name=""/>
        <dsp:cNvSpPr/>
      </dsp:nvSpPr>
      <dsp:spPr>
        <a:xfrm>
          <a:off x="2904" y="1487"/>
          <a:ext cx="1678919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Client </a:t>
          </a:r>
          <a:r>
            <a:rPr lang="ko-KR" altLang="en-US" sz="1400" kern="1200" dirty="0" smtClean="0"/>
            <a:t>위치 </a:t>
          </a:r>
          <a:r>
            <a:rPr lang="en-US" altLang="ko-KR" sz="1400" kern="1200" dirty="0" smtClean="0"/>
            <a:t>[login/waiting/chatting]</a:t>
          </a:r>
          <a:endParaRPr lang="ko-KR" altLang="en-US" sz="1400" kern="1200" dirty="0"/>
        </a:p>
      </dsp:txBody>
      <dsp:txXfrm>
        <a:off x="25135" y="23718"/>
        <a:ext cx="1634457" cy="714563"/>
      </dsp:txXfrm>
    </dsp:sp>
    <dsp:sp modelId="{2DD6E1A1-2842-4AEC-97B1-8375BF461A17}">
      <dsp:nvSpPr>
        <dsp:cNvPr id="0" name=""/>
        <dsp:cNvSpPr/>
      </dsp:nvSpPr>
      <dsp:spPr>
        <a:xfrm>
          <a:off x="1681823" y="291351"/>
          <a:ext cx="607220" cy="179297"/>
        </a:xfrm>
        <a:custGeom>
          <a:avLst/>
          <a:gdLst/>
          <a:ahLst/>
          <a:cxnLst/>
          <a:rect l="0" t="0" r="0" b="0"/>
          <a:pathLst>
            <a:path>
              <a:moveTo>
                <a:pt x="0" y="89648"/>
              </a:moveTo>
              <a:lnTo>
                <a:pt x="607220" y="89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70253" y="365819"/>
        <a:ext cx="30361" cy="30361"/>
      </dsp:txXfrm>
    </dsp:sp>
    <dsp:sp modelId="{ABA4E21A-B35A-42F3-B080-E9B205475A43}">
      <dsp:nvSpPr>
        <dsp:cNvPr id="0" name=""/>
        <dsp:cNvSpPr/>
      </dsp:nvSpPr>
      <dsp:spPr>
        <a:xfrm>
          <a:off x="2289044" y="1487"/>
          <a:ext cx="1518051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Disconnect</a:t>
          </a:r>
          <a:endParaRPr lang="ko-KR" altLang="en-US" sz="1400" kern="1200" dirty="0"/>
        </a:p>
      </dsp:txBody>
      <dsp:txXfrm>
        <a:off x="2311275" y="23718"/>
        <a:ext cx="1473589" cy="71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815" y="744"/>
          <a:ext cx="1674768" cy="76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DISCONNECT</a:t>
          </a:r>
          <a:endParaRPr lang="ko-KR" altLang="en-US" sz="1600" kern="1200" dirty="0"/>
        </a:p>
      </dsp:txBody>
      <dsp:txXfrm>
        <a:off x="23090" y="23019"/>
        <a:ext cx="1630218" cy="715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Client </a:t>
          </a:r>
          <a:r>
            <a:rPr lang="ko-KR" altLang="en-US" sz="1600" kern="1200" smtClean="0"/>
            <a:t>닉네임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Fail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6379" y="435046"/>
          <a:ext cx="155128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3299" y="451966"/>
        <a:ext cx="1517441" cy="543866"/>
      </dsp:txXfrm>
    </dsp:sp>
    <dsp:sp modelId="{D6738A35-FA50-42CC-99C7-242594FC2E3B}">
      <dsp:nvSpPr>
        <dsp:cNvPr id="0" name=""/>
        <dsp:cNvSpPr/>
      </dsp:nvSpPr>
      <dsp:spPr>
        <a:xfrm rot="19457599">
          <a:off x="1504164" y="521897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543580"/>
        <a:ext cx="28457" cy="28457"/>
      </dsp:txXfrm>
    </dsp:sp>
    <dsp:sp modelId="{BA4CEC8D-79F4-4828-9D96-C445BE378F55}">
      <dsp:nvSpPr>
        <dsp:cNvPr id="0" name=""/>
        <dsp:cNvSpPr/>
      </dsp:nvSpPr>
      <dsp:spPr>
        <a:xfrm>
          <a:off x="2019826" y="102865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RoomList</a:t>
          </a:r>
          <a:endParaRPr lang="ko-KR" altLang="en-US" sz="1400" kern="1200" dirty="0"/>
        </a:p>
      </dsp:txBody>
      <dsp:txXfrm>
        <a:off x="2036746" y="119785"/>
        <a:ext cx="1535616" cy="543866"/>
      </dsp:txXfrm>
    </dsp:sp>
    <dsp:sp modelId="{0C82A928-BC72-4E90-A75B-7D9B198DD474}">
      <dsp:nvSpPr>
        <dsp:cNvPr id="0" name=""/>
        <dsp:cNvSpPr/>
      </dsp:nvSpPr>
      <dsp:spPr>
        <a:xfrm>
          <a:off x="3589283" y="355806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380164"/>
        <a:ext cx="23108" cy="23108"/>
      </dsp:txXfrm>
    </dsp:sp>
    <dsp:sp modelId="{1F12E303-B6FF-44D7-8065-2059FD60DA40}">
      <dsp:nvSpPr>
        <dsp:cNvPr id="0" name=""/>
        <dsp:cNvSpPr/>
      </dsp:nvSpPr>
      <dsp:spPr>
        <a:xfrm>
          <a:off x="4051448" y="102865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kern="1200" dirty="0" smtClean="0">
              <a:solidFill>
                <a:schemeClr val="tx1"/>
              </a:solidFill>
            </a:rPr>
            <a:t>room list]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119785"/>
        <a:ext cx="2232931" cy="543866"/>
      </dsp:txXfrm>
    </dsp:sp>
    <dsp:sp modelId="{3572E315-D5A6-4911-99A5-0CB8026E68E9}">
      <dsp:nvSpPr>
        <dsp:cNvPr id="0" name=""/>
        <dsp:cNvSpPr/>
      </dsp:nvSpPr>
      <dsp:spPr>
        <a:xfrm rot="2142401">
          <a:off x="1504164" y="854078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875761"/>
        <a:ext cx="28457" cy="28457"/>
      </dsp:txXfrm>
    </dsp:sp>
    <dsp:sp modelId="{9A3E7730-4431-40E7-BEB2-78BF3EBE7F12}">
      <dsp:nvSpPr>
        <dsp:cNvPr id="0" name=""/>
        <dsp:cNvSpPr/>
      </dsp:nvSpPr>
      <dsp:spPr>
        <a:xfrm>
          <a:off x="2019826" y="767228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UserList</a:t>
          </a:r>
          <a:endParaRPr lang="ko-KR" altLang="en-US" sz="1400" kern="1200" dirty="0"/>
        </a:p>
      </dsp:txBody>
      <dsp:txXfrm>
        <a:off x="2036746" y="784148"/>
        <a:ext cx="1535616" cy="543866"/>
      </dsp:txXfrm>
    </dsp:sp>
    <dsp:sp modelId="{20E20CC2-FA3A-44C0-A7FA-C0DBCA390B5C}">
      <dsp:nvSpPr>
        <dsp:cNvPr id="0" name=""/>
        <dsp:cNvSpPr/>
      </dsp:nvSpPr>
      <dsp:spPr>
        <a:xfrm>
          <a:off x="3589283" y="1020169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1044527"/>
        <a:ext cx="23108" cy="23108"/>
      </dsp:txXfrm>
    </dsp:sp>
    <dsp:sp modelId="{20CC3395-F268-47C4-9E54-94E34342E640}">
      <dsp:nvSpPr>
        <dsp:cNvPr id="0" name=""/>
        <dsp:cNvSpPr/>
      </dsp:nvSpPr>
      <dsp:spPr>
        <a:xfrm>
          <a:off x="4051448" y="767228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</a:t>
          </a:r>
          <a:r>
            <a:rPr lang="en-US" altLang="ko-KR" sz="1200" kern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kern="1200" dirty="0" smtClean="0">
              <a:solidFill>
                <a:schemeClr val="tx1"/>
              </a:solidFill>
            </a:rPr>
            <a:t>이 </a:t>
          </a:r>
          <a:r>
            <a:rPr lang="en-US" altLang="ko-KR" sz="1200" kern="1200" dirty="0" smtClean="0">
              <a:solidFill>
                <a:schemeClr val="tx1"/>
              </a:solidFill>
            </a:rPr>
            <a:t>client</a:t>
          </a:r>
          <a:r>
            <a:rPr lang="ko-KR" altLang="en-US" sz="1200" kern="1200" dirty="0" smtClean="0">
              <a:solidFill>
                <a:schemeClr val="tx1"/>
              </a:solidFill>
            </a:rPr>
            <a:t>제외</a:t>
          </a:r>
          <a:r>
            <a:rPr lang="en-US" altLang="ko-KR" sz="1200" kern="1200" dirty="0" smtClean="0">
              <a:solidFill>
                <a:schemeClr val="tx1"/>
              </a:solidFill>
            </a:rPr>
            <a:t>)]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784148"/>
        <a:ext cx="2232931" cy="543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197653" y="916072"/>
          <a:ext cx="1423322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3178" y="931597"/>
        <a:ext cx="1392272" cy="499004"/>
      </dsp:txXfrm>
    </dsp:sp>
    <dsp:sp modelId="{D6738A35-FA50-42CC-99C7-242594FC2E3B}">
      <dsp:nvSpPr>
        <dsp:cNvPr id="0" name=""/>
        <dsp:cNvSpPr/>
      </dsp:nvSpPr>
      <dsp:spPr>
        <a:xfrm rot="17692822">
          <a:off x="1329054" y="703733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698731"/>
        <a:ext cx="50394" cy="50394"/>
      </dsp:txXfrm>
    </dsp:sp>
    <dsp:sp modelId="{BA4CEC8D-79F4-4828-9D96-C445BE378F55}">
      <dsp:nvSpPr>
        <dsp:cNvPr id="0" name=""/>
        <dsp:cNvSpPr/>
      </dsp:nvSpPr>
      <dsp:spPr>
        <a:xfrm>
          <a:off x="2045019" y="1729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SC_NewRoom</a:t>
          </a:r>
          <a:endParaRPr lang="ko-KR" altLang="en-US" sz="1400" kern="1200" dirty="0"/>
        </a:p>
      </dsp:txBody>
      <dsp:txXfrm>
        <a:off x="2060544" y="17254"/>
        <a:ext cx="1408948" cy="499004"/>
      </dsp:txXfrm>
    </dsp:sp>
    <dsp:sp modelId="{0C82A928-BC72-4E90-A75B-7D9B198DD474}">
      <dsp:nvSpPr>
        <dsp:cNvPr id="0" name=""/>
        <dsp:cNvSpPr/>
      </dsp:nvSpPr>
      <dsp:spPr>
        <a:xfrm>
          <a:off x="3485017" y="246561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56155"/>
        <a:ext cx="21202" cy="21202"/>
      </dsp:txXfrm>
    </dsp:sp>
    <dsp:sp modelId="{1F12E303-B6FF-44D7-8065-2059FD60DA40}">
      <dsp:nvSpPr>
        <dsp:cNvPr id="0" name=""/>
        <dsp:cNvSpPr/>
      </dsp:nvSpPr>
      <dsp:spPr>
        <a:xfrm>
          <a:off x="3909061" y="1729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7254"/>
        <a:ext cx="2263034" cy="499004"/>
      </dsp:txXfrm>
    </dsp:sp>
    <dsp:sp modelId="{3572E315-D5A6-4911-99A5-0CB8026E68E9}">
      <dsp:nvSpPr>
        <dsp:cNvPr id="0" name=""/>
        <dsp:cNvSpPr/>
      </dsp:nvSpPr>
      <dsp:spPr>
        <a:xfrm rot="19457599">
          <a:off x="1571892" y="1008514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015654"/>
        <a:ext cx="26110" cy="26110"/>
      </dsp:txXfrm>
    </dsp:sp>
    <dsp:sp modelId="{9A3E7730-4431-40E7-BEB2-78BF3EBE7F12}">
      <dsp:nvSpPr>
        <dsp:cNvPr id="0" name=""/>
        <dsp:cNvSpPr/>
      </dsp:nvSpPr>
      <dsp:spPr>
        <a:xfrm>
          <a:off x="2045019" y="611291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SC_NewUser</a:t>
          </a:r>
          <a:endParaRPr lang="ko-KR" altLang="en-US" sz="1400" kern="1200" dirty="0"/>
        </a:p>
      </dsp:txBody>
      <dsp:txXfrm>
        <a:off x="2060544" y="626816"/>
        <a:ext cx="1408948" cy="499004"/>
      </dsp:txXfrm>
    </dsp:sp>
    <dsp:sp modelId="{20E20CC2-FA3A-44C0-A7FA-C0DBCA390B5C}">
      <dsp:nvSpPr>
        <dsp:cNvPr id="0" name=""/>
        <dsp:cNvSpPr/>
      </dsp:nvSpPr>
      <dsp:spPr>
        <a:xfrm>
          <a:off x="3485017" y="856123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865717"/>
        <a:ext cx="21202" cy="21202"/>
      </dsp:txXfrm>
    </dsp:sp>
    <dsp:sp modelId="{20CC3395-F268-47C4-9E54-94E34342E640}">
      <dsp:nvSpPr>
        <dsp:cNvPr id="0" name=""/>
        <dsp:cNvSpPr/>
      </dsp:nvSpPr>
      <dsp:spPr>
        <a:xfrm>
          <a:off x="3909061" y="611291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닉네임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626816"/>
        <a:ext cx="2263034" cy="499004"/>
      </dsp:txXfrm>
    </dsp:sp>
    <dsp:sp modelId="{85047560-8867-457C-A2D7-DD75FE6F436F}">
      <dsp:nvSpPr>
        <dsp:cNvPr id="0" name=""/>
        <dsp:cNvSpPr/>
      </dsp:nvSpPr>
      <dsp:spPr>
        <a:xfrm rot="2142401">
          <a:off x="1571892" y="1313295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320435"/>
        <a:ext cx="26110" cy="26110"/>
      </dsp:txXfrm>
    </dsp:sp>
    <dsp:sp modelId="{7FF4892D-F037-46FC-9717-F74C7F94378F}">
      <dsp:nvSpPr>
        <dsp:cNvPr id="0" name=""/>
        <dsp:cNvSpPr/>
      </dsp:nvSpPr>
      <dsp:spPr>
        <a:xfrm>
          <a:off x="2045019" y="1220854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DeleteRoom</a:t>
          </a:r>
          <a:endParaRPr lang="ko-KR" altLang="en-US" sz="1400" kern="1200" dirty="0"/>
        </a:p>
      </dsp:txBody>
      <dsp:txXfrm>
        <a:off x="2060544" y="1236379"/>
        <a:ext cx="1408948" cy="499004"/>
      </dsp:txXfrm>
    </dsp:sp>
    <dsp:sp modelId="{C7F8F510-EB10-4B78-9FE0-D9B4B21079DF}">
      <dsp:nvSpPr>
        <dsp:cNvPr id="0" name=""/>
        <dsp:cNvSpPr/>
      </dsp:nvSpPr>
      <dsp:spPr>
        <a:xfrm>
          <a:off x="3485017" y="1465686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1475280"/>
        <a:ext cx="21202" cy="21202"/>
      </dsp:txXfrm>
    </dsp:sp>
    <dsp:sp modelId="{71DD8B2C-BC45-4A0A-B436-721577774DBA}">
      <dsp:nvSpPr>
        <dsp:cNvPr id="0" name=""/>
        <dsp:cNvSpPr/>
      </dsp:nvSpPr>
      <dsp:spPr>
        <a:xfrm>
          <a:off x="3909061" y="1220854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236379"/>
        <a:ext cx="2263034" cy="499004"/>
      </dsp:txXfrm>
    </dsp:sp>
    <dsp:sp modelId="{2F208A0A-C0BF-45F6-9B3C-05BB8FFF478C}">
      <dsp:nvSpPr>
        <dsp:cNvPr id="0" name=""/>
        <dsp:cNvSpPr/>
      </dsp:nvSpPr>
      <dsp:spPr>
        <a:xfrm rot="3907178">
          <a:off x="1329054" y="1618076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1613074"/>
        <a:ext cx="50394" cy="50394"/>
      </dsp:txXfrm>
    </dsp:sp>
    <dsp:sp modelId="{0D2CDB0F-B6D9-42EB-8AA0-AB8C96CBD1B7}">
      <dsp:nvSpPr>
        <dsp:cNvPr id="0" name=""/>
        <dsp:cNvSpPr/>
      </dsp:nvSpPr>
      <dsp:spPr>
        <a:xfrm>
          <a:off x="2045019" y="1830416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DeleteUser</a:t>
          </a:r>
          <a:endParaRPr lang="ko-KR" altLang="en-US" sz="1400" kern="1200" dirty="0"/>
        </a:p>
      </dsp:txBody>
      <dsp:txXfrm>
        <a:off x="2060544" y="1845941"/>
        <a:ext cx="1408948" cy="499004"/>
      </dsp:txXfrm>
    </dsp:sp>
    <dsp:sp modelId="{F1B195E0-9F2E-4773-BFE4-C679E9043F72}">
      <dsp:nvSpPr>
        <dsp:cNvPr id="0" name=""/>
        <dsp:cNvSpPr/>
      </dsp:nvSpPr>
      <dsp:spPr>
        <a:xfrm>
          <a:off x="3485017" y="2075248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084842"/>
        <a:ext cx="21202" cy="21202"/>
      </dsp:txXfrm>
    </dsp:sp>
    <dsp:sp modelId="{E3EF1D30-1FA0-43E7-9B08-2E83E4406AFA}">
      <dsp:nvSpPr>
        <dsp:cNvPr id="0" name=""/>
        <dsp:cNvSpPr/>
      </dsp:nvSpPr>
      <dsp:spPr>
        <a:xfrm>
          <a:off x="3909061" y="1830416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845941"/>
        <a:ext cx="2263034" cy="49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B856F9C-87EB-4B34-B17C-657246A230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84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29B1087-7EF2-44DA-B33D-977A9C841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311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FA45C1BA-9384-4A8A-ABF2-66BC8358AE7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B546D79-460D-47A5-BCC0-6005BE38A17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73F51DA3-6EE9-46AD-B3DB-A46C68B07EE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2644DAA-290C-4810-B4FC-5D5324E28F1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8BD7032-E220-48F4-98FA-47E241FA216B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26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27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28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29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CEF842F-442F-4F25-8513-4E038D3941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색깔 바꿔서 띄우자</a:t>
            </a:r>
            <a:endParaRPr lang="en-US" altLang="ko-KR" sz="100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8DE5C6B-244A-48D9-A46D-39FAB16A282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296D56F-E995-4C23-B8DB-2E7B6AAE930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D2B942E-FEC8-446F-8A3E-A0FC3CD97E1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0BF69687-4BF3-437B-A4D6-49652E041C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C569BCB1-ED47-4F74-B12B-2DE6C41E89A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7E52CA3-7BD3-42FE-BDD8-C29B01F0012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0" y="3810000"/>
            <a:ext cx="9153525" cy="1103313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62400"/>
            <a:ext cx="7162800" cy="838200"/>
          </a:xfrm>
        </p:spPr>
        <p:txBody>
          <a:bodyPr/>
          <a:lstStyle>
            <a:lvl1pPr marL="714375" indent="0">
              <a:defRPr sz="3400" b="0">
                <a:solidFill>
                  <a:srgbClr val="6666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6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19088"/>
            <a:ext cx="7391400" cy="5635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Century Gothic" pitchFamily="34" charset="0"/>
                <a:ea typeface="맑은 고딕" pitchFamily="50" charset="-127"/>
              </a:defRPr>
            </a:lvl1pPr>
            <a:lvl2pPr>
              <a:lnSpc>
                <a:spcPct val="105000"/>
              </a:lnSpc>
              <a:spcBef>
                <a:spcPts val="600"/>
              </a:spcBef>
              <a:defRPr>
                <a:latin typeface="Century Gothic" pitchFamily="34" charset="0"/>
                <a:ea typeface="맑은 고딕" pitchFamily="50" charset="-127"/>
              </a:defRPr>
            </a:lvl2pPr>
            <a:lvl3pPr>
              <a:lnSpc>
                <a:spcPct val="105000"/>
              </a:lnSpc>
              <a:spcBef>
                <a:spcPts val="200"/>
              </a:spcBef>
              <a:defRPr sz="1400" b="0">
                <a:latin typeface="Century Gothic" pitchFamily="34" charset="0"/>
                <a:ea typeface="맑은 고딕" pitchFamily="50" charset="-127"/>
              </a:defRPr>
            </a:lvl3pPr>
            <a:lvl4pPr>
              <a:lnSpc>
                <a:spcPct val="105000"/>
              </a:lnSpc>
              <a:spcBef>
                <a:spcPts val="200"/>
              </a:spcBef>
              <a:defRPr sz="1200">
                <a:latin typeface="Century Gothic" pitchFamily="34" charset="0"/>
                <a:ea typeface="맑은 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9759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228600" y="1066800"/>
            <a:ext cx="1600200" cy="304800"/>
          </a:xfrm>
          <a:prstGeom prst="roundRect">
            <a:avLst>
              <a:gd name="adj" fmla="val 7292"/>
            </a:avLst>
          </a:prstGeom>
          <a:solidFill>
            <a:srgbClr val="F20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876425" y="1066800"/>
            <a:ext cx="7127875" cy="304800"/>
          </a:xfrm>
          <a:prstGeom prst="roundRect">
            <a:avLst>
              <a:gd name="adj" fmla="val 7292"/>
            </a:avLst>
          </a:prstGeom>
          <a:solidFill>
            <a:srgbClr val="FF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4" name="내용 개체 틀 12"/>
          <p:cNvSpPr>
            <a:spLocks noGrp="1"/>
          </p:cNvSpPr>
          <p:nvPr>
            <p:ph sz="quarter" idx="11"/>
          </p:nvPr>
        </p:nvSpPr>
        <p:spPr>
          <a:xfrm>
            <a:off x="762000" y="1447800"/>
            <a:ext cx="82296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Comic Sans MS" pitchFamily="66" charset="0"/>
                <a:ea typeface="돋움" pitchFamily="50" charset="-127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  <p:sp>
        <p:nvSpPr>
          <p:cNvPr id="15" name="내용 개체 틀 12"/>
          <p:cNvSpPr>
            <a:spLocks noGrp="1"/>
          </p:cNvSpPr>
          <p:nvPr>
            <p:ph sz="quarter" idx="12"/>
          </p:nvPr>
        </p:nvSpPr>
        <p:spPr>
          <a:xfrm>
            <a:off x="228600" y="1447800"/>
            <a:ext cx="5334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87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02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6325"/>
            <a:ext cx="8686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 sz="1800" smtClean="0">
              <a:latin typeface="Arial" charset="0"/>
              <a:ea typeface="굴림" pitchFamily="50" charset="-127"/>
            </a:endParaRPr>
          </a:p>
        </p:txBody>
      </p:sp>
      <p:sp>
        <p:nvSpPr>
          <p:cNvPr id="1029" name="AutoShape 9"/>
          <p:cNvSpPr>
            <a:spLocks noChangeArrowheads="1"/>
          </p:cNvSpPr>
          <p:nvPr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4" r:id="rId2"/>
    <p:sldLayoutId id="2147484307" r:id="rId3"/>
  </p:sldLayoutIdLst>
  <p:timing>
    <p:tnLst>
      <p:par>
        <p:cTn id="1" dur="indefinite" restart="never" nodeType="tmRoot"/>
      </p:par>
    </p:tnLst>
  </p:timing>
  <p:txStyles>
    <p:titleStyle>
      <a:lvl1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>
          <a:solidFill>
            <a:srgbClr val="000000"/>
          </a:solidFill>
          <a:latin typeface="+mn-ea"/>
          <a:ea typeface="+mn-ea"/>
          <a:cs typeface="+mn-cs"/>
        </a:defRPr>
      </a:lvl1pPr>
      <a:lvl2pPr marL="542925" indent="-180975" algn="l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2pPr>
      <a:lvl3pPr marL="8096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chemeClr val="tx1"/>
        </a:buClr>
        <a:buChar char="•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3pPr>
      <a:lvl4pPr marL="10763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har char="–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Beginner_logo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05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2054" name="AutoShape 9"/>
          <p:cNvSpPr>
            <a:spLocks noChangeArrowheads="1"/>
          </p:cNvSpPr>
          <p:nvPr userDrawn="1"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2055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Font typeface="Wingdings" pitchFamily="2" charset="2"/>
        <a:buChar char=""/>
        <a:defRPr kern="1200">
          <a:solidFill>
            <a:srgbClr val="888128"/>
          </a:solidFill>
          <a:latin typeface="HY견고딕" pitchFamily="18" charset="-127"/>
          <a:ea typeface="HY견고딕" pitchFamily="18" charset="-127"/>
          <a:cs typeface="+mn-cs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rgbClr val="669E86"/>
        </a:buClr>
        <a:buFont typeface="Wingdings" pitchFamily="2" charset="2"/>
        <a:buChar char="§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3363"/>
            <a:ext cx="822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Messenger(C/S)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System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구축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평가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71900" y="4343400"/>
            <a:ext cx="16002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524000" y="3505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524000" y="2743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입력하세요 안내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대기실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81800" y="4275138"/>
            <a:ext cx="1790700" cy="15049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2286000"/>
            <a:ext cx="1790700" cy="13763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특정 대화방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선택했을 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그 방의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2286000"/>
            <a:ext cx="6096000" cy="3505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 대화방 목록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번호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제목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참여인원수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530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생성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2766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30225" y="1295400"/>
            <a:ext cx="8042275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781800" y="1809750"/>
            <a:ext cx="1790700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781800" y="3783013"/>
            <a:ext cx="1790700" cy="3984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47688" y="1809750"/>
            <a:ext cx="6081712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대화방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1905000"/>
            <a:ext cx="17907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1905000"/>
            <a:ext cx="60960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TextArea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채팅창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77150" y="5867400"/>
            <a:ext cx="89535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 퇴장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781800" y="1295400"/>
            <a:ext cx="17907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참여 인원수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3400" y="1295400"/>
            <a:ext cx="6096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33400" y="5905500"/>
            <a:ext cx="52578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2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채팅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입력창</a:t>
            </a:r>
            <a:endParaRPr lang="en-US" altLang="ko-KR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75338" y="5867400"/>
            <a:ext cx="754062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보내기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781800" y="5867400"/>
            <a:ext cx="754063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초대하기</a:t>
            </a:r>
          </a:p>
        </p:txBody>
      </p:sp>
      <p:sp>
        <p:nvSpPr>
          <p:cNvPr id="16396" name="직사각형 17"/>
          <p:cNvSpPr>
            <a:spLocks noChangeArrowheads="1"/>
          </p:cNvSpPr>
          <p:nvPr/>
        </p:nvSpPr>
        <p:spPr bwMode="auto">
          <a:xfrm>
            <a:off x="6781800" y="990600"/>
            <a:ext cx="23622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397" name="직사각형 19"/>
          <p:cNvSpPr>
            <a:spLocks noChangeArrowheads="1"/>
          </p:cNvSpPr>
          <p:nvPr/>
        </p:nvSpPr>
        <p:spPr bwMode="auto">
          <a:xfrm>
            <a:off x="152400" y="990600"/>
            <a:ext cx="66294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100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초대보내기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78213" y="2286000"/>
            <a:ext cx="1790700" cy="2198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받기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인원수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초대한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거절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초대안내</a:t>
            </a: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990600" y="5583238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320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]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누르면 그 방으로 이동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???</a:t>
            </a:r>
            <a:endParaRPr lang="ko-KR" altLang="en-US" sz="320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방생성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43000" y="2438400"/>
            <a:ext cx="4724400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 server.java</a:t>
            </a: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8575" y="4038600"/>
            <a:ext cx="4340225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1219200" y="2667000"/>
            <a:ext cx="5719763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71600" y="4114800"/>
            <a:ext cx="5410200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410200" y="4572000"/>
            <a:ext cx="1184275" cy="9906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381000" y="990600"/>
            <a:ext cx="8610600" cy="5715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3400" y="3048000"/>
            <a:ext cx="8382000" cy="3581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SERVER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858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432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06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58000" y="3657600"/>
            <a:ext cx="1981200" cy="27432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1500" y="1447800"/>
            <a:ext cx="3162300" cy="14478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39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239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526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526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542" name="그룹 2"/>
          <p:cNvGrpSpPr>
            <a:grpSpLocks/>
          </p:cNvGrpSpPr>
          <p:nvPr/>
        </p:nvGrpSpPr>
        <p:grpSpPr bwMode="auto">
          <a:xfrm>
            <a:off x="6934200" y="4711700"/>
            <a:ext cx="1828800" cy="1384300"/>
            <a:chOff x="6934200" y="4712153"/>
            <a:chExt cx="1828800" cy="1383847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3" name="그룹 40"/>
          <p:cNvGrpSpPr>
            <a:grpSpLocks/>
          </p:cNvGrpSpPr>
          <p:nvPr/>
        </p:nvGrpSpPr>
        <p:grpSpPr bwMode="auto">
          <a:xfrm>
            <a:off x="4876800" y="4711700"/>
            <a:ext cx="1828800" cy="1384300"/>
            <a:chOff x="6934200" y="4712153"/>
            <a:chExt cx="1828800" cy="1383847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4" name="그룹 46"/>
          <p:cNvGrpSpPr>
            <a:grpSpLocks/>
          </p:cNvGrpSpPr>
          <p:nvPr/>
        </p:nvGrpSpPr>
        <p:grpSpPr bwMode="auto">
          <a:xfrm>
            <a:off x="2819400" y="4711700"/>
            <a:ext cx="1828800" cy="1384300"/>
            <a:chOff x="6934200" y="4712153"/>
            <a:chExt cx="1828800" cy="138384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5" name="그룹 52"/>
          <p:cNvGrpSpPr>
            <a:grpSpLocks/>
          </p:cNvGrpSpPr>
          <p:nvPr/>
        </p:nvGrpSpPr>
        <p:grpSpPr bwMode="auto">
          <a:xfrm>
            <a:off x="762000" y="4711700"/>
            <a:ext cx="1828800" cy="1384300"/>
            <a:chOff x="6934200" y="4712153"/>
            <a:chExt cx="1828800" cy="1383847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2760663" y="1839913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60663" y="2333625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609600" y="1143000"/>
          <a:ext cx="7543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143000"/>
            <a:ext cx="8796337" cy="526256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주제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OOP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기본 원리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, Exception, Collection,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AWT, Stream, Thread, Network API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등을 이용하여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End User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用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Messenger Client-Server System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구축한다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기능 요구사항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사용자 접속 및 관리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동시 다중 클라이언트 접속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클라이언트 접속 시 대화명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중복 여부 체크 및 결과 통보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대기실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후 자동으로 대기실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특정 대화방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신규 대화방 개설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종료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ko-KR" altLang="en-US" smtClean="0"/>
              <a:t>종료</a:t>
            </a:r>
            <a:r>
              <a:rPr lang="en-US" altLang="ko-KR" smtClean="0"/>
              <a:t>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438400" y="1371600"/>
          <a:ext cx="3810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438400" y="2514600"/>
          <a:ext cx="1676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3" name="직사각형 15"/>
          <p:cNvSpPr>
            <a:spLocks noChangeArrowheads="1"/>
          </p:cNvSpPr>
          <p:nvPr/>
        </p:nvSpPr>
        <p:spPr bwMode="auto">
          <a:xfrm>
            <a:off x="6477000" y="2514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HashTable</a:t>
            </a:r>
            <a:r>
              <a:rPr lang="ko-KR" altLang="en-US" sz="1600"/>
              <a:t>에서 삭제</a:t>
            </a:r>
            <a:endParaRPr lang="en-US" altLang="ko-KR" sz="1600"/>
          </a:p>
        </p:txBody>
      </p:sp>
      <p:sp>
        <p:nvSpPr>
          <p:cNvPr id="17" name="직사각형 16"/>
          <p:cNvSpPr/>
          <p:nvPr/>
        </p:nvSpPr>
        <p:spPr bwMode="auto">
          <a:xfrm>
            <a:off x="685800" y="35814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5" name="직사각형 17"/>
          <p:cNvSpPr>
            <a:spLocks noChangeArrowheads="1"/>
          </p:cNvSpPr>
          <p:nvPr/>
        </p:nvSpPr>
        <p:spPr bwMode="auto">
          <a:xfrm>
            <a:off x="2514600" y="3586163"/>
            <a:ext cx="56388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Socket.close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133600" y="1371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133600" y="2514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2133600" y="3657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graphicFrame>
        <p:nvGraphicFramePr>
          <p:cNvPr id="12" name="다이어그램 11"/>
          <p:cNvGraphicFramePr/>
          <p:nvPr/>
        </p:nvGraphicFramePr>
        <p:xfrm>
          <a:off x="2133600" y="4800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685800" y="4800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85800" y="57912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25611" name="직사각형 14"/>
          <p:cNvSpPr>
            <a:spLocks noChangeArrowheads="1"/>
          </p:cNvSpPr>
          <p:nvPr/>
        </p:nvSpPr>
        <p:spPr bwMode="auto">
          <a:xfrm>
            <a:off x="2590800" y="5791200"/>
            <a:ext cx="36576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r>
              <a:rPr lang="en-US" altLang="ko-KR" sz="1600"/>
              <a:t>waiting</a:t>
            </a:r>
            <a:r>
              <a:rPr lang="ko-KR" altLang="en-US" sz="1600"/>
              <a:t>에 넣기</a:t>
            </a:r>
            <a:endParaRPr lang="en-US" altLang="ko-KR" sz="1600"/>
          </a:p>
        </p:txBody>
      </p:sp>
      <p:sp>
        <p:nvSpPr>
          <p:cNvPr id="25612" name="직사각형 15"/>
          <p:cNvSpPr>
            <a:spLocks noChangeArrowheads="1"/>
          </p:cNvSpPr>
          <p:nvPr/>
        </p:nvSpPr>
        <p:spPr bwMode="auto">
          <a:xfrm>
            <a:off x="6477000" y="4800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가 </a:t>
            </a:r>
            <a:endParaRPr lang="en-US" altLang="ko-KR" sz="1600"/>
          </a:p>
          <a:p>
            <a:r>
              <a:rPr lang="en-US" altLang="ko-KR" sz="1600"/>
              <a:t>waiting panel</a:t>
            </a:r>
            <a:r>
              <a:rPr lang="ko-KR" altLang="en-US" sz="1600"/>
              <a:t>로 </a:t>
            </a:r>
            <a:endParaRPr lang="en-US" altLang="ko-KR" sz="1600"/>
          </a:p>
          <a:p>
            <a:r>
              <a:rPr lang="ko-KR" altLang="en-US" sz="1600"/>
              <a:t>변경</a:t>
            </a:r>
            <a:endParaRPr lang="en-US" altLang="ko-K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2819400" y="1219200"/>
          <a:ext cx="6324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752600" y="1219200"/>
            <a:ext cx="9144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76200" y="1265238"/>
            <a:ext cx="1447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ko-KR" altLang="en-US" sz="1800"/>
              <a:t>처음</a:t>
            </a:r>
            <a:endParaRPr lang="en-US" altLang="ko-KR" sz="1800"/>
          </a:p>
          <a:p>
            <a:r>
              <a:rPr lang="en-US" altLang="ko-KR" sz="1800"/>
              <a:t> waiting</a:t>
            </a:r>
          </a:p>
          <a:p>
            <a:r>
              <a:rPr lang="ko-KR" altLang="en-US" sz="1800"/>
              <a:t>상태가 </a:t>
            </a:r>
            <a:endParaRPr lang="en-US" altLang="ko-KR" sz="1800"/>
          </a:p>
          <a:p>
            <a:r>
              <a:rPr lang="ko-KR" altLang="en-US" sz="1800"/>
              <a:t>될때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35052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752600" y="35464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32" name="TextBox 21"/>
          <p:cNvSpPr txBox="1">
            <a:spLocks noChangeArrowheads="1"/>
          </p:cNvSpPr>
          <p:nvPr/>
        </p:nvSpPr>
        <p:spPr bwMode="auto">
          <a:xfrm>
            <a:off x="76200" y="41910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en-US" altLang="ko-KR" sz="1800"/>
              <a:t>waiting</a:t>
            </a:r>
          </a:p>
          <a:p>
            <a:r>
              <a:rPr lang="ko-KR" altLang="en-US" sz="1800"/>
              <a:t>상태일때</a:t>
            </a:r>
            <a:endParaRPr lang="en-US" altLang="ko-KR" sz="1800"/>
          </a:p>
          <a:p>
            <a:r>
              <a:rPr lang="ko-KR" altLang="en-US" sz="1800"/>
              <a:t>수시로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13716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76400" y="14128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client</a:t>
            </a:r>
          </a:p>
        </p:txBody>
      </p:sp>
      <p:sp>
        <p:nvSpPr>
          <p:cNvPr id="27653" name="TextBox 21"/>
          <p:cNvSpPr txBox="1">
            <a:spLocks noChangeArrowheads="1"/>
          </p:cNvSpPr>
          <p:nvPr/>
        </p:nvSpPr>
        <p:spPr bwMode="auto">
          <a:xfrm>
            <a:off x="76200" y="2057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600"/>
              <a:t>Client</a:t>
            </a:r>
            <a:r>
              <a:rPr lang="ko-KR" altLang="en-US" sz="1600"/>
              <a:t>에서</a:t>
            </a:r>
            <a:endParaRPr lang="en-US" altLang="ko-KR" sz="1600"/>
          </a:p>
          <a:p>
            <a:r>
              <a:rPr lang="en-US" altLang="ko-KR" sz="1600"/>
              <a:t>Event </a:t>
            </a:r>
            <a:r>
              <a:rPr lang="ko-KR" altLang="en-US" sz="1600"/>
              <a:t>발생</a:t>
            </a:r>
            <a:endParaRPr lang="en-US" altLang="ko-KR" sz="1600"/>
          </a:p>
          <a:p>
            <a:r>
              <a:rPr lang="ko-KR" altLang="en-US" sz="1600"/>
              <a:t>했을때</a:t>
            </a:r>
            <a:endParaRPr lang="en-US" altLang="ko-KR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58888"/>
            <a:ext cx="7010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check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[</a:t>
            </a:r>
            <a:r>
              <a:rPr lang="ko-KR" altLang="en-US" sz="1600" dirty="0"/>
              <a:t>닉네임정보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[</a:t>
            </a:r>
            <a:r>
              <a:rPr lang="ko-KR" altLang="en-US" sz="1600" dirty="0"/>
              <a:t>패널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304800" y="3389313"/>
            <a:ext cx="7391400" cy="563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>
            <a:lvl1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2pPr>
            <a:lvl3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3pPr>
            <a:lvl4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4pPr>
            <a:lvl5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r>
              <a:rPr lang="en-US" altLang="ko-KR" b="0" kern="0" smtClean="0"/>
              <a:t>DISCONNECT </a:t>
            </a:r>
            <a:r>
              <a:rPr lang="ko-KR" altLang="en-US" b="0" kern="0" smtClean="0"/>
              <a:t>프로토콜 </a:t>
            </a:r>
            <a:endParaRPr lang="ko-KR" altLang="en-US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343400"/>
            <a:ext cx="70104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버튼 이벤트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위치</a:t>
            </a:r>
            <a:r>
              <a:rPr lang="en-US" altLang="ko-KR" sz="1600" dirty="0"/>
              <a:t>] </a:t>
            </a:r>
            <a:r>
              <a:rPr lang="ko-KR" altLang="en-US" sz="1600" dirty="0"/>
              <a:t>★ </a:t>
            </a:r>
            <a:r>
              <a:rPr lang="en-US" altLang="ko-KR" sz="1600" dirty="0"/>
              <a:t>Disconnect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Disconnect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9699" name="TextBox 21"/>
          <p:cNvSpPr txBox="1">
            <a:spLocks noChangeArrowheads="1"/>
          </p:cNvSpPr>
          <p:nvPr/>
        </p:nvSpPr>
        <p:spPr bwMode="auto">
          <a:xfrm>
            <a:off x="381000" y="1258888"/>
            <a:ext cx="8610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방 정보 얻어오기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 smtClean="0"/>
              <a:t>cs_roomInfo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</a:t>
            </a:r>
            <a:r>
              <a:rPr lang="en-US" altLang="ko-KR" sz="1600" dirty="0" smtClean="0"/>
              <a:t>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SC_ROOMINFO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USER_NUM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	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SC_ROOMINFO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/>
              <a:t>	</a:t>
            </a:r>
          </a:p>
          <a:p>
            <a:pPr algn="l"/>
            <a:r>
              <a:rPr lang="en-US" altLang="ko-KR" sz="1600" dirty="0"/>
              <a:t>3. client: </a:t>
            </a:r>
            <a:r>
              <a:rPr lang="ko-KR" altLang="en-US" sz="1600" dirty="0"/>
              <a:t>읽어서 출력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Ex2) </a:t>
            </a:r>
            <a:r>
              <a:rPr lang="ko-KR" altLang="en-US" sz="1600" dirty="0"/>
              <a:t>방 입장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3. client: [</a:t>
            </a:r>
            <a:r>
              <a:rPr lang="ko-KR" altLang="en-US" sz="1600" dirty="0"/>
              <a:t>입장 버튼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cs_enterRoom</a:t>
            </a:r>
            <a:endParaRPr lang="en-US" altLang="ko-KR" sz="1600" dirty="0"/>
          </a:p>
          <a:p>
            <a:pPr algn="l"/>
            <a:r>
              <a:rPr lang="en-US" altLang="ko-KR" sz="1600" dirty="0"/>
              <a:t>4-1. 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</a:t>
            </a:r>
            <a:endParaRPr lang="en-US" altLang="ko-KR" sz="1600" dirty="0"/>
          </a:p>
          <a:p>
            <a:pPr algn="l"/>
            <a:r>
              <a:rPr lang="en-US" altLang="ko-KR" sz="1600" dirty="0"/>
              <a:t>5</a:t>
            </a:r>
            <a:r>
              <a:rPr lang="en-US" altLang="ko-KR" sz="1600" dirty="0" smtClean="0"/>
              <a:t>-1. </a:t>
            </a:r>
            <a:r>
              <a:rPr lang="en-US" altLang="ko-KR" sz="1600" dirty="0"/>
              <a:t>server: </a:t>
            </a:r>
            <a:r>
              <a:rPr lang="en-US" altLang="ko-KR" sz="1600" dirty="0" smtClean="0"/>
              <a:t>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/>
              <a:t>6</a:t>
            </a:r>
            <a:r>
              <a:rPr lang="en-US" altLang="ko-KR" sz="1600" dirty="0" smtClean="0"/>
              <a:t>-1</a:t>
            </a:r>
            <a:r>
              <a:rPr lang="en-US" altLang="ko-KR" sz="1600" dirty="0"/>
              <a:t>. client: [</a:t>
            </a:r>
            <a:r>
              <a:rPr lang="ko-KR" altLang="en-US" sz="1600" dirty="0"/>
              <a:t>패널 변경하고 정보 추가</a:t>
            </a:r>
            <a:r>
              <a:rPr lang="en-US" altLang="ko-KR" sz="1600" dirty="0" smtClean="0"/>
              <a:t>]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4-2. server: 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/>
            <a:r>
              <a:rPr lang="en-US" altLang="ko-KR" sz="1600" dirty="0"/>
              <a:t>5-2. client: [</a:t>
            </a:r>
            <a:r>
              <a:rPr lang="ko-KR" altLang="en-US" sz="1600" dirty="0"/>
              <a:t>입장 실패</a:t>
            </a:r>
            <a:r>
              <a:rPr lang="en-US" altLang="ko-KR" sz="1600" dirty="0"/>
              <a:t>]</a:t>
            </a:r>
          </a:p>
          <a:p>
            <a:pPr algn="l"/>
            <a:endParaRPr lang="en-US" altLang="ko-K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dirty="0" smtClean="0"/>
              <a:t>Waiting </a:t>
            </a:r>
            <a:r>
              <a:rPr lang="ko-KR" altLang="en-US" dirty="0" smtClean="0"/>
              <a:t>프로토콜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1258886"/>
            <a:ext cx="9753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생성</a:t>
            </a:r>
            <a:endParaRPr lang="en-US" altLang="ko-KR" sz="1600" dirty="0"/>
          </a:p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cs_newRoom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SC_NEW_ROOM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Success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방 입장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SC_NEW_ROOM_TO_WAIT </a:t>
            </a:r>
            <a:r>
              <a:rPr lang="ko-KR" altLang="en-US" sz="1600" dirty="0" smtClean="0"/>
              <a:t>★ 방 정보</a:t>
            </a:r>
            <a:endParaRPr lang="en-US" altLang="ko-KR" sz="1600" dirty="0" smtClean="0"/>
          </a:p>
          <a:p>
            <a:pPr algn="l"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</a:t>
            </a:r>
            <a:r>
              <a:rPr lang="ko-KR" altLang="en-US" sz="1600" dirty="0" smtClean="0"/>
              <a:t>삭제되었을 때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SC_DELETE_ROOM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방번호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대기실 모두에게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 smtClean="0"/>
              <a:t>Ex4) </a:t>
            </a:r>
            <a:r>
              <a:rPr lang="ko-KR" altLang="en-US" sz="1600" dirty="0" smtClean="0"/>
              <a:t>초대 메시지</a:t>
            </a:r>
            <a:r>
              <a:rPr lang="en-US" altLang="ko-KR" sz="1600" dirty="0" smtClean="0"/>
              <a:t>!!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SC_INVTIE </a:t>
            </a:r>
            <a:r>
              <a:rPr lang="ko-KR" altLang="en-US" sz="1600" dirty="0"/>
              <a:t>★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초대한사람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★ 방 정보 보내주기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초대 화면 띄워주고 그 안에 받은 방 정보 넣기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승낙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SUCCESS </a:t>
            </a:r>
            <a:r>
              <a:rPr lang="ko-KR" altLang="en-US" sz="1600" dirty="0" smtClean="0"/>
              <a:t>★ </a:t>
            </a:r>
            <a:r>
              <a:rPr lang="ko-KR" altLang="en-US" sz="1600" dirty="0" err="1"/>
              <a:t>초대한사람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 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거절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r>
              <a:rPr lang="ko-KR" altLang="en-US" sz="1600" dirty="0"/>
              <a:t> ★ </a:t>
            </a:r>
            <a:r>
              <a:rPr lang="ko-KR" altLang="en-US" sz="1600" dirty="0" err="1"/>
              <a:t>초대한사람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nickName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 smtClean="0"/>
              <a:t>5. 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승낙시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 (</a:t>
            </a:r>
            <a:r>
              <a:rPr lang="ko-KR" altLang="en-US" sz="1600" dirty="0" smtClean="0"/>
              <a:t>초대 받은 사람에게</a:t>
            </a:r>
            <a:r>
              <a:rPr lang="en-US" altLang="ko-KR" sz="1600" dirty="0" smtClean="0"/>
              <a:t>)</a:t>
            </a:r>
          </a:p>
          <a:p>
            <a:pPr algn="l">
              <a:defRPr/>
            </a:pPr>
            <a:r>
              <a:rPr lang="en-US" altLang="ko-KR" sz="1600" dirty="0" smtClean="0"/>
              <a:t>6. 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거절시</a:t>
            </a:r>
            <a:r>
              <a:rPr lang="en-US" altLang="ko-KR" sz="1600" dirty="0" smtClean="0"/>
              <a:t>) (</a:t>
            </a:r>
            <a:r>
              <a:rPr lang="ko-KR" altLang="en-US" sz="1600" dirty="0" smtClean="0"/>
              <a:t>초대한 사람에게</a:t>
            </a:r>
            <a:r>
              <a:rPr lang="en-US" altLang="ko-KR" sz="1600" dirty="0" smtClean="0"/>
              <a:t>)CHATTING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4" y="914400"/>
            <a:ext cx="839585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새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입장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받은 닉네임 자신들 리스트에 추가하기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600" dirty="0" smtClean="0"/>
              <a:t>EX2</a:t>
            </a:r>
            <a:r>
              <a:rPr lang="en-US" altLang="ko-KR" sz="1600" dirty="0"/>
              <a:t>) </a:t>
            </a:r>
            <a:r>
              <a:rPr lang="ko-KR" altLang="en-US" sz="1600" dirty="0"/>
              <a:t>어느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받고 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EX3) Waiting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나가기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 (</a:t>
            </a:r>
            <a:r>
              <a:rPr lang="ko-KR" altLang="en-US" sz="1600" dirty="0" smtClean="0"/>
              <a:t>해당 클라이언트에게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받아서 </a:t>
            </a:r>
            <a:r>
              <a:rPr lang="ko-KR" altLang="en-US" sz="1600" dirty="0" err="1" smtClean="0"/>
              <a:t>웨이팅으로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SC_DELETE_USER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nickName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모두에게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메시지내용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5" y="914400"/>
            <a:ext cx="70104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EX4) </a:t>
            </a:r>
            <a:r>
              <a:rPr lang="ko-KR" altLang="en-US" sz="1600" dirty="0"/>
              <a:t>채팅 메시지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CS_MESSAGE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메세지내용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SC_MESSAGE </a:t>
            </a:r>
            <a:r>
              <a:rPr lang="ko-KR" altLang="en-US" sz="1600" dirty="0" smtClean="0"/>
              <a:t>★ 메시지내용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메시지내용 받아 출력하기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EX5) waiting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초대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ko-KR" altLang="en-US" sz="1600" dirty="0" smtClean="0"/>
              <a:t>유저리스트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유저리스트 받아 자신의 초대 리스트에 추가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한 명 골라 초대 버튼 클릭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(</a:t>
            </a:r>
            <a:r>
              <a:rPr lang="ko-KR" altLang="en-US" sz="1600" dirty="0" smtClean="0"/>
              <a:t>대기실에 해당 유저가 남아 있으면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보내준 닉네임에게 초대 메시지 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(</a:t>
            </a:r>
            <a:r>
              <a:rPr lang="ko-KR" altLang="en-US" sz="1600" dirty="0" smtClean="0"/>
              <a:t>대기실에 해당 유저 없으면</a:t>
            </a:r>
            <a:r>
              <a:rPr lang="en-US" altLang="ko-KR" sz="1600" dirty="0" smtClean="0"/>
              <a:t>) CHATTING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EX5)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err="1"/>
              <a:t>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</a:t>
            </a:r>
            <a:r>
              <a:rPr lang="ko-KR" altLang="en-US" sz="1600" dirty="0" smtClean="0"/>
              <a:t>귓속</a:t>
            </a:r>
            <a:r>
              <a:rPr lang="ko-KR" altLang="en-US" sz="1600" dirty="0"/>
              <a:t>말</a:t>
            </a:r>
            <a:r>
              <a:rPr lang="ko-KR" altLang="en-US" sz="1600" dirty="0" smtClean="0"/>
              <a:t> 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6863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973263" y="990600"/>
            <a:ext cx="5646738" cy="563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128520" y="1076960"/>
            <a:ext cx="5339079" cy="4470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정보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128520" y="2286000"/>
            <a:ext cx="2591910" cy="403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생성된 방 정보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72811" y="1590040"/>
            <a:ext cx="2547619" cy="4470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IP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주소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포트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73613" y="1612900"/>
            <a:ext cx="990600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동작 여부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867400" y="1623060"/>
            <a:ext cx="762000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&lt;Button&gt;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On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693853" y="1623060"/>
            <a:ext cx="773747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&lt;Button&gt;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Off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52351" y="2286000"/>
            <a:ext cx="2615248" cy="403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해당되는 방 접속 유저 목록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14438"/>
            <a:ext cx="8796337" cy="5262562"/>
          </a:xfrm>
        </p:spPr>
        <p:txBody>
          <a:bodyPr rIns="90000"/>
          <a:lstStyle/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참여자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전체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모든 사용자들과 멀티 채팅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대화방 내 특정 사용자와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1:1(P2P)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파일 송수신 가능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선택사항</a:t>
            </a:r>
            <a:endParaRPr lang="en-US" altLang="ko-KR" smtClean="0">
              <a:solidFill>
                <a:srgbClr val="92D05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 서버 정보 확인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2311" r="4862" b="2311"/>
          <a:stretch/>
        </p:blipFill>
        <p:spPr bwMode="auto">
          <a:xfrm>
            <a:off x="533400" y="1155700"/>
            <a:ext cx="395224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55700"/>
            <a:ext cx="395605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37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채팅 서버 </a:t>
            </a:r>
            <a:r>
              <a:rPr lang="ko-KR" altLang="en-US" sz="3200" dirty="0" err="1" smtClean="0"/>
              <a:t>작동중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45977" y="6019800"/>
            <a:ext cx="42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채팅 서버 작동 종료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035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1484" r="2684" b="1625"/>
          <a:stretch/>
        </p:blipFill>
        <p:spPr bwMode="auto">
          <a:xfrm>
            <a:off x="457200" y="960121"/>
            <a:ext cx="367792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4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83650" cy="640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49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6484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41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838200"/>
            <a:ext cx="66960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023938"/>
            <a:ext cx="66389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5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38125"/>
            <a:ext cx="88138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27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04888"/>
            <a:ext cx="66960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2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990600"/>
            <a:ext cx="66960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0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1775"/>
            <a:ext cx="8832850" cy="639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762000" y="1600200"/>
            <a:ext cx="7788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38188"/>
            <a:ext cx="67627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84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87325"/>
            <a:ext cx="8845550" cy="648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62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3463"/>
            <a:ext cx="66484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80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28700"/>
            <a:ext cx="66198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79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1300"/>
            <a:ext cx="8858250" cy="63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77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초대 성공 메시지 수정</a:t>
            </a:r>
            <a:endParaRPr lang="en-US" altLang="ko-KR" dirty="0" smtClean="0"/>
          </a:p>
          <a:p>
            <a:r>
              <a:rPr lang="ko-KR" altLang="en-US" dirty="0" smtClean="0"/>
              <a:t>방 만들 때 방 안에 메시지랑 유저 리스트 초기화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56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클라이언트 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838200" y="1600200"/>
            <a:ext cx="75438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33437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4105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300038" y="1143000"/>
            <a:ext cx="83105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63525" y="1143000"/>
            <a:ext cx="85804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1340</Words>
  <Application>Microsoft Office PowerPoint</Application>
  <PresentationFormat>화면 슬라이드 쇼(4:3)</PresentationFormat>
  <Paragraphs>391</Paragraphs>
  <Slides>45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1_Default Design</vt:lpstr>
      <vt:lpstr>1_디자인 사용자 지정</vt:lpstr>
      <vt:lpstr>PowerPoint 프레젠테이션</vt:lpstr>
      <vt:lpstr>미니 프로젝트 개요</vt:lpstr>
      <vt:lpstr>미니 프로젝트 개요</vt:lpstr>
      <vt:lpstr>서버 클래스 모델(Class Diagram)</vt:lpstr>
      <vt:lpstr>클라이언트 클래스 모델(Class Diagram)</vt:lpstr>
      <vt:lpstr>화면 설계 - 사례</vt:lpstr>
      <vt:lpstr>화면 설계 - 사례</vt:lpstr>
      <vt:lpstr>화면 설계 - 사례</vt:lpstr>
      <vt:lpstr>화면 설계 - 사례</vt:lpstr>
      <vt:lpstr>로그인 UI</vt:lpstr>
      <vt:lpstr>대기실 UI</vt:lpstr>
      <vt:lpstr>대화방 UI</vt:lpstr>
      <vt:lpstr>초대메세지 보내기 (Dialog) UI</vt:lpstr>
      <vt:lpstr>초대메세지 받기 (Dialog) UI</vt:lpstr>
      <vt:lpstr>방생성 (Dialog) UI</vt:lpstr>
      <vt:lpstr>PowerPoint 프레젠테이션</vt:lpstr>
      <vt:lpstr>PowerPoint 프레젠테이션</vt:lpstr>
      <vt:lpstr>SERVER</vt:lpstr>
      <vt:lpstr>프로토콜</vt:lpstr>
      <vt:lpstr>종료 프로토콜</vt:lpstr>
      <vt:lpstr>LOGIN 프로토콜</vt:lpstr>
      <vt:lpstr>Waiting 프로토콜 </vt:lpstr>
      <vt:lpstr>Waiting 프로토콜 </vt:lpstr>
      <vt:lpstr>Login 프로토콜 </vt:lpstr>
      <vt:lpstr>Waiting 프로토콜 </vt:lpstr>
      <vt:lpstr>Waiting 프로토콜 </vt:lpstr>
      <vt:lpstr>Chatting 프로토콜 </vt:lpstr>
      <vt:lpstr>Chatting 프로토콜 </vt:lpstr>
      <vt:lpstr>초대메세지 보내기 (Dialog) UI</vt:lpstr>
      <vt:lpstr>채팅 서버 정보 확인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상속(Inheritance) 개념</dc:title>
  <dc:creator>KostaStudy</dc:creator>
  <cp:lastModifiedBy>KOSTA</cp:lastModifiedBy>
  <cp:revision>1165</cp:revision>
  <dcterms:created xsi:type="dcterms:W3CDTF">2004-07-21T02:43:03Z</dcterms:created>
  <dcterms:modified xsi:type="dcterms:W3CDTF">2018-09-13T13:06:02Z</dcterms:modified>
</cp:coreProperties>
</file>