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</p:sldIdLst>
  <p:sldSz cx="18002250" cy="10801350"/>
  <p:notesSz cx="6858000" cy="9144000"/>
  <p:defaultTextStyle>
    <a:defPPr>
      <a:defRPr lang="ko-KR"/>
    </a:defPPr>
    <a:lvl1pPr marL="0" algn="l" defTabSz="1645634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22816" algn="l" defTabSz="1645634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45634" algn="l" defTabSz="1645634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68450" algn="l" defTabSz="1645634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91268" algn="l" defTabSz="1645634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114085" algn="l" defTabSz="1645634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936901" algn="l" defTabSz="1645634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59717" algn="l" defTabSz="1645634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82535" algn="l" defTabSz="1645634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4660"/>
  </p:normalViewPr>
  <p:slideViewPr>
    <p:cSldViewPr>
      <p:cViewPr varScale="1">
        <p:scale>
          <a:sx n="31" d="100"/>
          <a:sy n="31" d="100"/>
        </p:scale>
        <p:origin x="-125" y="-883"/>
      </p:cViewPr>
      <p:guideLst>
        <p:guide orient="horz" pos="3404"/>
        <p:guide pos="5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9404375"/>
            <a:ext cx="18002250" cy="13969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4592" tIns="82296" rIns="164592" bIns="8229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18003" y="9533992"/>
            <a:ext cx="4428554" cy="11233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4592" tIns="82296" rIns="164592" bIns="8229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4644580" y="9519590"/>
            <a:ext cx="13357670" cy="11233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4592" tIns="82296" rIns="164592" bIns="8229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650581" y="6360795"/>
            <a:ext cx="12751594" cy="288036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650581" y="9528808"/>
            <a:ext cx="13201650" cy="1080135"/>
          </a:xfrm>
        </p:spPr>
        <p:txBody>
          <a:bodyPr anchor="ctr">
            <a:normAutofit/>
          </a:bodyPr>
          <a:lstStyle>
            <a:lvl1pPr marL="0" indent="0" algn="l">
              <a:buNone/>
              <a:defRPr sz="4700">
                <a:solidFill>
                  <a:srgbClr val="FFFFFF"/>
                </a:solidFill>
              </a:defRPr>
            </a:lvl1pPr>
            <a:lvl2pPr marL="822960" indent="0" algn="ctr">
              <a:buNone/>
            </a:lvl2pPr>
            <a:lvl3pPr marL="1645920" indent="0" algn="ctr">
              <a:buNone/>
            </a:lvl3pPr>
            <a:lvl4pPr marL="2468880" indent="0" algn="ctr">
              <a:buNone/>
            </a:lvl4pPr>
            <a:lvl5pPr marL="3291840" indent="0" algn="ctr">
              <a:buNone/>
            </a:lvl5pPr>
            <a:lvl6pPr marL="4114800" indent="0" algn="ctr">
              <a:buNone/>
            </a:lvl6pPr>
            <a:lvl7pPr marL="4937760" indent="0" algn="ctr">
              <a:buNone/>
            </a:lvl7pPr>
            <a:lvl8pPr marL="5760720" indent="0" algn="ctr">
              <a:buNone/>
            </a:lvl8pPr>
            <a:lvl9pPr marL="658368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50019" y="9558201"/>
            <a:ext cx="4050506" cy="1080135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fld id="{67576D26-9D2A-4E04-8AEE-BC3ED7B05C6A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105617" y="372548"/>
            <a:ext cx="11551444" cy="57507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5751969" y="360045"/>
            <a:ext cx="1650206" cy="600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050C0-FA15-42CF-A2F6-D83C0325CB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6D26-9D2A-4E04-8AEE-BC3ED7B05C6A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50C0-FA15-42CF-A2F6-D83C0325CB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2901613" y="960121"/>
            <a:ext cx="4050506" cy="8688587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00112" y="960120"/>
            <a:ext cx="10951369" cy="8688588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901612" y="9841234"/>
            <a:ext cx="4350544" cy="575072"/>
          </a:xfrm>
        </p:spPr>
        <p:txBody>
          <a:bodyPr/>
          <a:lstStyle/>
          <a:p>
            <a:fld id="{67576D26-9D2A-4E04-8AEE-BC3ED7B05C6A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00115" y="9840927"/>
            <a:ext cx="10972795" cy="57507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12002126" y="0"/>
            <a:ext cx="630079" cy="1080135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592" tIns="82296" rIns="164592" bIns="82296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12092137" y="960120"/>
            <a:ext cx="450056" cy="984123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592" tIns="82296" rIns="164592" bIns="82296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2092137" y="0"/>
            <a:ext cx="450056" cy="840105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592" tIns="82296" rIns="164592" bIns="82296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11897113" y="179397"/>
            <a:ext cx="840105" cy="481312"/>
          </a:xfrm>
        </p:spPr>
        <p:txBody>
          <a:bodyPr/>
          <a:lstStyle/>
          <a:p>
            <a:fld id="{F66050C0-FA15-42CF-A2F6-D83C0325CB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6151" y="360045"/>
            <a:ext cx="16052006" cy="1560195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6D26-9D2A-4E04-8AEE-BC3ED7B05C6A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6050C0-FA15-42CF-A2F6-D83C0325CB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206151" y="2520315"/>
            <a:ext cx="16052006" cy="7080885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00338" y="4320541"/>
            <a:ext cx="14023629" cy="2635329"/>
          </a:xfrm>
        </p:spPr>
        <p:txBody>
          <a:bodyPr anchor="t"/>
          <a:lstStyle>
            <a:lvl1pPr marL="0" indent="0">
              <a:buNone/>
              <a:defRPr sz="5000">
                <a:solidFill>
                  <a:schemeClr val="tx2"/>
                </a:solidFill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400300"/>
            <a:ext cx="18002250" cy="18002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4592" tIns="82296" rIns="164592" bIns="8229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520315"/>
            <a:ext cx="2550319" cy="156019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4592" tIns="82296" rIns="164592" bIns="8229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700337" y="2520315"/>
            <a:ext cx="15301913" cy="156019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4592" tIns="82296" rIns="164592" bIns="8229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00338" y="2520315"/>
            <a:ext cx="15001875" cy="1560195"/>
          </a:xfrm>
        </p:spPr>
        <p:txBody>
          <a:bodyPr/>
          <a:lstStyle>
            <a:lvl1pPr algn="l">
              <a:buNone/>
              <a:defRPr sz="79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6D26-9D2A-4E04-8AEE-BC3ED7B05C6A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2760345"/>
            <a:ext cx="2550319" cy="1105140"/>
          </a:xfrm>
        </p:spPr>
        <p:txBody>
          <a:bodyPr>
            <a:noAutofit/>
          </a:bodyPr>
          <a:lstStyle>
            <a:lvl1pPr>
              <a:defRPr sz="4300">
                <a:solidFill>
                  <a:srgbClr val="FFFFFF"/>
                </a:solidFill>
              </a:defRPr>
            </a:lvl1pPr>
          </a:lstStyle>
          <a:p>
            <a:fld id="{F66050C0-FA15-42CF-A2F6-D83C0325CB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1200150" y="2503568"/>
            <a:ext cx="7650956" cy="72009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9538399" y="2503568"/>
            <a:ext cx="7650956" cy="72009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7576D26-9D2A-4E04-8AEE-BC3ED7B05C6A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6050C0-FA15-42CF-A2F6-D83C0325CB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0131" y="430054"/>
            <a:ext cx="16052006" cy="137017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1200150" y="3840480"/>
            <a:ext cx="7650956" cy="5640705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9451181" y="3840480"/>
            <a:ext cx="7650956" cy="5640705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7576D26-9D2A-4E04-8AEE-BC3ED7B05C6A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6050C0-FA15-42CF-A2F6-D83C0325CB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1200150" y="2760345"/>
            <a:ext cx="7650956" cy="1008126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9451181" y="2760345"/>
            <a:ext cx="7650956" cy="1008126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6D26-9D2A-4E04-8AEE-BC3ED7B05C6A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6050C0-FA15-42CF-A2F6-D83C0325CB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6D26-9D2A-4E04-8AEE-BC3ED7B05C6A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9841230"/>
            <a:ext cx="1050131" cy="600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050C0-FA15-42CF-A2F6-D83C0325CB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0150" y="430054"/>
            <a:ext cx="15901988" cy="1370171"/>
          </a:xfrm>
        </p:spPr>
        <p:txBody>
          <a:bodyPr anchor="ctr"/>
          <a:lstStyle>
            <a:lvl1pPr algn="l">
              <a:buNone/>
              <a:defRPr sz="79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6D26-9D2A-4E04-8AEE-BC3ED7B05C6A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6050C0-FA15-42CF-A2F6-D83C0325CB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200150" y="2760345"/>
            <a:ext cx="3150394" cy="6840855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246888" tIns="329184" rIns="246888" bIns="164592"/>
          <a:lstStyle>
            <a:lvl1pPr marL="0" indent="0">
              <a:spcAft>
                <a:spcPts val="1800"/>
              </a:spcAft>
              <a:buNone/>
              <a:defRPr sz="3200"/>
            </a:lvl1pPr>
            <a:lvl2pPr>
              <a:buNone/>
              <a:defRPr sz="22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650581" y="2760345"/>
            <a:ext cx="12601575" cy="696087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150394" y="8641080"/>
            <a:ext cx="14401800" cy="1080135"/>
          </a:xfrm>
        </p:spPr>
        <p:txBody>
          <a:bodyPr/>
          <a:lstStyle>
            <a:lvl1pPr marL="0" indent="0">
              <a:buFontTx/>
              <a:buNone/>
              <a:defRPr sz="3100"/>
            </a:lvl1pPr>
            <a:lvl2pPr>
              <a:buFontTx/>
              <a:buNone/>
              <a:defRPr sz="22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18002" y="7200900"/>
            <a:ext cx="18002250" cy="13969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4592" tIns="82296" rIns="164592" bIns="8229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18002" y="7344918"/>
            <a:ext cx="2880360" cy="11233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4592" tIns="82296" rIns="164592" bIns="8229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3042380" y="7330516"/>
            <a:ext cx="14959870" cy="11233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4592" tIns="82296" rIns="164592" bIns="8229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0394" y="7320915"/>
            <a:ext cx="14401800" cy="1080135"/>
          </a:xfrm>
        </p:spPr>
        <p:txBody>
          <a:bodyPr anchor="ctr"/>
          <a:lstStyle>
            <a:lvl1pPr algn="l">
              <a:buNone/>
              <a:defRPr sz="50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2850356" y="0"/>
            <a:ext cx="198025" cy="1081575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4592" tIns="82296" rIns="164592" bIns="8229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12301538" y="9841231"/>
            <a:ext cx="5250656" cy="575072"/>
          </a:xfrm>
        </p:spPr>
        <p:txBody>
          <a:bodyPr rtlCol="0"/>
          <a:lstStyle/>
          <a:p>
            <a:fld id="{67576D26-9D2A-4E04-8AEE-BC3ED7B05C6A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7350917"/>
            <a:ext cx="2850356" cy="1045135"/>
          </a:xfrm>
        </p:spPr>
        <p:txBody>
          <a:bodyPr rtlCol="0"/>
          <a:lstStyle>
            <a:lvl1pPr>
              <a:defRPr sz="5000"/>
            </a:lvl1pPr>
          </a:lstStyle>
          <a:p>
            <a:fld id="{F66050C0-FA15-42CF-A2F6-D83C0325CB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3150394" y="9840925"/>
            <a:ext cx="9001125" cy="575072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72384" y="0"/>
            <a:ext cx="14929866" cy="7196099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58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200150" y="360045"/>
            <a:ext cx="16052006" cy="1560195"/>
          </a:xfrm>
          <a:prstGeom prst="rect">
            <a:avLst/>
          </a:prstGeom>
        </p:spPr>
        <p:txBody>
          <a:bodyPr vert="horz" lIns="164592" tIns="82296" rIns="164592" bIns="82296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206151" y="2520315"/>
            <a:ext cx="16052006" cy="7128891"/>
          </a:xfrm>
          <a:prstGeom prst="rect">
            <a:avLst/>
          </a:prstGeom>
        </p:spPr>
        <p:txBody>
          <a:bodyPr vert="horz" lIns="164592" tIns="82296" rIns="164592" bIns="82296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12001500" y="9841231"/>
            <a:ext cx="5250656" cy="575072"/>
          </a:xfrm>
          <a:prstGeom prst="rect">
            <a:avLst/>
          </a:prstGeom>
        </p:spPr>
        <p:txBody>
          <a:bodyPr vert="horz" lIns="164592" tIns="82296" rIns="164592" bIns="82296" anchor="ctr" anchorCtr="0"/>
          <a:lstStyle>
            <a:lvl1pPr algn="l" eaLnBrk="1" latinLnBrk="0" hangingPunct="1">
              <a:defRPr kumimoji="0" sz="2500">
                <a:solidFill>
                  <a:schemeClr val="tx2"/>
                </a:solidFill>
              </a:defRPr>
            </a:lvl1pPr>
          </a:lstStyle>
          <a:p>
            <a:fld id="{67576D26-9D2A-4E04-8AEE-BC3ED7B05C6A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00151" y="9840925"/>
            <a:ext cx="10672757" cy="575072"/>
          </a:xfrm>
          <a:prstGeom prst="rect">
            <a:avLst/>
          </a:prstGeom>
        </p:spPr>
        <p:txBody>
          <a:bodyPr vert="horz" lIns="164592" tIns="82296" rIns="164592" bIns="82296" anchor="ctr"/>
          <a:lstStyle>
            <a:lvl1pPr algn="r" eaLnBrk="1" latinLnBrk="0" hangingPunct="1">
              <a:defRPr kumimoji="0" sz="25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944243"/>
            <a:ext cx="18002250" cy="5040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4592" tIns="82296" rIns="164592" bIns="8229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016252"/>
            <a:ext cx="1050131" cy="36004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4592" tIns="82296" rIns="164592" bIns="8229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162645" y="2016252"/>
            <a:ext cx="16839605" cy="36004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4592" tIns="82296" rIns="164592" bIns="8229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2003750"/>
            <a:ext cx="1050131" cy="385050"/>
          </a:xfrm>
          <a:prstGeom prst="rect">
            <a:avLst/>
          </a:prstGeom>
        </p:spPr>
        <p:txBody>
          <a:bodyPr vert="horz" lIns="164592" tIns="82296" rIns="164592" bIns="82296" anchor="ctr" anchorCtr="0">
            <a:normAutofit/>
          </a:bodyPr>
          <a:lstStyle>
            <a:lvl1pPr algn="ctr" eaLnBrk="1" latinLnBrk="0" hangingPunct="1">
              <a:defRPr kumimoji="0" sz="2500" b="1">
                <a:solidFill>
                  <a:srgbClr val="FFFFFF"/>
                </a:solidFill>
              </a:defRPr>
            </a:lvl1pPr>
          </a:lstStyle>
          <a:p>
            <a:fld id="{F66050C0-FA15-42CF-A2F6-D83C0325CB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79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76072" indent="-576072" algn="l" rtl="0" eaLnBrk="1" latinLnBrk="1" hangingPunct="1">
        <a:spcBef>
          <a:spcPts val="1260"/>
        </a:spcBef>
        <a:buClr>
          <a:schemeClr val="accent2"/>
        </a:buClr>
        <a:buSzPct val="60000"/>
        <a:buFont typeface="Wingdings"/>
        <a:buChar char=""/>
        <a:defRPr kumimoji="0"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152144" indent="-493776" algn="l" rtl="0" eaLnBrk="1" latinLnBrk="1" hangingPunct="1">
        <a:spcBef>
          <a:spcPts val="990"/>
        </a:spcBef>
        <a:buClr>
          <a:schemeClr val="accent1"/>
        </a:buClr>
        <a:buSzPct val="70000"/>
        <a:buFont typeface="Wingdings 2"/>
        <a:buChar char=""/>
        <a:defRPr kumimoji="0"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indent="-411480" algn="l" rtl="0" eaLnBrk="1" latinLnBrk="1" hangingPunct="1">
        <a:spcBef>
          <a:spcPts val="900"/>
        </a:spcBef>
        <a:buClr>
          <a:schemeClr val="accent2"/>
        </a:buClr>
        <a:buSzPct val="75000"/>
        <a:buFont typeface="Wingdings"/>
        <a:buChar char=""/>
        <a:defRPr kumimoji="0"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indent="-411480" algn="l" rtl="0" eaLnBrk="1" latinLnBrk="1" hangingPunct="1">
        <a:spcBef>
          <a:spcPts val="720"/>
        </a:spcBef>
        <a:buClr>
          <a:schemeClr val="accent3"/>
        </a:buClr>
        <a:buSzPct val="75000"/>
        <a:buFont typeface="Wingdings"/>
        <a:buChar char="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411480" algn="l" rtl="0" eaLnBrk="1" latinLnBrk="1" hangingPunct="1">
        <a:spcBef>
          <a:spcPts val="720"/>
        </a:spcBef>
        <a:buClr>
          <a:schemeClr val="accent4"/>
        </a:buClr>
        <a:buSzPct val="65000"/>
        <a:buFont typeface="Wingdings"/>
        <a:buChar char="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3785616" indent="-41148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279392" indent="-41148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773168" indent="-41148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266944" indent="-41148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856699" y="2982776"/>
            <a:ext cx="1664671" cy="7122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563" tIns="82282" rIns="164563" bIns="82282" numCol="1" spcCol="0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2300" dirty="0"/>
              <a:t>영업사원</a:t>
            </a:r>
            <a:endParaRPr lang="en-US" altLang="ko-KR" sz="230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6856700" y="297109"/>
            <a:ext cx="1533266" cy="7122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563" tIns="82282" rIns="164563" bIns="82282" numCol="1" spcCol="0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2300" dirty="0"/>
              <a:t>창고</a:t>
            </a:r>
            <a:endParaRPr lang="en-US" altLang="ko-KR" sz="2300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783903" y="2982776"/>
            <a:ext cx="1533266" cy="7122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563" tIns="82282" rIns="164563" bIns="82282" numCol="1" spcCol="0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2300" dirty="0"/>
              <a:t>소매점</a:t>
            </a:r>
            <a:endParaRPr lang="en-US" altLang="ko-KR" sz="2300" dirty="0"/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300" dirty="0"/>
              <a:t>(</a:t>
            </a:r>
            <a:r>
              <a:rPr lang="ko-KR" altLang="en-US" sz="2300" dirty="0"/>
              <a:t>고객</a:t>
            </a:r>
            <a:r>
              <a:rPr lang="en-US" altLang="ko-KR" sz="2300" dirty="0"/>
              <a:t>)</a:t>
            </a:r>
          </a:p>
        </p:txBody>
      </p:sp>
      <p:cxnSp>
        <p:nvCxnSpPr>
          <p:cNvPr id="7" name="직선 화살표 연결선 6"/>
          <p:cNvCxnSpPr>
            <a:stCxn id="6" idx="3"/>
            <a:endCxn id="79" idx="1"/>
          </p:cNvCxnSpPr>
          <p:nvPr/>
        </p:nvCxnSpPr>
        <p:spPr bwMode="auto">
          <a:xfrm>
            <a:off x="2317169" y="3338890"/>
            <a:ext cx="920081" cy="131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393893" y="2852108"/>
            <a:ext cx="590409" cy="520114"/>
          </a:xfrm>
          <a:prstGeom prst="rect">
            <a:avLst/>
          </a:prstGeom>
          <a:noFill/>
        </p:spPr>
        <p:txBody>
          <a:bodyPr wrap="square" lIns="164563" tIns="82282" rIns="164563" bIns="82282" rtlCol="0">
            <a:spAutoFit/>
          </a:bodyPr>
          <a:lstStyle/>
          <a:p>
            <a:r>
              <a:rPr lang="ko-KR" altLang="en-US" sz="2300" dirty="0"/>
              <a:t>주문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45003" y="1771450"/>
            <a:ext cx="1632186" cy="520114"/>
          </a:xfrm>
          <a:prstGeom prst="rect">
            <a:avLst/>
          </a:prstGeom>
          <a:noFill/>
        </p:spPr>
        <p:txBody>
          <a:bodyPr wrap="square" lIns="164563" tIns="82282" rIns="164563" bIns="82282" rtlCol="0">
            <a:spAutoFit/>
          </a:bodyPr>
          <a:lstStyle/>
          <a:p>
            <a:r>
              <a:rPr lang="ko-KR" altLang="en-US" sz="2300" dirty="0"/>
              <a:t>재고 확인</a:t>
            </a:r>
            <a:endParaRPr lang="en-US" altLang="ko-KR" sz="2300" dirty="0"/>
          </a:p>
        </p:txBody>
      </p:sp>
      <p:cxnSp>
        <p:nvCxnSpPr>
          <p:cNvPr id="10" name="직선 화살표 연결선 9"/>
          <p:cNvCxnSpPr>
            <a:stCxn id="4" idx="0"/>
            <a:endCxn id="5" idx="2"/>
          </p:cNvCxnSpPr>
          <p:nvPr/>
        </p:nvCxnSpPr>
        <p:spPr bwMode="auto">
          <a:xfrm flipH="1" flipV="1">
            <a:off x="7623333" y="1009338"/>
            <a:ext cx="65701" cy="1973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605064" y="1820976"/>
            <a:ext cx="1136738" cy="520114"/>
          </a:xfrm>
          <a:prstGeom prst="rect">
            <a:avLst/>
          </a:prstGeom>
          <a:noFill/>
        </p:spPr>
        <p:txBody>
          <a:bodyPr wrap="square" lIns="164563" tIns="82282" rIns="164563" bIns="82282" rtlCol="0">
            <a:spAutoFit/>
          </a:bodyPr>
          <a:lstStyle/>
          <a:p>
            <a:r>
              <a:rPr lang="ko-KR" altLang="en-US" sz="2300" dirty="0"/>
              <a:t>물건 운송</a:t>
            </a:r>
          </a:p>
        </p:txBody>
      </p:sp>
      <p:cxnSp>
        <p:nvCxnSpPr>
          <p:cNvPr id="12" name="직선 화살표 연결선 11"/>
          <p:cNvCxnSpPr>
            <a:stCxn id="70" idx="1"/>
            <a:endCxn id="6" idx="0"/>
          </p:cNvCxnSpPr>
          <p:nvPr/>
        </p:nvCxnSpPr>
        <p:spPr bwMode="auto">
          <a:xfrm flipH="1">
            <a:off x="1550536" y="1560919"/>
            <a:ext cx="1686714" cy="14218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직사각형 12"/>
          <p:cNvSpPr/>
          <p:nvPr/>
        </p:nvSpPr>
        <p:spPr bwMode="auto">
          <a:xfrm>
            <a:off x="6856700" y="5854327"/>
            <a:ext cx="1533266" cy="7122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563" tIns="82282" rIns="164563" bIns="82282" numCol="1" spcCol="0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2300" dirty="0"/>
              <a:t>회계부서</a:t>
            </a:r>
            <a:endParaRPr lang="en-US" altLang="ko-KR" sz="2300" dirty="0"/>
          </a:p>
        </p:txBody>
      </p:sp>
      <p:cxnSp>
        <p:nvCxnSpPr>
          <p:cNvPr id="14" name="직선 화살표 연결선 13"/>
          <p:cNvCxnSpPr>
            <a:stCxn id="13" idx="1"/>
            <a:endCxn id="6" idx="2"/>
          </p:cNvCxnSpPr>
          <p:nvPr/>
        </p:nvCxnSpPr>
        <p:spPr bwMode="auto">
          <a:xfrm flipH="1" flipV="1">
            <a:off x="1550536" y="3695004"/>
            <a:ext cx="5306164" cy="2515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705528" y="5563476"/>
            <a:ext cx="1953679" cy="520114"/>
          </a:xfrm>
          <a:prstGeom prst="rect">
            <a:avLst/>
          </a:prstGeom>
          <a:noFill/>
        </p:spPr>
        <p:txBody>
          <a:bodyPr wrap="square" lIns="164563" tIns="82282" rIns="164563" bIns="82282" rtlCol="0">
            <a:spAutoFit/>
          </a:bodyPr>
          <a:lstStyle/>
          <a:p>
            <a:r>
              <a:rPr lang="ko-KR" altLang="en-US" sz="2300" dirty="0"/>
              <a:t>정보 관리</a:t>
            </a:r>
          </a:p>
        </p:txBody>
      </p:sp>
      <p:cxnSp>
        <p:nvCxnSpPr>
          <p:cNvPr id="16" name="직선 화살표 연결선 15"/>
          <p:cNvCxnSpPr>
            <a:stCxn id="13" idx="0"/>
            <a:endCxn id="4" idx="2"/>
          </p:cNvCxnSpPr>
          <p:nvPr/>
        </p:nvCxnSpPr>
        <p:spPr bwMode="auto">
          <a:xfrm flipV="1">
            <a:off x="7623333" y="3695003"/>
            <a:ext cx="65701" cy="2159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656183" y="4515693"/>
            <a:ext cx="1780567" cy="874057"/>
          </a:xfrm>
          <a:prstGeom prst="rect">
            <a:avLst/>
          </a:prstGeom>
          <a:noFill/>
        </p:spPr>
        <p:txBody>
          <a:bodyPr wrap="square" lIns="164563" tIns="82282" rIns="164563" bIns="82282" rtlCol="0">
            <a:spAutoFit/>
          </a:bodyPr>
          <a:lstStyle/>
          <a:p>
            <a:r>
              <a:rPr lang="ko-KR" altLang="en-US" sz="2300" dirty="0"/>
              <a:t>정보 관리</a:t>
            </a:r>
            <a:r>
              <a:rPr lang="en-US" altLang="ko-KR" sz="2300" dirty="0"/>
              <a:t/>
            </a:r>
            <a:br>
              <a:rPr lang="en-US" altLang="ko-KR" sz="2300" dirty="0"/>
            </a:br>
            <a:r>
              <a:rPr lang="en-US" altLang="ko-KR" sz="2300" dirty="0"/>
              <a:t>(</a:t>
            </a:r>
            <a:r>
              <a:rPr lang="ko-KR" altLang="en-US" sz="2300" dirty="0"/>
              <a:t>커미션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8" name="TextBox 17"/>
          <p:cNvSpPr txBox="1"/>
          <p:nvPr/>
        </p:nvSpPr>
        <p:spPr>
          <a:xfrm>
            <a:off x="317277" y="4928906"/>
            <a:ext cx="2424525" cy="520114"/>
          </a:xfrm>
          <a:prstGeom prst="rect">
            <a:avLst/>
          </a:prstGeom>
          <a:noFill/>
        </p:spPr>
        <p:txBody>
          <a:bodyPr wrap="square" lIns="164563" tIns="82282" rIns="164563" bIns="82282" rtlCol="0">
            <a:spAutoFit/>
          </a:bodyPr>
          <a:lstStyle/>
          <a:p>
            <a:r>
              <a:rPr lang="ko-KR" altLang="en-US" sz="2300"/>
              <a:t>제품 대금 확인</a:t>
            </a:r>
            <a:endParaRPr lang="ko-KR" altLang="en-US" sz="2300" dirty="0"/>
          </a:p>
        </p:txBody>
      </p:sp>
      <p:sp>
        <p:nvSpPr>
          <p:cNvPr id="19" name="직사각형 18"/>
          <p:cNvSpPr/>
          <p:nvPr/>
        </p:nvSpPr>
        <p:spPr bwMode="auto">
          <a:xfrm>
            <a:off x="13669746" y="365304"/>
            <a:ext cx="1533266" cy="7122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563" tIns="82282" rIns="164563" bIns="82282" numCol="1" spcCol="0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2300" dirty="0"/>
              <a:t>제품</a:t>
            </a:r>
            <a:endParaRPr lang="en-US" altLang="ko-KR" sz="2300" dirty="0"/>
          </a:p>
        </p:txBody>
      </p:sp>
      <p:sp>
        <p:nvSpPr>
          <p:cNvPr id="20" name="직사각형 19"/>
          <p:cNvSpPr/>
          <p:nvPr/>
        </p:nvSpPr>
        <p:spPr bwMode="auto">
          <a:xfrm>
            <a:off x="13393614" y="2974923"/>
            <a:ext cx="2176250" cy="7122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563" tIns="82282" rIns="164563" bIns="82282" numCol="1" spcCol="0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2300"/>
              <a:t>마케팅부서</a:t>
            </a:r>
            <a:endParaRPr lang="en-US" altLang="ko-KR" sz="2300" dirty="0"/>
          </a:p>
        </p:txBody>
      </p:sp>
      <p:cxnSp>
        <p:nvCxnSpPr>
          <p:cNvPr id="21" name="직선 화살표 연결선 20"/>
          <p:cNvCxnSpPr>
            <a:stCxn id="4" idx="3"/>
            <a:endCxn id="19" idx="1"/>
          </p:cNvCxnSpPr>
          <p:nvPr/>
        </p:nvCxnSpPr>
        <p:spPr bwMode="auto">
          <a:xfrm flipV="1">
            <a:off x="8521370" y="721418"/>
            <a:ext cx="5148376" cy="2617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>
            <a:stCxn id="20" idx="0"/>
            <a:endCxn id="19" idx="2"/>
          </p:cNvCxnSpPr>
          <p:nvPr/>
        </p:nvCxnSpPr>
        <p:spPr bwMode="auto">
          <a:xfrm flipH="1" flipV="1">
            <a:off x="14436379" y="1077532"/>
            <a:ext cx="45360" cy="1897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>
            <a:stCxn id="4" idx="3"/>
            <a:endCxn id="20" idx="1"/>
          </p:cNvCxnSpPr>
          <p:nvPr/>
        </p:nvCxnSpPr>
        <p:spPr bwMode="auto">
          <a:xfrm flipV="1">
            <a:off x="8521370" y="3331037"/>
            <a:ext cx="4872244" cy="78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9912189" y="1300862"/>
            <a:ext cx="2003138" cy="520114"/>
          </a:xfrm>
          <a:prstGeom prst="rect">
            <a:avLst/>
          </a:prstGeom>
          <a:noFill/>
        </p:spPr>
        <p:txBody>
          <a:bodyPr wrap="square" lIns="164563" tIns="82282" rIns="164563" bIns="82282" rtlCol="0">
            <a:spAutoFit/>
          </a:bodyPr>
          <a:lstStyle/>
          <a:p>
            <a:r>
              <a:rPr lang="ko-KR" altLang="en-US" sz="2300" dirty="0"/>
              <a:t>정보 확인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37231" y="3456459"/>
            <a:ext cx="2077329" cy="874057"/>
          </a:xfrm>
          <a:prstGeom prst="rect">
            <a:avLst/>
          </a:prstGeom>
          <a:noFill/>
        </p:spPr>
        <p:txBody>
          <a:bodyPr wrap="square" lIns="164563" tIns="82282" rIns="164563" bIns="82282" rtlCol="0">
            <a:spAutoFit/>
          </a:bodyPr>
          <a:lstStyle/>
          <a:p>
            <a:r>
              <a:rPr lang="ko-KR" altLang="en-US" sz="2300" dirty="0"/>
              <a:t>새로운 제품 정보 교류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13348254" y="5727476"/>
            <a:ext cx="2176250" cy="7122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563" tIns="82282" rIns="164563" bIns="82282" numCol="1" spcCol="0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2300" dirty="0"/>
              <a:t>제품개발부서</a:t>
            </a:r>
            <a:endParaRPr lang="en-US" altLang="ko-KR" sz="2300" dirty="0"/>
          </a:p>
        </p:txBody>
      </p:sp>
      <p:sp>
        <p:nvSpPr>
          <p:cNvPr id="70" name="직사각형 69"/>
          <p:cNvSpPr/>
          <p:nvPr/>
        </p:nvSpPr>
        <p:spPr bwMode="auto">
          <a:xfrm>
            <a:off x="3237250" y="1204805"/>
            <a:ext cx="1533266" cy="7122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563" tIns="82282" rIns="164563" bIns="82282" numCol="1" spcCol="0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2300" dirty="0" smtClean="0"/>
              <a:t>운송부서</a:t>
            </a:r>
            <a:endParaRPr lang="en-US" altLang="ko-KR" sz="2300" dirty="0"/>
          </a:p>
        </p:txBody>
      </p:sp>
      <p:cxnSp>
        <p:nvCxnSpPr>
          <p:cNvPr id="74" name="직선 화살표 연결선 73"/>
          <p:cNvCxnSpPr>
            <a:stCxn id="70" idx="3"/>
            <a:endCxn id="5" idx="1"/>
          </p:cNvCxnSpPr>
          <p:nvPr/>
        </p:nvCxnSpPr>
        <p:spPr>
          <a:xfrm flipV="1">
            <a:off x="4770516" y="653223"/>
            <a:ext cx="2086184" cy="907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" idx="1"/>
            <a:endCxn id="70" idx="2"/>
          </p:cNvCxnSpPr>
          <p:nvPr/>
        </p:nvCxnSpPr>
        <p:spPr>
          <a:xfrm flipH="1" flipV="1">
            <a:off x="4003883" y="1917033"/>
            <a:ext cx="2852816" cy="1421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908467" y="4491877"/>
            <a:ext cx="1780567" cy="520114"/>
          </a:xfrm>
          <a:prstGeom prst="rect">
            <a:avLst/>
          </a:prstGeom>
          <a:noFill/>
        </p:spPr>
        <p:txBody>
          <a:bodyPr wrap="square" lIns="164563" tIns="82282" rIns="164563" bIns="82282" rtlCol="0">
            <a:spAutoFit/>
          </a:bodyPr>
          <a:lstStyle/>
          <a:p>
            <a:r>
              <a:rPr lang="ko-KR" altLang="en-US" sz="2300" dirty="0" smtClean="0"/>
              <a:t>대금 완납 확인</a:t>
            </a:r>
            <a:endParaRPr lang="ko-KR" altLang="en-US" sz="2300" dirty="0"/>
          </a:p>
        </p:txBody>
      </p:sp>
      <p:sp>
        <p:nvSpPr>
          <p:cNvPr id="79" name="직사각형 78"/>
          <p:cNvSpPr/>
          <p:nvPr/>
        </p:nvSpPr>
        <p:spPr bwMode="auto">
          <a:xfrm>
            <a:off x="3237250" y="2995946"/>
            <a:ext cx="1533266" cy="7122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563" tIns="82282" rIns="164563" bIns="82282" numCol="1" spcCol="0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2300" dirty="0" smtClean="0"/>
              <a:t>고객</a:t>
            </a:r>
            <a:endParaRPr lang="en-US" altLang="ko-KR" sz="2300" dirty="0"/>
          </a:p>
        </p:txBody>
      </p:sp>
      <p:cxnSp>
        <p:nvCxnSpPr>
          <p:cNvPr id="83" name="직선 화살표 연결선 82"/>
          <p:cNvCxnSpPr>
            <a:stCxn id="79" idx="3"/>
            <a:endCxn id="4" idx="1"/>
          </p:cNvCxnSpPr>
          <p:nvPr/>
        </p:nvCxnSpPr>
        <p:spPr>
          <a:xfrm flipV="1">
            <a:off x="4770516" y="3338890"/>
            <a:ext cx="2086183" cy="131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96669" y="3331037"/>
            <a:ext cx="1827987" cy="874057"/>
          </a:xfrm>
          <a:prstGeom prst="rect">
            <a:avLst/>
          </a:prstGeom>
          <a:noFill/>
        </p:spPr>
        <p:txBody>
          <a:bodyPr wrap="square" lIns="164563" tIns="82282" rIns="164563" bIns="82282" rtlCol="0">
            <a:spAutoFit/>
          </a:bodyPr>
          <a:lstStyle/>
          <a:p>
            <a:r>
              <a:rPr lang="ko-KR" altLang="en-US" sz="2300" dirty="0" smtClean="0"/>
              <a:t>고객 정보 관리</a:t>
            </a:r>
            <a:r>
              <a:rPr lang="en-US" altLang="ko-KR" sz="2300" dirty="0" smtClean="0"/>
              <a:t>,</a:t>
            </a:r>
            <a:br>
              <a:rPr lang="en-US" altLang="ko-KR" sz="2300" dirty="0" smtClean="0"/>
            </a:br>
            <a:r>
              <a:rPr lang="ko-KR" altLang="en-US" sz="2300" dirty="0" smtClean="0"/>
              <a:t>주문 접수</a:t>
            </a:r>
            <a:endParaRPr lang="ko-KR" altLang="en-US" sz="2300" dirty="0"/>
          </a:p>
        </p:txBody>
      </p:sp>
      <p:cxnSp>
        <p:nvCxnSpPr>
          <p:cNvPr id="88" name="직선 화살표 연결선 87"/>
          <p:cNvCxnSpPr>
            <a:stCxn id="27" idx="0"/>
            <a:endCxn id="20" idx="2"/>
          </p:cNvCxnSpPr>
          <p:nvPr/>
        </p:nvCxnSpPr>
        <p:spPr>
          <a:xfrm flipV="1">
            <a:off x="14436379" y="3687151"/>
            <a:ext cx="45360" cy="20403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99878"/>
              </p:ext>
            </p:extLst>
          </p:nvPr>
        </p:nvGraphicFramePr>
        <p:xfrm>
          <a:off x="1512293" y="504131"/>
          <a:ext cx="1512168" cy="523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고객번호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</a:tr>
              <a:tr h="305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</a:tr>
              <a:tr h="24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</a:tr>
              <a:tr h="1834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도시명</a:t>
                      </a:r>
                      <a:endParaRPr lang="ko-KR" altLang="en-US" dirty="0"/>
                    </a:p>
                  </a:txBody>
                  <a:tcPr/>
                </a:tc>
              </a:tr>
              <a:tr h="122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주명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국가명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우편번호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담당 영업사원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신용등급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73212"/>
              </p:ext>
            </p:extLst>
          </p:nvPr>
        </p:nvGraphicFramePr>
        <p:xfrm>
          <a:off x="3600525" y="576139"/>
          <a:ext cx="1512168" cy="450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29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창고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창고 고유번호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창고명</a:t>
                      </a:r>
                      <a:endParaRPr lang="ko-KR" altLang="en-US" dirty="0"/>
                    </a:p>
                  </a:txBody>
                  <a:tcPr/>
                </a:tc>
              </a:tr>
              <a:tr h="284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/>
                </a:tc>
              </a:tr>
              <a:tr h="203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</a:tr>
              <a:tr h="122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도시명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주명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국가명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우편번호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담당 관리사원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62580"/>
              </p:ext>
            </p:extLst>
          </p:nvPr>
        </p:nvGraphicFramePr>
        <p:xfrm>
          <a:off x="8641085" y="1152203"/>
          <a:ext cx="1512168" cy="133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지역 고유 번호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지역 이름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36513"/>
              </p:ext>
            </p:extLst>
          </p:nvPr>
        </p:nvGraphicFramePr>
        <p:xfrm>
          <a:off x="3816549" y="6552803"/>
          <a:ext cx="1512168" cy="295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재고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재고량</a:t>
                      </a: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재주문</a:t>
                      </a:r>
                      <a:r>
                        <a:rPr lang="ko-KR" altLang="en-US" dirty="0" smtClean="0"/>
                        <a:t> 시점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 재고량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재고가 바닥난 이유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제품이 다시 재고로 쌓이는 날짜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9260"/>
              </p:ext>
            </p:extLst>
          </p:nvPr>
        </p:nvGraphicFramePr>
        <p:xfrm>
          <a:off x="5976789" y="720155"/>
          <a:ext cx="1512168" cy="1823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운송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77997"/>
              </p:ext>
            </p:extLst>
          </p:nvPr>
        </p:nvGraphicFramePr>
        <p:xfrm>
          <a:off x="6408837" y="4896619"/>
          <a:ext cx="1512168" cy="4336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사원 고유 번호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Frist name</a:t>
                      </a:r>
                    </a:p>
                  </a:txBody>
                  <a:tcPr/>
                </a:tc>
              </a:tr>
              <a:tr h="438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Last name</a:t>
                      </a:r>
                      <a:endParaRPr lang="ko-KR" altLang="en-US" dirty="0"/>
                    </a:p>
                  </a:txBody>
                  <a:tcPr/>
                </a:tc>
              </a:tr>
              <a:tr h="24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시스템 </a:t>
                      </a:r>
                      <a:r>
                        <a:rPr lang="en-US" altLang="ko-KR" dirty="0" smtClean="0"/>
                        <a:t>user id</a:t>
                      </a:r>
                      <a:endParaRPr lang="ko-KR" altLang="en-US" dirty="0"/>
                    </a:p>
                  </a:txBody>
                  <a:tcPr/>
                </a:tc>
              </a:tr>
              <a:tr h="1834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입사일</a:t>
                      </a:r>
                      <a:endParaRPr lang="ko-KR" altLang="en-US" dirty="0"/>
                    </a:p>
                  </a:txBody>
                  <a:tcPr/>
                </a:tc>
              </a:tr>
              <a:tr h="122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직급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 급여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사원들에 대한 의견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커미션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부서 고유 번호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08931"/>
              </p:ext>
            </p:extLst>
          </p:nvPr>
        </p:nvGraphicFramePr>
        <p:xfrm>
          <a:off x="8425061" y="3024411"/>
          <a:ext cx="1512168" cy="279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제품번호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단가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3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559</TotalTime>
  <Words>111</Words>
  <Application>Microsoft Office PowerPoint</Application>
  <PresentationFormat>사용자 지정</PresentationFormat>
  <Paragraphs>69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가을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10</cp:revision>
  <dcterms:created xsi:type="dcterms:W3CDTF">2018-09-20T02:53:30Z</dcterms:created>
  <dcterms:modified xsi:type="dcterms:W3CDTF">2018-09-20T12:13:05Z</dcterms:modified>
</cp:coreProperties>
</file>