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95" r:id="rId9"/>
    <p:sldId id="276" r:id="rId10"/>
    <p:sldId id="264" r:id="rId11"/>
    <p:sldId id="265" r:id="rId12"/>
    <p:sldId id="283" r:id="rId13"/>
    <p:sldId id="298" r:id="rId14"/>
    <p:sldId id="299" r:id="rId15"/>
    <p:sldId id="290" r:id="rId16"/>
    <p:sldId id="292" r:id="rId17"/>
    <p:sldId id="293" r:id="rId18"/>
    <p:sldId id="300" r:id="rId19"/>
    <p:sldId id="301" r:id="rId20"/>
    <p:sldId id="302" r:id="rId21"/>
    <p:sldId id="297" r:id="rId22"/>
    <p:sldId id="284" r:id="rId23"/>
    <p:sldId id="285" r:id="rId24"/>
    <p:sldId id="275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MEqJfDewQcDiQvlHd4BewcoMQ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8CB90F-FE93-4844-8DC5-F2E7185352A2}">
  <a:tblStyle styleId="{FE8CB90F-FE93-4844-8DC5-F2E7185352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5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danand M" userId="27d6ce45f81cbb78" providerId="LiveId" clId="{640D4336-DD1B-45AA-AE7E-3ECB216A8411}"/>
    <pc:docChg chg="undo redo custSel addSld delSld modSld">
      <pc:chgData name="chidanand M" userId="27d6ce45f81cbb78" providerId="LiveId" clId="{640D4336-DD1B-45AA-AE7E-3ECB216A8411}" dt="2023-04-25T08:24:57.381" v="519" actId="20577"/>
      <pc:docMkLst>
        <pc:docMk/>
      </pc:docMkLst>
      <pc:sldChg chg="modSp mod">
        <pc:chgData name="chidanand M" userId="27d6ce45f81cbb78" providerId="LiveId" clId="{640D4336-DD1B-45AA-AE7E-3ECB216A8411}" dt="2023-04-25T08:01:19.244" v="505" actId="20577"/>
        <pc:sldMkLst>
          <pc:docMk/>
          <pc:sldMk cId="0" sldId="256"/>
        </pc:sldMkLst>
        <pc:spChg chg="mod">
          <ac:chgData name="chidanand M" userId="27d6ce45f81cbb78" providerId="LiveId" clId="{640D4336-DD1B-45AA-AE7E-3ECB216A8411}" dt="2023-04-25T08:01:19.244" v="505" actId="20577"/>
          <ac:spMkLst>
            <pc:docMk/>
            <pc:sldMk cId="0" sldId="256"/>
            <ac:spMk id="96" creationId="{00000000-0000-0000-0000-000000000000}"/>
          </ac:spMkLst>
        </pc:spChg>
        <pc:spChg chg="mod">
          <ac:chgData name="chidanand M" userId="27d6ce45f81cbb78" providerId="LiveId" clId="{640D4336-DD1B-45AA-AE7E-3ECB216A8411}" dt="2023-04-25T03:48:39.403" v="486" actId="20577"/>
          <ac:spMkLst>
            <pc:docMk/>
            <pc:sldMk cId="0" sldId="256"/>
            <ac:spMk id="97" creationId="{00000000-0000-0000-0000-000000000000}"/>
          </ac:spMkLst>
        </pc:spChg>
        <pc:picChg chg="mod">
          <ac:chgData name="chidanand M" userId="27d6ce45f81cbb78" providerId="LiveId" clId="{640D4336-DD1B-45AA-AE7E-3ECB216A8411}" dt="2023-04-12T17:03:45.226" v="3" actId="1076"/>
          <ac:picMkLst>
            <pc:docMk/>
            <pc:sldMk cId="0" sldId="256"/>
            <ac:picMk id="100" creationId="{00000000-0000-0000-0000-000000000000}"/>
          </ac:picMkLst>
        </pc:picChg>
      </pc:sldChg>
      <pc:sldChg chg="modSp mod">
        <pc:chgData name="chidanand M" userId="27d6ce45f81cbb78" providerId="LiveId" clId="{640D4336-DD1B-45AA-AE7E-3ECB216A8411}" dt="2023-04-25T03:48:56.408" v="488" actId="20577"/>
        <pc:sldMkLst>
          <pc:docMk/>
          <pc:sldMk cId="0" sldId="257"/>
        </pc:sldMkLst>
        <pc:spChg chg="mod">
          <ac:chgData name="chidanand M" userId="27d6ce45f81cbb78" providerId="LiveId" clId="{640D4336-DD1B-45AA-AE7E-3ECB216A8411}" dt="2023-04-25T03:48:56.408" v="488" actId="20577"/>
          <ac:spMkLst>
            <pc:docMk/>
            <pc:sldMk cId="0" sldId="257"/>
            <ac:spMk id="107" creationId="{00000000-0000-0000-0000-000000000000}"/>
          </ac:spMkLst>
        </pc:spChg>
      </pc:sldChg>
      <pc:sldChg chg="modSp mod">
        <pc:chgData name="chidanand M" userId="27d6ce45f81cbb78" providerId="LiveId" clId="{640D4336-DD1B-45AA-AE7E-3ECB216A8411}" dt="2023-04-25T03:49:03.496" v="490" actId="20577"/>
        <pc:sldMkLst>
          <pc:docMk/>
          <pc:sldMk cId="0" sldId="258"/>
        </pc:sldMkLst>
        <pc:spChg chg="mod">
          <ac:chgData name="chidanand M" userId="27d6ce45f81cbb78" providerId="LiveId" clId="{640D4336-DD1B-45AA-AE7E-3ECB216A8411}" dt="2023-04-14T14:09:06.584" v="461" actId="2711"/>
          <ac:spMkLst>
            <pc:docMk/>
            <pc:sldMk cId="0" sldId="258"/>
            <ac:spMk id="115" creationId="{00000000-0000-0000-0000-000000000000}"/>
          </ac:spMkLst>
        </pc:spChg>
        <pc:spChg chg="mod">
          <ac:chgData name="chidanand M" userId="27d6ce45f81cbb78" providerId="LiveId" clId="{640D4336-DD1B-45AA-AE7E-3ECB216A8411}" dt="2023-04-25T03:49:03.496" v="490" actId="20577"/>
          <ac:spMkLst>
            <pc:docMk/>
            <pc:sldMk cId="0" sldId="258"/>
            <ac:spMk id="116" creationId="{00000000-0000-0000-0000-000000000000}"/>
          </ac:spMkLst>
        </pc:spChg>
      </pc:sldChg>
      <pc:sldChg chg="modSp mod">
        <pc:chgData name="chidanand M" userId="27d6ce45f81cbb78" providerId="LiveId" clId="{640D4336-DD1B-45AA-AE7E-3ECB216A8411}" dt="2023-04-25T03:49:18.277" v="495" actId="20577"/>
        <pc:sldMkLst>
          <pc:docMk/>
          <pc:sldMk cId="0" sldId="260"/>
        </pc:sldMkLst>
        <pc:spChg chg="mod">
          <ac:chgData name="chidanand M" userId="27d6ce45f81cbb78" providerId="LiveId" clId="{640D4336-DD1B-45AA-AE7E-3ECB216A8411}" dt="2023-04-25T03:49:18.277" v="495" actId="20577"/>
          <ac:spMkLst>
            <pc:docMk/>
            <pc:sldMk cId="0" sldId="260"/>
            <ac:spMk id="133" creationId="{00000000-0000-0000-0000-000000000000}"/>
          </ac:spMkLst>
        </pc:spChg>
      </pc:sldChg>
      <pc:sldChg chg="modSp mod">
        <pc:chgData name="chidanand M" userId="27d6ce45f81cbb78" providerId="LiveId" clId="{640D4336-DD1B-45AA-AE7E-3ECB216A8411}" dt="2023-04-25T03:49:24.050" v="497" actId="20577"/>
        <pc:sldMkLst>
          <pc:docMk/>
          <pc:sldMk cId="0" sldId="261"/>
        </pc:sldMkLst>
        <pc:spChg chg="mod">
          <ac:chgData name="chidanand M" userId="27d6ce45f81cbb78" providerId="LiveId" clId="{640D4336-DD1B-45AA-AE7E-3ECB216A8411}" dt="2023-04-25T03:49:24.050" v="497" actId="20577"/>
          <ac:spMkLst>
            <pc:docMk/>
            <pc:sldMk cId="0" sldId="261"/>
            <ac:spMk id="142" creationId="{00000000-0000-0000-0000-000000000000}"/>
          </ac:spMkLst>
        </pc:spChg>
      </pc:sldChg>
      <pc:sldChg chg="modSp mod">
        <pc:chgData name="chidanand M" userId="27d6ce45f81cbb78" providerId="LiveId" clId="{640D4336-DD1B-45AA-AE7E-3ECB216A8411}" dt="2023-04-25T03:48:25.932" v="477" actId="20577"/>
        <pc:sldMkLst>
          <pc:docMk/>
          <pc:sldMk cId="0" sldId="262"/>
        </pc:sldMkLst>
        <pc:spChg chg="mod">
          <ac:chgData name="chidanand M" userId="27d6ce45f81cbb78" providerId="LiveId" clId="{640D4336-DD1B-45AA-AE7E-3ECB216A8411}" dt="2023-04-25T03:47:09.217" v="475" actId="20577"/>
          <ac:spMkLst>
            <pc:docMk/>
            <pc:sldMk cId="0" sldId="262"/>
            <ac:spMk id="151" creationId="{00000000-0000-0000-0000-000000000000}"/>
          </ac:spMkLst>
        </pc:spChg>
        <pc:spChg chg="mod">
          <ac:chgData name="chidanand M" userId="27d6ce45f81cbb78" providerId="LiveId" clId="{640D4336-DD1B-45AA-AE7E-3ECB216A8411}" dt="2023-04-25T03:48:25.932" v="477" actId="20577"/>
          <ac:spMkLst>
            <pc:docMk/>
            <pc:sldMk cId="0" sldId="262"/>
            <ac:spMk id="152" creationId="{00000000-0000-0000-0000-000000000000}"/>
          </ac:spMkLst>
        </pc:spChg>
      </pc:sldChg>
      <pc:sldChg chg="modSp mod">
        <pc:chgData name="chidanand M" userId="27d6ce45f81cbb78" providerId="LiveId" clId="{640D4336-DD1B-45AA-AE7E-3ECB216A8411}" dt="2023-04-25T08:24:57.381" v="519" actId="20577"/>
        <pc:sldMkLst>
          <pc:docMk/>
          <pc:sldMk cId="0" sldId="263"/>
        </pc:sldMkLst>
        <pc:spChg chg="mod">
          <ac:chgData name="chidanand M" userId="27d6ce45f81cbb78" providerId="LiveId" clId="{640D4336-DD1B-45AA-AE7E-3ECB216A8411}" dt="2023-04-25T08:24:57.381" v="519" actId="20577"/>
          <ac:spMkLst>
            <pc:docMk/>
            <pc:sldMk cId="0" sldId="263"/>
            <ac:spMk id="160" creationId="{00000000-0000-0000-0000-000000000000}"/>
          </ac:spMkLst>
        </pc:spChg>
        <pc:spChg chg="mod">
          <ac:chgData name="chidanand M" userId="27d6ce45f81cbb78" providerId="LiveId" clId="{640D4336-DD1B-45AA-AE7E-3ECB216A8411}" dt="2023-04-25T03:49:09.317" v="492" actId="20577"/>
          <ac:spMkLst>
            <pc:docMk/>
            <pc:sldMk cId="0" sldId="263"/>
            <ac:spMk id="161" creationId="{00000000-0000-0000-0000-000000000000}"/>
          </ac:spMkLst>
        </pc:spChg>
      </pc:sldChg>
      <pc:sldChg chg="addSp delSp modSp mod">
        <pc:chgData name="chidanand M" userId="27d6ce45f81cbb78" providerId="LiveId" clId="{640D4336-DD1B-45AA-AE7E-3ECB216A8411}" dt="2023-04-25T08:24:16.896" v="506" actId="1076"/>
        <pc:sldMkLst>
          <pc:docMk/>
          <pc:sldMk cId="0" sldId="264"/>
        </pc:sldMkLst>
        <pc:picChg chg="del">
          <ac:chgData name="chidanand M" userId="27d6ce45f81cbb78" providerId="LiveId" clId="{640D4336-DD1B-45AA-AE7E-3ECB216A8411}" dt="2023-04-25T06:58:53.786" v="500" actId="478"/>
          <ac:picMkLst>
            <pc:docMk/>
            <pc:sldMk cId="0" sldId="264"/>
            <ac:picMk id="3" creationId="{4A3D8610-22D5-5F7B-C2E5-68C934E767A8}"/>
          </ac:picMkLst>
        </pc:picChg>
        <pc:picChg chg="add mod">
          <ac:chgData name="chidanand M" userId="27d6ce45f81cbb78" providerId="LiveId" clId="{640D4336-DD1B-45AA-AE7E-3ECB216A8411}" dt="2023-04-25T08:24:16.896" v="506" actId="1076"/>
          <ac:picMkLst>
            <pc:docMk/>
            <pc:sldMk cId="0" sldId="264"/>
            <ac:picMk id="6" creationId="{48735F24-8CA2-2081-5CA4-7E7FD80302A5}"/>
          </ac:picMkLst>
        </pc:picChg>
      </pc:sldChg>
      <pc:sldChg chg="modSp mod">
        <pc:chgData name="chidanand M" userId="27d6ce45f81cbb78" providerId="LiveId" clId="{640D4336-DD1B-45AA-AE7E-3ECB216A8411}" dt="2023-04-25T03:48:32.818" v="482" actId="20577"/>
        <pc:sldMkLst>
          <pc:docMk/>
          <pc:sldMk cId="0" sldId="265"/>
        </pc:sldMkLst>
        <pc:spChg chg="mod">
          <ac:chgData name="chidanand M" userId="27d6ce45f81cbb78" providerId="LiveId" clId="{640D4336-DD1B-45AA-AE7E-3ECB216A8411}" dt="2023-04-25T03:48:32.818" v="482" actId="20577"/>
          <ac:spMkLst>
            <pc:docMk/>
            <pc:sldMk cId="0" sldId="265"/>
            <ac:spMk id="177" creationId="{00000000-0000-0000-0000-000000000000}"/>
          </ac:spMkLst>
        </pc:spChg>
      </pc:sldChg>
      <pc:sldChg chg="modSp mod">
        <pc:chgData name="chidanand M" userId="27d6ce45f81cbb78" providerId="LiveId" clId="{640D4336-DD1B-45AA-AE7E-3ECB216A8411}" dt="2023-04-25T03:49:44.933" v="499" actId="20577"/>
        <pc:sldMkLst>
          <pc:docMk/>
          <pc:sldMk cId="0" sldId="275"/>
        </pc:sldMkLst>
        <pc:spChg chg="mod">
          <ac:chgData name="chidanand M" userId="27d6ce45f81cbb78" providerId="LiveId" clId="{640D4336-DD1B-45AA-AE7E-3ECB216A8411}" dt="2023-04-25T03:49:44.933" v="499" actId="20577"/>
          <ac:spMkLst>
            <pc:docMk/>
            <pc:sldMk cId="0" sldId="275"/>
            <ac:spMk id="269" creationId="{00000000-0000-0000-0000-000000000000}"/>
          </ac:spMkLst>
        </pc:spChg>
        <pc:spChg chg="mod">
          <ac:chgData name="chidanand M" userId="27d6ce45f81cbb78" providerId="LiveId" clId="{640D4336-DD1B-45AA-AE7E-3ECB216A8411}" dt="2023-04-12T17:11:57.751" v="388" actId="20577"/>
          <ac:spMkLst>
            <pc:docMk/>
            <pc:sldMk cId="0" sldId="275"/>
            <ac:spMk id="272" creationId="{00000000-0000-0000-0000-000000000000}"/>
          </ac:spMkLst>
        </pc:spChg>
      </pc:sldChg>
      <pc:sldChg chg="del">
        <pc:chgData name="chidanand M" userId="27d6ce45f81cbb78" providerId="LiveId" clId="{640D4336-DD1B-45AA-AE7E-3ECB216A8411}" dt="2023-04-12T17:18:31.878" v="444" actId="2696"/>
        <pc:sldMkLst>
          <pc:docMk/>
          <pc:sldMk cId="1728244547" sldId="278"/>
        </pc:sldMkLst>
      </pc:sldChg>
      <pc:sldChg chg="del">
        <pc:chgData name="chidanand M" userId="27d6ce45f81cbb78" providerId="LiveId" clId="{640D4336-DD1B-45AA-AE7E-3ECB216A8411}" dt="2023-04-12T17:16:11.574" v="429" actId="2696"/>
        <pc:sldMkLst>
          <pc:docMk/>
          <pc:sldMk cId="597466108" sldId="279"/>
        </pc:sldMkLst>
      </pc:sldChg>
      <pc:sldChg chg="del">
        <pc:chgData name="chidanand M" userId="27d6ce45f81cbb78" providerId="LiveId" clId="{640D4336-DD1B-45AA-AE7E-3ECB216A8411}" dt="2023-04-12T17:16:06.317" v="428" actId="2696"/>
        <pc:sldMkLst>
          <pc:docMk/>
          <pc:sldMk cId="1007828198" sldId="281"/>
        </pc:sldMkLst>
      </pc:sldChg>
      <pc:sldChg chg="del">
        <pc:chgData name="chidanand M" userId="27d6ce45f81cbb78" providerId="LiveId" clId="{640D4336-DD1B-45AA-AE7E-3ECB216A8411}" dt="2023-04-12T17:14:30.049" v="422" actId="2696"/>
        <pc:sldMkLst>
          <pc:docMk/>
          <pc:sldMk cId="3215843913" sldId="282"/>
        </pc:sldMkLst>
      </pc:sldChg>
      <pc:sldChg chg="modSp mod">
        <pc:chgData name="chidanand M" userId="27d6ce45f81cbb78" providerId="LiveId" clId="{640D4336-DD1B-45AA-AE7E-3ECB216A8411}" dt="2023-04-12T17:57:41.707" v="453" actId="255"/>
        <pc:sldMkLst>
          <pc:docMk/>
          <pc:sldMk cId="1811068036" sldId="283"/>
        </pc:sldMkLst>
        <pc:spChg chg="mod">
          <ac:chgData name="chidanand M" userId="27d6ce45f81cbb78" providerId="LiveId" clId="{640D4336-DD1B-45AA-AE7E-3ECB216A8411}" dt="2023-04-12T17:57:41.707" v="453" actId="255"/>
          <ac:spMkLst>
            <pc:docMk/>
            <pc:sldMk cId="1811068036" sldId="283"/>
            <ac:spMk id="3" creationId="{21CDB1C2-F522-E4AC-C47A-A37EE63E21C9}"/>
          </ac:spMkLst>
        </pc:spChg>
      </pc:sldChg>
      <pc:sldChg chg="modSp mod">
        <pc:chgData name="chidanand M" userId="27d6ce45f81cbb78" providerId="LiveId" clId="{640D4336-DD1B-45AA-AE7E-3ECB216A8411}" dt="2023-04-12T17:11:15.218" v="365" actId="20577"/>
        <pc:sldMkLst>
          <pc:docMk/>
          <pc:sldMk cId="1369649621" sldId="284"/>
        </pc:sldMkLst>
        <pc:spChg chg="mod">
          <ac:chgData name="chidanand M" userId="27d6ce45f81cbb78" providerId="LiveId" clId="{640D4336-DD1B-45AA-AE7E-3ECB216A8411}" dt="2023-04-12T17:11:15.218" v="365" actId="20577"/>
          <ac:spMkLst>
            <pc:docMk/>
            <pc:sldMk cId="1369649621" sldId="284"/>
            <ac:spMk id="3" creationId="{951EC5AD-69C0-4B0E-7C00-FCE886C20F8C}"/>
          </ac:spMkLst>
        </pc:spChg>
      </pc:sldChg>
      <pc:sldChg chg="modSp mod">
        <pc:chgData name="chidanand M" userId="27d6ce45f81cbb78" providerId="LiveId" clId="{640D4336-DD1B-45AA-AE7E-3ECB216A8411}" dt="2023-04-12T17:11:48.285" v="386" actId="14100"/>
        <pc:sldMkLst>
          <pc:docMk/>
          <pc:sldMk cId="1927953264" sldId="285"/>
        </pc:sldMkLst>
        <pc:spChg chg="mod">
          <ac:chgData name="chidanand M" userId="27d6ce45f81cbb78" providerId="LiveId" clId="{640D4336-DD1B-45AA-AE7E-3ECB216A8411}" dt="2023-04-12T17:11:48.285" v="386" actId="14100"/>
          <ac:spMkLst>
            <pc:docMk/>
            <pc:sldMk cId="1927953264" sldId="285"/>
            <ac:spMk id="3" creationId="{723113C9-FE1C-D1A8-6640-75780B14F136}"/>
          </ac:spMkLst>
        </pc:spChg>
      </pc:sldChg>
      <pc:sldChg chg="del">
        <pc:chgData name="chidanand M" userId="27d6ce45f81cbb78" providerId="LiveId" clId="{640D4336-DD1B-45AA-AE7E-3ECB216A8411}" dt="2023-04-12T17:14:55.328" v="424" actId="2696"/>
        <pc:sldMkLst>
          <pc:docMk/>
          <pc:sldMk cId="2463410989" sldId="286"/>
        </pc:sldMkLst>
      </pc:sldChg>
      <pc:sldChg chg="del">
        <pc:chgData name="chidanand M" userId="27d6ce45f81cbb78" providerId="LiveId" clId="{640D4336-DD1B-45AA-AE7E-3ECB216A8411}" dt="2023-04-12T17:14:42.091" v="423" actId="2696"/>
        <pc:sldMkLst>
          <pc:docMk/>
          <pc:sldMk cId="2501813567" sldId="289"/>
        </pc:sldMkLst>
      </pc:sldChg>
      <pc:sldChg chg="modSp mod">
        <pc:chgData name="chidanand M" userId="27d6ce45f81cbb78" providerId="LiveId" clId="{640D4336-DD1B-45AA-AE7E-3ECB216A8411}" dt="2023-04-14T14:10:12.815" v="465" actId="255"/>
        <pc:sldMkLst>
          <pc:docMk/>
          <pc:sldMk cId="3488226403" sldId="290"/>
        </pc:sldMkLst>
        <pc:spChg chg="mod">
          <ac:chgData name="chidanand M" userId="27d6ce45f81cbb78" providerId="LiveId" clId="{640D4336-DD1B-45AA-AE7E-3ECB216A8411}" dt="2023-04-14T14:10:12.815" v="465" actId="255"/>
          <ac:spMkLst>
            <pc:docMk/>
            <pc:sldMk cId="3488226403" sldId="290"/>
            <ac:spMk id="3" creationId="{CC97A4A2-CF84-576A-EE58-AC498A06A962}"/>
          </ac:spMkLst>
        </pc:spChg>
      </pc:sldChg>
      <pc:sldChg chg="modSp mod">
        <pc:chgData name="chidanand M" userId="27d6ce45f81cbb78" providerId="LiveId" clId="{640D4336-DD1B-45AA-AE7E-3ECB216A8411}" dt="2023-04-12T17:57:19.864" v="452" actId="255"/>
        <pc:sldMkLst>
          <pc:docMk/>
          <pc:sldMk cId="2456424893" sldId="292"/>
        </pc:sldMkLst>
        <pc:spChg chg="mod">
          <ac:chgData name="chidanand M" userId="27d6ce45f81cbb78" providerId="LiveId" clId="{640D4336-DD1B-45AA-AE7E-3ECB216A8411}" dt="2023-04-12T17:57:19.864" v="452" actId="255"/>
          <ac:spMkLst>
            <pc:docMk/>
            <pc:sldMk cId="2456424893" sldId="292"/>
            <ac:spMk id="3" creationId="{F27BAB54-3D60-4946-7771-45B333F9EB95}"/>
          </ac:spMkLst>
        </pc:spChg>
      </pc:sldChg>
      <pc:sldChg chg="del">
        <pc:chgData name="chidanand M" userId="27d6ce45f81cbb78" providerId="LiveId" clId="{640D4336-DD1B-45AA-AE7E-3ECB216A8411}" dt="2023-04-12T17:18:35.133" v="445" actId="2696"/>
        <pc:sldMkLst>
          <pc:docMk/>
          <pc:sldMk cId="504785022" sldId="296"/>
        </pc:sldMkLst>
      </pc:sldChg>
      <pc:sldChg chg="modSp mod">
        <pc:chgData name="chidanand M" userId="27d6ce45f81cbb78" providerId="LiveId" clId="{640D4336-DD1B-45AA-AE7E-3ECB216A8411}" dt="2023-04-12T17:19:02.752" v="449" actId="255"/>
        <pc:sldMkLst>
          <pc:docMk/>
          <pc:sldMk cId="429275225" sldId="297"/>
        </pc:sldMkLst>
        <pc:spChg chg="mod">
          <ac:chgData name="chidanand M" userId="27d6ce45f81cbb78" providerId="LiveId" clId="{640D4336-DD1B-45AA-AE7E-3ECB216A8411}" dt="2023-04-12T17:19:02.752" v="449" actId="255"/>
          <ac:spMkLst>
            <pc:docMk/>
            <pc:sldMk cId="429275225" sldId="297"/>
            <ac:spMk id="3" creationId="{72FC2090-1982-9E82-F3A6-C81A90BD429E}"/>
          </ac:spMkLst>
        </pc:spChg>
      </pc:sldChg>
      <pc:sldChg chg="modSp add mod">
        <pc:chgData name="chidanand M" userId="27d6ce45f81cbb78" providerId="LiveId" clId="{640D4336-DD1B-45AA-AE7E-3ECB216A8411}" dt="2023-04-14T14:09:43.386" v="463" actId="255"/>
        <pc:sldMkLst>
          <pc:docMk/>
          <pc:sldMk cId="3978628969" sldId="298"/>
        </pc:sldMkLst>
        <pc:spChg chg="mod">
          <ac:chgData name="chidanand M" userId="27d6ce45f81cbb78" providerId="LiveId" clId="{640D4336-DD1B-45AA-AE7E-3ECB216A8411}" dt="2023-04-14T14:09:43.386" v="463" actId="255"/>
          <ac:spMkLst>
            <pc:docMk/>
            <pc:sldMk cId="3978628969" sldId="298"/>
            <ac:spMk id="3" creationId="{427CCABE-A126-70EE-2684-CDA223C6F3FA}"/>
          </ac:spMkLst>
        </pc:spChg>
      </pc:sldChg>
      <pc:sldChg chg="modSp add mod">
        <pc:chgData name="chidanand M" userId="27d6ce45f81cbb78" providerId="LiveId" clId="{640D4336-DD1B-45AA-AE7E-3ECB216A8411}" dt="2023-04-14T14:09:53.024" v="464" actId="255"/>
        <pc:sldMkLst>
          <pc:docMk/>
          <pc:sldMk cId="2833565045" sldId="299"/>
        </pc:sldMkLst>
        <pc:spChg chg="mod">
          <ac:chgData name="chidanand M" userId="27d6ce45f81cbb78" providerId="LiveId" clId="{640D4336-DD1B-45AA-AE7E-3ECB216A8411}" dt="2023-04-14T14:09:53.024" v="464" actId="255"/>
          <ac:spMkLst>
            <pc:docMk/>
            <pc:sldMk cId="2833565045" sldId="299"/>
            <ac:spMk id="3" creationId="{A6941CE6-CB68-2A4F-0E84-F675DF71DB96}"/>
          </ac:spMkLst>
        </pc:spChg>
      </pc:sldChg>
      <pc:sldChg chg="modSp add mod">
        <pc:chgData name="chidanand M" userId="27d6ce45f81cbb78" providerId="LiveId" clId="{640D4336-DD1B-45AA-AE7E-3ECB216A8411}" dt="2023-04-14T14:10:41.879" v="468" actId="255"/>
        <pc:sldMkLst>
          <pc:docMk/>
          <pc:sldMk cId="376408331" sldId="300"/>
        </pc:sldMkLst>
        <pc:spChg chg="mod">
          <ac:chgData name="chidanand M" userId="27d6ce45f81cbb78" providerId="LiveId" clId="{640D4336-DD1B-45AA-AE7E-3ECB216A8411}" dt="2023-04-14T14:10:41.879" v="468" actId="255"/>
          <ac:spMkLst>
            <pc:docMk/>
            <pc:sldMk cId="376408331" sldId="300"/>
            <ac:spMk id="3" creationId="{DA83E5BF-32D9-2019-34E6-F2D5A02C5140}"/>
          </ac:spMkLst>
        </pc:spChg>
        <pc:picChg chg="mod">
          <ac:chgData name="chidanand M" userId="27d6ce45f81cbb78" providerId="LiveId" clId="{640D4336-DD1B-45AA-AE7E-3ECB216A8411}" dt="2023-04-12T17:17:28.444" v="442" actId="14100"/>
          <ac:picMkLst>
            <pc:docMk/>
            <pc:sldMk cId="376408331" sldId="300"/>
            <ac:picMk id="5" creationId="{26B39A55-B0D7-E1B3-EAC3-3DE77113553C}"/>
          </ac:picMkLst>
        </pc:picChg>
        <pc:picChg chg="mod">
          <ac:chgData name="chidanand M" userId="27d6ce45f81cbb78" providerId="LiveId" clId="{640D4336-DD1B-45AA-AE7E-3ECB216A8411}" dt="2023-04-12T17:16:49.613" v="432" actId="1076"/>
          <ac:picMkLst>
            <pc:docMk/>
            <pc:sldMk cId="376408331" sldId="300"/>
            <ac:picMk id="7" creationId="{A9DFC18D-2F18-B077-2356-BFEBE7F51060}"/>
          </ac:picMkLst>
        </pc:picChg>
        <pc:picChg chg="mod">
          <ac:chgData name="chidanand M" userId="27d6ce45f81cbb78" providerId="LiveId" clId="{640D4336-DD1B-45AA-AE7E-3ECB216A8411}" dt="2023-04-12T17:17:12.338" v="439" actId="14100"/>
          <ac:picMkLst>
            <pc:docMk/>
            <pc:sldMk cId="376408331" sldId="300"/>
            <ac:picMk id="8" creationId="{03CE775C-2BBF-0F07-1762-0B2D94D28537}"/>
          </ac:picMkLst>
        </pc:picChg>
        <pc:picChg chg="mod">
          <ac:chgData name="chidanand M" userId="27d6ce45f81cbb78" providerId="LiveId" clId="{640D4336-DD1B-45AA-AE7E-3ECB216A8411}" dt="2023-04-12T17:17:00.814" v="436" actId="14100"/>
          <ac:picMkLst>
            <pc:docMk/>
            <pc:sldMk cId="376408331" sldId="300"/>
            <ac:picMk id="9" creationId="{75F052B7-4FA2-7135-77F5-872A5D879ED5}"/>
          </ac:picMkLst>
        </pc:picChg>
        <pc:picChg chg="mod">
          <ac:chgData name="chidanand M" userId="27d6ce45f81cbb78" providerId="LiveId" clId="{640D4336-DD1B-45AA-AE7E-3ECB216A8411}" dt="2023-04-12T17:16:47.126" v="431" actId="1076"/>
          <ac:picMkLst>
            <pc:docMk/>
            <pc:sldMk cId="376408331" sldId="300"/>
            <ac:picMk id="1025" creationId="{2A740BD8-33BB-883F-99EE-1D6ABC134983}"/>
          </ac:picMkLst>
        </pc:picChg>
      </pc:sldChg>
      <pc:sldChg chg="modSp add mod">
        <pc:chgData name="chidanand M" userId="27d6ce45f81cbb78" providerId="LiveId" clId="{640D4336-DD1B-45AA-AE7E-3ECB216A8411}" dt="2023-04-14T14:10:28.025" v="466" actId="255"/>
        <pc:sldMkLst>
          <pc:docMk/>
          <pc:sldMk cId="1364370074" sldId="301"/>
        </pc:sldMkLst>
        <pc:spChg chg="mod">
          <ac:chgData name="chidanand M" userId="27d6ce45f81cbb78" providerId="LiveId" clId="{640D4336-DD1B-45AA-AE7E-3ECB216A8411}" dt="2023-04-14T14:10:28.025" v="466" actId="255"/>
          <ac:spMkLst>
            <pc:docMk/>
            <pc:sldMk cId="1364370074" sldId="301"/>
            <ac:spMk id="3" creationId="{65F44FC8-9A1C-8C02-CBA5-7F590FF49189}"/>
          </ac:spMkLst>
        </pc:spChg>
      </pc:sldChg>
      <pc:sldChg chg="modSp add mod">
        <pc:chgData name="chidanand M" userId="27d6ce45f81cbb78" providerId="LiveId" clId="{640D4336-DD1B-45AA-AE7E-3ECB216A8411}" dt="2023-04-12T17:18:11.235" v="443" actId="20577"/>
        <pc:sldMkLst>
          <pc:docMk/>
          <pc:sldMk cId="3299042410" sldId="302"/>
        </pc:sldMkLst>
        <pc:spChg chg="mod">
          <ac:chgData name="chidanand M" userId="27d6ce45f81cbb78" providerId="LiveId" clId="{640D4336-DD1B-45AA-AE7E-3ECB216A8411}" dt="2023-04-12T17:18:11.235" v="443" actId="20577"/>
          <ac:spMkLst>
            <pc:docMk/>
            <pc:sldMk cId="3299042410" sldId="302"/>
            <ac:spMk id="3" creationId="{CBBD2AAA-DD3D-7344-155D-CAD35EB1DAD1}"/>
          </ac:spMkLst>
        </pc:spChg>
      </pc:sldChg>
      <pc:sldChg chg="del">
        <pc:chgData name="chidanand M" userId="27d6ce45f81cbb78" providerId="LiveId" clId="{640D4336-DD1B-45AA-AE7E-3ECB216A8411}" dt="2023-04-12T16:34:19.467" v="0" actId="2696"/>
        <pc:sldMkLst>
          <pc:docMk/>
          <pc:sldMk cId="600393242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7480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7480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2"/>
          <p:cNvSpPr/>
          <p:nvPr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2"/>
          <p:cNvCxnSpPr/>
          <p:nvPr/>
        </p:nvCxnSpPr>
        <p:spPr>
          <a:xfrm>
            <a:off x="298940" y="1219200"/>
            <a:ext cx="8610600" cy="1588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615727" y="1406525"/>
            <a:ext cx="7772400" cy="1586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CHAUFFEUR TORPIDITY FOREWARNING AID USING  CONVOLUTIONAL NEURAL NETWORKS</a:t>
            </a:r>
            <a:endParaRPr sz="2800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914400" y="3200400"/>
            <a:ext cx="75438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the guidance of </a:t>
            </a:r>
            <a:endParaRPr sz="2000" dirty="0"/>
          </a:p>
          <a:p>
            <a:pPr marL="0" lvl="0" indent="0" algn="ctr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S.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L.Jany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Shabu M.Tech.,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Ph.D</a:t>
            </a: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sz="2000" dirty="0"/>
          </a:p>
          <a:p>
            <a:pPr marL="0" lvl="0" indent="0" algn="ctr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M Chidanand</a:t>
            </a:r>
            <a:endParaRPr sz="2000" dirty="0"/>
          </a:p>
          <a:p>
            <a:pPr marL="0" lvl="0" indent="0" algn="ctr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(39110575)</a:t>
            </a:r>
            <a:endParaRPr sz="2000" dirty="0"/>
          </a:p>
          <a:p>
            <a:pPr marL="0" lvl="0" indent="0" algn="ctr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K V Pavan Kumar</a:t>
            </a:r>
            <a:endParaRPr sz="2000" dirty="0"/>
          </a:p>
          <a:p>
            <a:pPr marL="0" lvl="0" indent="0" algn="ctr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(39110548)</a:t>
            </a:r>
            <a:endParaRPr sz="2000" dirty="0"/>
          </a:p>
          <a:p>
            <a:pPr marL="0" lvl="0" indent="0" algn="ctr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25 April 2023</a:t>
            </a:r>
            <a:endParaRPr dirty="0"/>
          </a:p>
        </p:txBody>
      </p:sp>
      <p:sp>
        <p:nvSpPr>
          <p:cNvPr id="98" name="Google Shape;98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Computing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0" name="Google Shape;100;p1" descr="HEADER New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150" y="228600"/>
            <a:ext cx="6591300" cy="106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79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833C91-5603-BB20-7462-35DEA6CE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719" y="1500980"/>
            <a:ext cx="100004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4B9A514-80E9-7F35-2651-31EC476285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10540" y="3276600"/>
            <a:ext cx="2513860" cy="25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35F24-8CA2-2081-5CA4-7E7FD8030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" y="1276806"/>
            <a:ext cx="6815579" cy="5306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xfrm>
            <a:off x="457200" y="292220"/>
            <a:ext cx="8229600" cy="87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Hardware and Software Requirements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xfrm>
            <a:off x="457200" y="1503486"/>
            <a:ext cx="8229600" cy="462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7200" b="1" dirty="0">
                <a:latin typeface="Arial"/>
                <a:ea typeface="Arial"/>
                <a:cs typeface="Arial"/>
                <a:sym typeface="Arial"/>
              </a:rPr>
              <a:t>Software Requirements: </a:t>
            </a:r>
            <a:endParaRPr sz="72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"/>
              <a:buChar char="✔"/>
            </a:pPr>
            <a:r>
              <a:rPr lang="en-US" sz="7200" dirty="0">
                <a:latin typeface="Arial"/>
                <a:ea typeface="Arial"/>
                <a:cs typeface="Arial"/>
                <a:sym typeface="Arial"/>
              </a:rPr>
              <a:t>Operating System          :       Windows 7 , 8, 10 (64 bit)</a:t>
            </a:r>
            <a:endParaRPr sz="72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"/>
              <a:buChar char="✔"/>
            </a:pPr>
            <a:r>
              <a:rPr lang="en-US" sz="7200" dirty="0">
                <a:latin typeface="Arial"/>
                <a:ea typeface="Arial"/>
                <a:cs typeface="Arial"/>
                <a:sym typeface="Arial"/>
              </a:rPr>
              <a:t>Software		 :       Python </a:t>
            </a:r>
            <a:endParaRPr sz="72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"/>
              <a:buChar char="✔"/>
            </a:pPr>
            <a:r>
              <a:rPr lang="en-US" sz="7200" dirty="0">
                <a:latin typeface="Arial"/>
                <a:ea typeface="Arial"/>
                <a:cs typeface="Arial"/>
                <a:sym typeface="Arial"/>
              </a:rPr>
              <a:t>Tools 	               :       Python 3.7 IDLE ,Anaconda, </a:t>
            </a:r>
            <a:r>
              <a:rPr lang="en-US" sz="7200" dirty="0" err="1">
                <a:latin typeface="Arial"/>
                <a:ea typeface="Arial"/>
                <a:cs typeface="Arial"/>
                <a:sym typeface="Arial"/>
              </a:rPr>
              <a:t>Jupyter</a:t>
            </a:r>
            <a:endParaRPr sz="72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"/>
              <a:buChar char="✔"/>
            </a:pPr>
            <a:r>
              <a:rPr lang="en-US" sz="7200" dirty="0">
                <a:latin typeface="Arial"/>
                <a:ea typeface="Arial"/>
                <a:cs typeface="Arial"/>
                <a:sym typeface="Arial"/>
              </a:rPr>
              <a:t>Webcam		 :       1</a:t>
            </a:r>
            <a:endParaRPr sz="72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7200" b="1" dirty="0">
                <a:latin typeface="Arial"/>
                <a:ea typeface="Arial"/>
                <a:cs typeface="Arial"/>
                <a:sym typeface="Arial"/>
              </a:rPr>
              <a:t>Hardware Requirements:</a:t>
            </a:r>
            <a:endParaRPr sz="72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"/>
              <a:buChar char="⮚"/>
            </a:pPr>
            <a:r>
              <a:rPr lang="en-US" sz="7200" dirty="0">
                <a:latin typeface="Arial"/>
                <a:ea typeface="Arial"/>
                <a:cs typeface="Arial"/>
                <a:sym typeface="Arial"/>
              </a:rPr>
              <a:t>Hard Disk		:        50GB</a:t>
            </a:r>
            <a:endParaRPr sz="72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"/>
              <a:buChar char="⮚"/>
            </a:pPr>
            <a:r>
              <a:rPr lang="en-US" sz="7200" dirty="0">
                <a:latin typeface="Arial"/>
                <a:ea typeface="Arial"/>
                <a:cs typeface="Arial"/>
                <a:sym typeface="Arial"/>
              </a:rPr>
              <a:t>RAM			:        2GB and Above</a:t>
            </a:r>
            <a:endParaRPr sz="72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"/>
              <a:buChar char="⮚"/>
            </a:pPr>
            <a:r>
              <a:rPr lang="en-US" sz="7200" dirty="0">
                <a:latin typeface="Arial"/>
                <a:ea typeface="Arial"/>
                <a:cs typeface="Arial"/>
                <a:sym typeface="Arial"/>
              </a:rPr>
              <a:t>Processor		:        I3 and Above</a:t>
            </a:r>
            <a:endParaRPr sz="72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921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177" name="Google Shape;17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25  April 2023</a:t>
            </a:r>
            <a:endParaRPr dirty="0"/>
          </a:p>
        </p:txBody>
      </p:sp>
      <p:sp>
        <p:nvSpPr>
          <p:cNvPr id="178" name="Google Shape;17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Computing</a:t>
            </a: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0B61-90C9-CB21-8DD4-7A15E759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Implementation Modules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DB1C2-F522-E4AC-C47A-A37EE63E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2729" y="2592728"/>
            <a:ext cx="6094070" cy="3763621"/>
          </a:xfrm>
        </p:spPr>
        <p:txBody>
          <a:bodyPr>
            <a:normAutofit/>
          </a:bodyPr>
          <a:lstStyle/>
          <a:p>
            <a:pPr marL="628650" indent="-514350">
              <a:buFont typeface="+mj-lt"/>
              <a:buAutoNum type="roman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Face cueing</a:t>
            </a:r>
          </a:p>
          <a:p>
            <a:pPr marL="628650" indent="-514350">
              <a:buFont typeface="+mj-lt"/>
              <a:buAutoNum type="roman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Eye winking rate detection</a:t>
            </a:r>
          </a:p>
          <a:p>
            <a:pPr marL="628650" indent="-514350">
              <a:buFont typeface="+mj-lt"/>
              <a:buAutoNum type="roman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Yawn detection</a:t>
            </a:r>
          </a:p>
          <a:p>
            <a:pPr marL="628650" indent="-514350">
              <a:buFont typeface="+mj-lt"/>
              <a:buAutoNum type="roman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Forewarning Alert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389EA-8B90-3D8A-D2BE-046CCBCEB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322A-9BC9-73BA-CCDD-4E1D4FE6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Modules Description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CABE-A126-70EE-2684-CDA223C6F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52880"/>
            <a:ext cx="8229600" cy="517652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Collection: </a:t>
            </a:r>
          </a:p>
          <a:p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dataset images are collected from Kaggle, pre-processing the image after the collection of various records. </a:t>
            </a:r>
          </a:p>
          <a:p>
            <a:pPr marL="11430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I.   Face cueing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Chauffeur is continuously monitored through a webcam as an input video.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Extracted, Input video streams are converted into a series of frames.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Extracted frames are converted from RGB to grayscale through OpenCV, resized to 24*24 pixels, and normalized.</a:t>
            </a:r>
          </a:p>
          <a:p>
            <a:pPr marL="11430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II.  Eye-winking rate detection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eye region the state of the eye has been calculated which means if the eye is closed or opened.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Eye Aspect Ratio is employed to calculate the state of the eye coordinates.</a:t>
            </a:r>
          </a:p>
          <a:p>
            <a:pPr marL="11430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EAR = ǁǁ p2– p6 ǁǁ + ǁǁ p3 – p5 ǁǁ / 2 ǁǁ p1 – p4 ǁǁ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28886-E8C8-A390-E156-2AD4DE5779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2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4F2D-0991-96BB-DAF3-CC69CCB5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latin typeface="Arial" panose="020B0604020202020204" pitchFamily="34" charset="0"/>
                <a:cs typeface="Arial" panose="020B0604020202020204" pitchFamily="34" charset="0"/>
              </a:rPr>
              <a:t>Modules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41CE6-CB68-2A4F-0E84-F675DF71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5281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III. yawn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Facial landmark detection is put in an application to localize significant regions of the face.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yawn detection firstly, the top lip is restricted using a bundle of facial landmark detection through dlib and correspondingly the lower lip.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mean for the top lip is calculated and the selfsame is computed for the lower lip. </a:t>
            </a:r>
          </a:p>
          <a:p>
            <a:pPr marL="11430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IV. Forewarning Alert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library to give alerts to the chauffeur while get going sleep.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EAR score value is utilized to find how long the chauffeur has closed their eyes. then the alert will ring.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165A6-310E-D96D-8D29-3BFA59F34C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EF0B-2A13-31B7-D770-9334F4D6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071340" cy="8564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7A4A2-CF84-576A-EE58-AC498A06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2808"/>
            <a:ext cx="8229600" cy="5073161"/>
          </a:xfrm>
        </p:spPr>
        <p:txBody>
          <a:bodyPr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Haar Cascade:</a:t>
            </a:r>
            <a:endParaRPr lang="en-US" sz="1800" b="1"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+mn-lt"/>
                <a:ea typeface="Arial"/>
                <a:cs typeface="Arial"/>
                <a:sym typeface="Arial"/>
              </a:rPr>
              <a:t>Haar cascade algorithm that can detect objects in images, This algorithm is not so complex and can run in real-time.</a:t>
            </a:r>
            <a:endParaRPr lang="en-US" sz="1800" dirty="0">
              <a:latin typeface="+mn-l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+mn-lt"/>
                <a:ea typeface="Arial"/>
                <a:cs typeface="Arial"/>
                <a:sym typeface="Arial"/>
              </a:rPr>
              <a:t>Haar-like feature considers adjacent rectangular regions at a specific location in a detection window.</a:t>
            </a: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latin typeface="+mn-lt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+mn-lt"/>
              </a:rPr>
              <a:t>Support Vector Machine:</a:t>
            </a:r>
          </a:p>
          <a:p>
            <a:r>
              <a:rPr lang="en-US" sz="1800" dirty="0">
                <a:latin typeface="+mn-lt"/>
              </a:rPr>
              <a:t>SVM algorithm that uses to solve complex classification, and outlier detection problems by performing optimal data transformations. </a:t>
            </a:r>
          </a:p>
          <a:p>
            <a:r>
              <a:rPr lang="en-US" sz="1800" dirty="0">
                <a:latin typeface="+mn-lt"/>
              </a:rPr>
              <a:t>It implies that when a dataset can be segregated into categories or classes with the help of a single straight line, it is termed as linear SVM.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8D50E-AF6F-657C-CF1A-448A6C227C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81B4-3805-5DCE-B1D6-2B1AD027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8808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Algorithms</a:t>
            </a:r>
            <a:endParaRPr lang="en-IN" sz="36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BAB54-3D60-4946-7771-45B333F9E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54015"/>
            <a:ext cx="8229600" cy="527538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>
                <a:latin typeface="+mn-lt"/>
              </a:rPr>
              <a:t>Convolutional Neural Networks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r>
              <a:rPr lang="en-US" sz="1800" dirty="0">
                <a:latin typeface="+mn-lt"/>
                <a:cs typeface="Arial" panose="020B0604020202020204" pitchFamily="34" charset="0"/>
              </a:rPr>
              <a:t>The implementation uses a custom-designed CNN that has the following characteristics </a:t>
            </a: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+mn-lt"/>
                <a:cs typeface="Arial" panose="020B0604020202020204" pitchFamily="34" charset="0"/>
              </a:rPr>
              <a:t>The model type that is used is Sequential. Sequential is the easiest way to build a model in </a:t>
            </a:r>
            <a:r>
              <a:rPr lang="en-US" sz="1800" b="0" i="0" dirty="0" err="1">
                <a:solidFill>
                  <a:srgbClr val="292929"/>
                </a:solidFill>
                <a:effectLst/>
                <a:latin typeface="+mn-lt"/>
                <a:cs typeface="Arial" panose="020B0604020202020204" pitchFamily="34" charset="0"/>
              </a:rPr>
              <a:t>Keras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+mn-lt"/>
                <a:cs typeface="Arial" panose="020B0604020202020204" pitchFamily="34" charset="0"/>
              </a:rPr>
              <a:t>. It allows you to build a model layer by layer</a:t>
            </a:r>
            <a:endParaRPr lang="en-US" sz="1800" dirty="0">
              <a:latin typeface="+mn-lt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+mn-lt"/>
                <a:cs typeface="Arial" panose="020B0604020202020204" pitchFamily="34" charset="0"/>
              </a:rPr>
              <a:t>Our first 2 layers are Conv2D layers. </a:t>
            </a: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+mn-lt"/>
                <a:cs typeface="Arial" panose="020B0604020202020204" pitchFamily="34" charset="0"/>
              </a:rPr>
              <a:t>Activation is the activation function for the layer. That uses the first 2 layers are Rectified Linear Activation. </a:t>
            </a: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+mn-lt"/>
                <a:cs typeface="Arial" panose="020B0604020202020204" pitchFamily="34" charset="0"/>
              </a:rPr>
              <a:t>Dense is the layer type used for the output layer. </a:t>
            </a:r>
          </a:p>
          <a:p>
            <a:pPr algn="l"/>
            <a:r>
              <a:rPr lang="en-US" sz="1800" b="0" i="0" dirty="0">
                <a:solidFill>
                  <a:srgbClr val="292929"/>
                </a:solidFill>
                <a:effectLst/>
                <a:latin typeface="+mn-lt"/>
                <a:cs typeface="Arial" panose="020B0604020202020204" pitchFamily="34" charset="0"/>
              </a:rPr>
              <a:t>In B/w the Conv2D layers and the dense layer, there is a ‘Flatten’ layer. Flatten serves as a connection between the convolution and dense layers.</a:t>
            </a: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+mn-lt"/>
                <a:cs typeface="Arial" panose="020B0604020202020204" pitchFamily="34" charset="0"/>
              </a:rPr>
              <a:t>The activation is </a:t>
            </a:r>
            <a:r>
              <a:rPr lang="en-US" sz="1800" dirty="0" err="1">
                <a:solidFill>
                  <a:srgbClr val="292929"/>
                </a:solidFill>
                <a:latin typeface="+mn-lt"/>
                <a:cs typeface="Arial" panose="020B0604020202020204" pitchFamily="34" charset="0"/>
              </a:rPr>
              <a:t>S</a:t>
            </a:r>
            <a:r>
              <a:rPr lang="en-US" sz="1800" b="0" i="0" dirty="0" err="1">
                <a:solidFill>
                  <a:srgbClr val="292929"/>
                </a:solidFill>
                <a:effectLst/>
                <a:latin typeface="+mn-lt"/>
                <a:cs typeface="Arial" panose="020B0604020202020204" pitchFamily="34" charset="0"/>
              </a:rPr>
              <a:t>oftmax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+mn-lt"/>
                <a:cs typeface="Arial" panose="020B0604020202020204" pitchFamily="34" charset="0"/>
              </a:rPr>
              <a:t>. </a:t>
            </a:r>
            <a:endParaRPr lang="en-US" sz="1800" dirty="0">
              <a:solidFill>
                <a:srgbClr val="292929"/>
              </a:solidFill>
              <a:latin typeface="+mn-lt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+mn-lt"/>
                <a:cs typeface="Arial" panose="020B0604020202020204" pitchFamily="34" charset="0"/>
              </a:rPr>
              <a:t>The model will then make its prediction based on which option has the highest probability.</a:t>
            </a:r>
            <a:endParaRPr lang="en-US" sz="1800" dirty="0">
              <a:latin typeface="+mn-lt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B483D-C421-F2D4-FFFF-1B723AA9A6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2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BF32-F0F7-3AD4-8479-BF4E1A40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RESULT ANALYSIS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59C30-C995-2F7B-100F-C256AC6C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01262"/>
            <a:ext cx="8229600" cy="4824901"/>
          </a:xfrm>
        </p:spPr>
        <p:txBody>
          <a:bodyPr/>
          <a:lstStyle/>
          <a:p>
            <a:r>
              <a:rPr lang="en-US" sz="1800" dirty="0"/>
              <a:t>In this Module each Picture from dataset of the eyes are iterated 10 times and the mouth are iterated by 20 times.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DEE9-708D-63C1-AA67-C9ED9A9A7D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19D18-A3DA-45B0-E7C2-53A5AAD7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1" y="2222689"/>
            <a:ext cx="8199669" cy="413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2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8C5E-45D6-3413-7EEF-0ED02A63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3E5BF-32D9-2019-34E6-F2D5A02C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387860" cy="5257800"/>
          </a:xfrm>
        </p:spPr>
        <p:txBody>
          <a:bodyPr/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Face cueing: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After an Out-and-Out model was developed. The aid, fortunately, detects the face with and without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spects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 Eye Detection images that display</a:t>
            </a:r>
            <a:r>
              <a:rPr lang="en-IN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whether the Eyes are closed or not</a:t>
            </a:r>
            <a:endParaRPr lang="en-IN" sz="18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EC244-EC3C-7C3D-04D8-C45F310D04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39A55-B0D7-E1B3-EAC3-3DE7711355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8" y="2571280"/>
            <a:ext cx="2277935" cy="19341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CCC16B5-E206-B2DA-F524-23455BC7D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316" y="220606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A740BD8-33BB-883F-99EE-1D6ABC134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59" y="2571281"/>
            <a:ext cx="2177981" cy="19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FC18D-2F18-B077-2356-BFEBE7F510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48" y="4603901"/>
            <a:ext cx="2547771" cy="201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CE775C-2BBF-0F07-1762-0B2D94D285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67" y="4603901"/>
            <a:ext cx="2547771" cy="205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052B7-4FA2-7135-77F5-872A5D879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60" y="4570034"/>
            <a:ext cx="2780659" cy="20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92CA-E6C9-25C6-AEB5-93B4C17F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FC8-9A1C-8C02-CBA5-7F590FF4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349875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Detection when Eyes are open: the Eye Detection images that display whether the Eyes are closed or not  </a:t>
            </a:r>
            <a:endParaRPr lang="en-IN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Non-Drowsy person: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If the Eye Aspect Ratio(EAR) is greater than its threshold value (0.3) and Lip Distance(YAWN) is below its value of threshold (30). Hence, the chauffeur is non-drowsy.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001F2-D886-564C-FFCE-B82CDACF94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62610-AF8E-3CC7-186D-FE4F52062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75" y="3429000"/>
            <a:ext cx="3168968" cy="254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AAA81C-6317-4CC0-A3EF-986345378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18" y="3336241"/>
            <a:ext cx="3100050" cy="2607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437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4400"/>
              <a:buFont typeface="Arial"/>
              <a:buNone/>
            </a:pPr>
            <a:r>
              <a:rPr lang="en-US" sz="3600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Presentation Outline</a:t>
            </a:r>
            <a:endParaRPr sz="3600" dirty="0"/>
          </a:p>
        </p:txBody>
      </p: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Introduction</a:t>
            </a:r>
          </a:p>
          <a:p>
            <a:pPr marL="342900">
              <a:spcBef>
                <a:spcPts val="0"/>
              </a:spcBef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Objectives</a:t>
            </a:r>
            <a:endParaRPr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Literature survey</a:t>
            </a:r>
            <a:endParaRPr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Inferences from Literature Survey</a:t>
            </a:r>
            <a:endParaRPr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Existing System</a:t>
            </a:r>
            <a:endParaRPr lang="en-US" sz="18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Proposed system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IN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and software requirements</a:t>
            </a:r>
            <a:endParaRPr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System architecture </a:t>
            </a:r>
            <a:endParaRPr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Implementation Modules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Algorithms Used</a:t>
            </a:r>
            <a:endParaRPr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Result analysis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Concl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usion</a:t>
            </a:r>
            <a:endParaRPr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References</a:t>
            </a:r>
            <a:endParaRPr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25 April 2023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Computing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59B2-2E86-2D3B-DFE1-1D02B65C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D2AAA-DD3D-7344-155D-CAD35EB1D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83" y="1500327"/>
            <a:ext cx="8004757" cy="861133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Drowsiness detection: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If EAR&lt; 0.3  for a maximum of 30 consecutive frames then drowsiness is detected as shown in the below figure.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50A63-1278-B507-351C-6E832D38BF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7663B1-3B4E-3A3F-0A7E-68F18B69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8851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69430-C1F0-3FF1-4FF1-5F3A9462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55" y="2403629"/>
            <a:ext cx="2696183" cy="2092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1A44D5-C266-6DF8-28B9-E1868C703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834" y="2390008"/>
            <a:ext cx="2677058" cy="20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E2BE-A633-3083-2C64-856D1F97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2090-1982-9E82-F3A6-C81A90BD4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ohne"/>
              </a:rPr>
              <a:t> 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ohne"/>
              </a:rPr>
              <a:t> drowsiness detection is a car safety technology that helps prevent accidents caused by the driver getting drowsy.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sohne"/>
              </a:rPr>
              <a:t> The project aims at providing a solution for Driver  Drowsiness Detection using CNN.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sohne"/>
              </a:rPr>
              <a:t>With this project implementation in vehicles, whenever the driver </a:t>
            </a:r>
            <a:r>
              <a:rPr lang="en-US" sz="2000" dirty="0">
                <a:solidFill>
                  <a:schemeClr val="tx1"/>
                </a:solidFill>
                <a:latin typeface="sohne"/>
              </a:rPr>
              <a:t>is drowsy the alarm is generated.</a:t>
            </a:r>
            <a:endParaRPr lang="en-US" sz="2000" b="0" i="0" dirty="0">
              <a:solidFill>
                <a:schemeClr val="tx1"/>
              </a:solidFill>
              <a:effectLst/>
              <a:latin typeface="sohne"/>
            </a:endParaRPr>
          </a:p>
          <a:p>
            <a:pPr algn="just"/>
            <a:endParaRPr lang="en-US" sz="2400" b="0" i="0" dirty="0">
              <a:solidFill>
                <a:schemeClr val="tx1"/>
              </a:solidFill>
              <a:effectLst/>
              <a:latin typeface="so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1565F-54B5-A1BA-666C-A3A87688A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5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13E3-91B4-FAB9-AD41-AF62D758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EC5AD-69C0-4B0E-7C00-FCE886C2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marL="342900" algn="just">
              <a:spcBef>
                <a:spcPts val="60"/>
              </a:spcBef>
            </a:pP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George. S.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Maximous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Mohamed M. El-Barbary, Shehab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Tarek,IEEE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Student Validation of Driver Drowsiness on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Humantenna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Effect Using Facial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Features,Electrical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Engineering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Department,The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British University in Egypt©2022(IEEE). </a:t>
            </a:r>
            <a:endParaRPr lang="en-IN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60"/>
              </a:spcBef>
            </a:pP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L. Zhang et al.: Privacy-Preserving Federated Transfer Learning for Driver Drowsiness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Detection,China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Auto Information Technology Co., Ltd., Tianjin 300300, China©2022(IEEE). </a:t>
            </a:r>
            <a:endParaRPr lang="en-IN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60"/>
              </a:spcBef>
            </a:pP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Andrea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Amidei,Angelica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Poli,Federico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Tramarin,Grazia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IadarolaDriver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Drowsines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Variation of  Wearable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Device;Dept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of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Engineering"E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Ferrari"University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Modena and R. Emilia Modena, Italy©2022(IEEE). </a:t>
            </a:r>
            <a:endParaRPr lang="en-IN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60"/>
              </a:spcBef>
            </a:pP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Arda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Özdemir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Tuba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Ayhan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Berkay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Yazıcı'System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-on-Chip Based Driver Drowsiness Detection and Warning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System,Electrical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&amp;Electronics Engineering Department,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MEFUniversity,Istanbul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Turkey©2022(IEEE).  </a:t>
            </a:r>
            <a:endParaRPr lang="en-IN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60"/>
              </a:spcBef>
            </a:pP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Chen,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Guojiang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Xin , Yuling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Liu,Driver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Fatigue Detection based on facial Key points and LSTM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hunan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university©2021 HINDAWI.</a:t>
            </a:r>
            <a:endParaRPr lang="en-IN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60"/>
              </a:spcBef>
            </a:pP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A.Jeyasekar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Vivek Ravi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Iyengar;Driver’s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Drowsiness Detection Based on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Behavioural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Changes using ResNet©2021(IJRTE).</a:t>
            </a:r>
          </a:p>
          <a:p>
            <a:pPr marL="342900" algn="just">
              <a:spcBef>
                <a:spcPts val="60"/>
              </a:spcBef>
            </a:pP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Shahbakhti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Matin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Beiramvand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Izabela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Rejer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Piotr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Augustynia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Senior Member, IEEE, Anna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Broniec-Wójcik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Michal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Wierzchon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and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Vaidotas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Marozas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 “Simultaneous Eye Blink Characterization and Elimination From Low-Channel Prefrontal EEG Signals Enhances Driver Drowsiness Detection”(IEEE-2021).</a:t>
            </a:r>
            <a:endParaRPr lang="en-IN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60"/>
              </a:spcBef>
            </a:pPr>
            <a:endParaRPr lang="en-US" sz="2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algn="just">
              <a:spcBef>
                <a:spcPts val="60"/>
              </a:spcBef>
            </a:pPr>
            <a:endParaRPr lang="en-IN" sz="2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7D604-8B2D-43F6-1AC4-8659BB4190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9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82E9-C54D-E558-F903-AD1A0019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13C9-FE1C-D1A8-6640-75780B14F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57801"/>
          </a:xfrm>
        </p:spPr>
        <p:txBody>
          <a:bodyPr>
            <a:noAutofit/>
          </a:bodyPr>
          <a:lstStyle/>
          <a:p>
            <a:pPr marL="342900" algn="just">
              <a:spcBef>
                <a:spcPts val="60"/>
              </a:spcBef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Tawsin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Uddin Ahmed,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Sazzad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Hossain, Mohammad Shahadat Hossain, Raihan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Islam, Karl Andersson “Facial Expression Recognition using Convolutional Neural Network with Data Augmentation 2021(IEEE).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60"/>
              </a:spcBef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James Carlisle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Genavia,Jaybriel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Lincon,Somcio,Larry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 of Information Technology, Mapua University, Makati City, Philippine “</a:t>
            </a:r>
            <a:r>
              <a:rPr lang="en-IN" sz="1800" kern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Innovative Approach on Driver's Drowsiness Detection through Facial Expressions using Decision Tree Algorithms”(IEEE-2020).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6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 Mansour Al-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Ahmed Abdullah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Shareef,Zeyad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A.T.Ahmed,Real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-time Driver Drowsiness Detection based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onEye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Movement and Yawning using Facial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Landmark;Ph.D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Research Scholar, Department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ComputerScience;Dr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Babasaheb Ambedkar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Marathwada;University;Aurangabad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India©2020(IEEE).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6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Anuradha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M,Ajay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Kumar,Atul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Kumar,Impana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Girish,'driver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fatigue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detection,,Electronics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Communication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Engineering,PES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University,Bangalore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India©2019(IEEE).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algn="just">
              <a:spcBef>
                <a:spcPts val="6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ASELSAN Ara ,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Gülin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TÜFEKC ̇I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KAYABA ̧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SI,Ilkay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ULUSOY,A Comparative Analysis of Patterns for Driver Drowsiness ,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Mühendisligi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Bölümü,Orta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Teknik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Üniversitesi,Ankara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Türkiye©2019(IEEE).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E7A74-BE87-F695-FE6A-E3442934B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53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25 April 2023</a:t>
            </a:r>
            <a:endParaRPr dirty="0"/>
          </a:p>
        </p:txBody>
      </p:sp>
      <p:sp>
        <p:nvSpPr>
          <p:cNvPr id="270" name="Google Shape;2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Computing</a:t>
            </a:r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2286000" y="2690336"/>
            <a:ext cx="45720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Thank our guide and panel and all technical and non technical staff helped us in achieving this.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Vehicle accidents are most common nowadays if the driving is inadequate these happen on most factors if the driver is drowsy or if he is alcoholic or inappropriate time. 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Driver drowsiness is recognized as an important factor in the vehicle accidents.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Chauffeur drowsiness detection is a car safety technology which helps prevent accidents caused by the driver getting drowsy.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System will detect the early symptoms of drowsiness before the chauffeur has fully lost all attentiveness and warn the driver with a alarm that they are no longer capable of operating the vehicle safely.</a:t>
            </a:r>
            <a:endParaRPr sz="1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0F243E"/>
              </a:solidFill>
            </a:endParaRPr>
          </a:p>
          <a:p>
            <a:pPr marL="342900" lvl="0" indent="-17018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0F243E"/>
              </a:solidFill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25 April  2023</a:t>
            </a:r>
            <a:endParaRPr dirty="0"/>
          </a:p>
        </p:txBody>
      </p:sp>
      <p:sp>
        <p:nvSpPr>
          <p:cNvPr id="117" name="Google Shape;11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Computing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1"/>
          </p:nvPr>
        </p:nvSpPr>
        <p:spPr>
          <a:xfrm>
            <a:off x="495300" y="1828800"/>
            <a:ext cx="8001000" cy="345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Aim to detect Real-time Chauffeur’s torpidity state using Convolutional Neural Networks (CNN)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Our objective of the project is to ensure the safety </a:t>
            </a:r>
            <a:r>
              <a:rPr lang="en-US" sz="180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system software. 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To produce a system that detects drowsiness by closing eyes and yawning.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61" name="Google Shape;16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25 April 2023</a:t>
            </a:r>
            <a:endParaRPr dirty="0"/>
          </a:p>
        </p:txBody>
      </p:sp>
      <p:sp>
        <p:nvSpPr>
          <p:cNvPr id="162" name="Google Shape;16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Computing</a:t>
            </a:r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25  April 2023</a:t>
            </a:r>
            <a:endParaRPr dirty="0"/>
          </a:p>
        </p:txBody>
      </p:sp>
      <p:sp>
        <p:nvSpPr>
          <p:cNvPr id="134" name="Google Shape;1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Computing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36" name="Google Shape;136;p5"/>
          <p:cNvGraphicFramePr/>
          <p:nvPr>
            <p:extLst>
              <p:ext uri="{D42A27DB-BD31-4B8C-83A1-F6EECF244321}">
                <p14:modId xmlns:p14="http://schemas.microsoft.com/office/powerpoint/2010/main" val="787789950"/>
              </p:ext>
            </p:extLst>
          </p:nvPr>
        </p:nvGraphicFramePr>
        <p:xfrm>
          <a:off x="554855" y="1494445"/>
          <a:ext cx="8296182" cy="4564175"/>
        </p:xfrm>
        <a:graphic>
          <a:graphicData uri="http://schemas.openxmlformats.org/drawingml/2006/table">
            <a:tbl>
              <a:tblPr firstRow="1" bandRow="1">
                <a:noFill/>
                <a:tableStyleId>{FE8CB90F-FE93-4844-8DC5-F2E7185352A2}</a:tableStyleId>
              </a:tblPr>
              <a:tblGrid>
                <a:gridCol w="1250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1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AUTHOR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YEAR OF PUBLICATION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CONS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Berkay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Yazıcı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 Tuba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Ayhan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System-on-Chip Based Driver Drowsiness Detection and Warning System 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PERCLOS and CNN to detect  eyes and </a:t>
                      </a:r>
                      <a:r>
                        <a:rPr lang="en-IN" sz="1400" u="none" strike="noStrike" cap="none" dirty="0" err="1"/>
                        <a:t>wifi</a:t>
                      </a:r>
                      <a:r>
                        <a:rPr lang="en-IN" sz="1400" u="none" strike="noStrike" cap="none" dirty="0"/>
                        <a:t> cloud database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No mouth yawing detection and late at data base cloud </a:t>
                      </a:r>
                      <a:r>
                        <a:rPr lang="en-IN" sz="1400" u="none" strike="noStrike" cap="none" dirty="0" err="1"/>
                        <a:t>wifi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Baby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Shamini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,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M.Vinodhini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2022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Driver Drowsiness Detection based on Monitoring of Eye Blink Rate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It is based on computer vison using web cam drowsy detection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Alarm will projected on screen no sound of alarm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Gülin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TÜFEKC ̇I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ve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Alper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KAYABA ̧SI.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2022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 Comparative Analysis of Revealing Temporal Patterns for Driver Drowsiness Detection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Detection on </a:t>
                      </a:r>
                      <a:r>
                        <a:rPr lang="en-IN" sz="1400" u="none" strike="noStrike" cap="none" dirty="0" err="1"/>
                        <a:t>spatio-temperal,bidirectional</a:t>
                      </a:r>
                      <a:r>
                        <a:rPr lang="en-IN" sz="1400" u="none" strike="noStrike" cap="none" dirty="0"/>
                        <a:t> LSTM and fully </a:t>
                      </a:r>
                      <a:r>
                        <a:rPr lang="en-IN" sz="1400" u="none" strike="noStrike" cap="none" dirty="0" err="1"/>
                        <a:t>fully</a:t>
                      </a:r>
                      <a:r>
                        <a:rPr lang="en-IN" sz="1400" u="none" strike="noStrike" cap="none" dirty="0"/>
                        <a:t> with layers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Can be Tested on device  with Minimum ram 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of 128 GB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25 April 2023</a:t>
            </a:r>
            <a:endParaRPr dirty="0"/>
          </a:p>
        </p:txBody>
      </p:sp>
      <p:sp>
        <p:nvSpPr>
          <p:cNvPr id="143" name="Google Shape;1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Computing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45" name="Google Shape;145;p6"/>
          <p:cNvGraphicFramePr/>
          <p:nvPr>
            <p:extLst>
              <p:ext uri="{D42A27DB-BD31-4B8C-83A1-F6EECF244321}">
                <p14:modId xmlns:p14="http://schemas.microsoft.com/office/powerpoint/2010/main" val="3229604888"/>
              </p:ext>
            </p:extLst>
          </p:nvPr>
        </p:nvGraphicFramePr>
        <p:xfrm>
          <a:off x="381000" y="1524000"/>
          <a:ext cx="8229600" cy="4648175"/>
        </p:xfrm>
        <a:graphic>
          <a:graphicData uri="http://schemas.openxmlformats.org/drawingml/2006/table">
            <a:tbl>
              <a:tblPr firstRow="1" bandRow="1">
                <a:noFill/>
                <a:tableStyleId>{FE8CB90F-FE93-4844-8DC5-F2E7185352A2}</a:tableStyleId>
              </a:tblPr>
              <a:tblGrid>
                <a:gridCol w="1359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1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AUTHOR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YEAR OF PUBLICATION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CONS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LINLIN ZHANG 1,2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2022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Privacy-Preserving Federated Transfer Learning for Driver Drowsiness Detection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It has better classification performance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Accuracy and Precision rate is low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Janhavi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Baikerikar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202</a:t>
                      </a:r>
                      <a:r>
                        <a:rPr lang="en-US" sz="1800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: Drowsiness Detection for Drivers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Using landmarks and flask and open cv only eyes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Running time is High and low accuracy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Dr.T.Kishore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Kumar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2021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Real-Time Smart Drivers Drowsiness Detection Using DNN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Used DNN of yolo algorithm and Ear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It Does not  Generates Alarm and run time low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Inferences from Literature Survey</a:t>
            </a:r>
            <a:endParaRPr dirty="0"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 recent years, many scholars and institutions have conducted a lot of researches on the fatigue driving detection based on the computer vision.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 Existing study, a high cost, real time driver’s drowsiness detection systems is developed with some acceptable accuracy. 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Facial landmarks on the detected face are pointed and subsequently the eye aspect ratio and mouth opening ratio are computed and depending on their values.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Features of the eyes and mouth were used to model the behavior of the chauffeur. 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Changes in these characteristics were used to monitor the Yawning and frequent blinking are the most obvious signs of driver fatigue</a:t>
            </a:r>
            <a:endParaRPr sz="1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20066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152" name="Google Shape;1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25 April 2022</a:t>
            </a:r>
            <a:endParaRPr dirty="0"/>
          </a:p>
        </p:txBody>
      </p:sp>
      <p:sp>
        <p:nvSpPr>
          <p:cNvPr id="153" name="Google Shape;15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Computing</a:t>
            </a:r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C0E4-B846-1A38-39A7-A9F057BC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Existing System</a:t>
            </a:r>
            <a:endParaRPr lang="en-IN" sz="36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A1A7-BF85-7BF9-54D0-0408A35DA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Driver Drowsiness Detection (DDD) </a:t>
            </a:r>
            <a:r>
              <a:rPr lang="en-US" sz="1800" dirty="0">
                <a:latin typeface="+mj-lt"/>
                <a:ea typeface="SimSun" panose="02010600030101010101" pitchFamily="2" charset="-122"/>
              </a:rPr>
              <a:t>Using 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Machine Learning. In this System, During the training stage, a machine learning model named  Random forest is used for Detection.  </a:t>
            </a:r>
          </a:p>
          <a:p>
            <a:pPr algn="just"/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Eye Ratio values are calculated an</a:t>
            </a:r>
            <a:r>
              <a:rPr lang="en-US" sz="1800" dirty="0">
                <a:latin typeface="+mj-lt"/>
                <a:ea typeface="SimSun" panose="02010600030101010101" pitchFamily="2" charset="-122"/>
              </a:rPr>
              <a:t>d </a:t>
            </a:r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given as an input vector to the Random Forest model. </a:t>
            </a:r>
          </a:p>
          <a:p>
            <a:pPr algn="just"/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If the driver’s Eyes are closed then, it generates an alarm.</a:t>
            </a:r>
          </a:p>
          <a:p>
            <a:pPr algn="just"/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In the existing model driver drowsiness is detected only by the Eye Blink rate.</a:t>
            </a:r>
          </a:p>
          <a:p>
            <a:pPr algn="just"/>
            <a:r>
              <a:rPr lang="en-US" sz="1800" dirty="0">
                <a:effectLst/>
                <a:latin typeface="+mj-lt"/>
                <a:ea typeface="SimSun" panose="02010600030101010101" pitchFamily="2" charset="-122"/>
              </a:rPr>
              <a:t>The results displayed that the Random Forest model has achieved good performance.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DCD77-BD43-57DA-B05D-805B5242AD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1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E4E6-FD6D-5541-9112-6E89A346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Proposed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2862C-9690-F430-178A-3112737C8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video captured by a webcam is transformed into a series of frames.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every frame, the face, eye,&amp; mouth are perceived using predefined classifiers accessible in OpenCV.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Eye images are taken out and assigned to a, fully connected dense layer that analyzes whether the eyes are closed or not Value of Eye Aspect Ratio measured.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pair of eyes and mouth are closed successively for 30 frames then the system forecast as drowsy and a forewarning sound is activated to alert the chauffeur.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classification of the chauffeur is done accurately and the normalization problems in the existing model are removed by using a custom-designed CNN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D3C9A-16DB-939D-2BF7-57E0A1063D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981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2038</Words>
  <Application>Microsoft Office PowerPoint</Application>
  <PresentationFormat>On-screen Show (4:3)</PresentationFormat>
  <Paragraphs>220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Noto Sans</vt:lpstr>
      <vt:lpstr>sohne</vt:lpstr>
      <vt:lpstr>Times New Roman</vt:lpstr>
      <vt:lpstr>Wingdings</vt:lpstr>
      <vt:lpstr>Custom Design</vt:lpstr>
      <vt:lpstr>CHAUFFEUR TORPIDITY FOREWARNING AID USING  CONVOLUTIONAL NEURAL NETWORKS</vt:lpstr>
      <vt:lpstr>Presentation Outline</vt:lpstr>
      <vt:lpstr>Introduction</vt:lpstr>
      <vt:lpstr>Objectives</vt:lpstr>
      <vt:lpstr>Literature Review</vt:lpstr>
      <vt:lpstr>Literature Review</vt:lpstr>
      <vt:lpstr>Inferences from Literature Survey</vt:lpstr>
      <vt:lpstr>Existing System</vt:lpstr>
      <vt:lpstr>Proposed system</vt:lpstr>
      <vt:lpstr>System Architecture</vt:lpstr>
      <vt:lpstr>Hardware and Software Requirements</vt:lpstr>
      <vt:lpstr>Implementation Modules </vt:lpstr>
      <vt:lpstr>Modules Description</vt:lpstr>
      <vt:lpstr>Modules Description</vt:lpstr>
      <vt:lpstr>Algorithms</vt:lpstr>
      <vt:lpstr>Algorithms</vt:lpstr>
      <vt:lpstr>RESULT ANALYSIS</vt:lpstr>
      <vt:lpstr>RESULTS</vt:lpstr>
      <vt:lpstr>RESULTS</vt:lpstr>
      <vt:lpstr>RESULTS</vt:lpstr>
      <vt:lpstr>Conclusion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CHAUFFEUR TORPIDITY FOREWARNING AID USING  CONVOLUTIONAL NEURAL NETWORKS</dc:title>
  <dc:creator>chida</dc:creator>
  <cp:lastModifiedBy>chidanand M</cp:lastModifiedBy>
  <cp:revision>11</cp:revision>
  <dcterms:modified xsi:type="dcterms:W3CDTF">2023-04-25T08:25:04Z</dcterms:modified>
</cp:coreProperties>
</file>