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6" r:id="rId6"/>
    <p:sldId id="261" r:id="rId7"/>
    <p:sldId id="263" r:id="rId8"/>
    <p:sldId id="265" r:id="rId9"/>
    <p:sldId id="266" r:id="rId10"/>
    <p:sldId id="267" r:id="rId11"/>
    <p:sldId id="300" r:id="rId12"/>
    <p:sldId id="293" r:id="rId13"/>
    <p:sldId id="268" r:id="rId14"/>
    <p:sldId id="269" r:id="rId15"/>
    <p:sldId id="270" r:id="rId16"/>
    <p:sldId id="271" r:id="rId17"/>
    <p:sldId id="304" r:id="rId18"/>
    <p:sldId id="298" r:id="rId19"/>
    <p:sldId id="299" r:id="rId20"/>
    <p:sldId id="297" r:id="rId21"/>
    <p:sldId id="303" r:id="rId22"/>
    <p:sldId id="273" r:id="rId23"/>
    <p:sldId id="274" r:id="rId24"/>
    <p:sldId id="288" r:id="rId25"/>
    <p:sldId id="301" r:id="rId26"/>
    <p:sldId id="302" r:id="rId27"/>
    <p:sldId id="289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anand M" userId="27d6ce45f81cbb78" providerId="LiveId" clId="{F5E66652-218E-4AED-9F01-EA75A4A034B6}"/>
    <pc:docChg chg="undo custSel addSld delSld modSld">
      <pc:chgData name="chidanand M" userId="27d6ce45f81cbb78" providerId="LiveId" clId="{F5E66652-218E-4AED-9F01-EA75A4A034B6}" dt="2022-04-27T20:21:05.051" v="975" actId="255"/>
      <pc:docMkLst>
        <pc:docMk/>
      </pc:docMkLst>
      <pc:sldChg chg="modSp mod">
        <pc:chgData name="chidanand M" userId="27d6ce45f81cbb78" providerId="LiveId" clId="{F5E66652-218E-4AED-9F01-EA75A4A034B6}" dt="2022-04-13T04:19:06.642" v="919" actId="20577"/>
        <pc:sldMkLst>
          <pc:docMk/>
          <pc:sldMk cId="0" sldId="257"/>
        </pc:sldMkLst>
        <pc:spChg chg="mod">
          <ac:chgData name="chidanand M" userId="27d6ce45f81cbb78" providerId="LiveId" clId="{F5E66652-218E-4AED-9F01-EA75A4A034B6}" dt="2022-04-13T04:19:06.642" v="91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chidanand M" userId="27d6ce45f81cbb78" providerId="LiveId" clId="{F5E66652-218E-4AED-9F01-EA75A4A034B6}" dt="2022-04-13T05:14:56.559" v="920" actId="123"/>
        <pc:sldMkLst>
          <pc:docMk/>
          <pc:sldMk cId="0" sldId="260"/>
        </pc:sldMkLst>
        <pc:spChg chg="mod">
          <ac:chgData name="chidanand M" userId="27d6ce45f81cbb78" providerId="LiveId" clId="{F5E66652-218E-4AED-9F01-EA75A4A034B6}" dt="2022-04-13T05:14:56.559" v="920" actId="123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chidanand M" userId="27d6ce45f81cbb78" providerId="LiveId" clId="{F5E66652-218E-4AED-9F01-EA75A4A034B6}" dt="2022-04-12T21:04:17.173" v="666" actId="14826"/>
        <pc:sldMkLst>
          <pc:docMk/>
          <pc:sldMk cId="0" sldId="261"/>
        </pc:sldMkLst>
        <pc:picChg chg="add mod">
          <ac:chgData name="chidanand M" userId="27d6ce45f81cbb78" providerId="LiveId" clId="{F5E66652-218E-4AED-9F01-EA75A4A034B6}" dt="2022-04-12T21:04:17.173" v="666" actId="14826"/>
          <ac:picMkLst>
            <pc:docMk/>
            <pc:sldMk cId="0" sldId="261"/>
            <ac:picMk id="4" creationId="{5B683615-5B13-4EB9-91AF-6C137FCE86D2}"/>
          </ac:picMkLst>
        </pc:picChg>
        <pc:picChg chg="del">
          <ac:chgData name="chidanand M" userId="27d6ce45f81cbb78" providerId="LiveId" clId="{F5E66652-218E-4AED-9F01-EA75A4A034B6}" dt="2022-04-11T13:37:53.821" v="158" actId="478"/>
          <ac:picMkLst>
            <pc:docMk/>
            <pc:sldMk cId="0" sldId="261"/>
            <ac:picMk id="6" creationId="{77A6CE51-DFB9-49A5-A6B1-FDBD8E3B2C9E}"/>
          </ac:picMkLst>
        </pc:picChg>
      </pc:sldChg>
      <pc:sldChg chg="modSp del mod">
        <pc:chgData name="chidanand M" userId="27d6ce45f81cbb78" providerId="LiveId" clId="{F5E66652-218E-4AED-9F01-EA75A4A034B6}" dt="2022-04-11T13:42:40.578" v="214" actId="2696"/>
        <pc:sldMkLst>
          <pc:docMk/>
          <pc:sldMk cId="0" sldId="262"/>
        </pc:sldMkLst>
        <pc:spChg chg="mod">
          <ac:chgData name="chidanand M" userId="27d6ce45f81cbb78" providerId="LiveId" clId="{F5E66652-218E-4AED-9F01-EA75A4A034B6}" dt="2022-04-11T13:42:29.628" v="212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chidanand M" userId="27d6ce45f81cbb78" providerId="LiveId" clId="{F5E66652-218E-4AED-9F01-EA75A4A034B6}" dt="2022-04-11T13:42:34.501" v="21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chidanand M" userId="27d6ce45f81cbb78" providerId="LiveId" clId="{F5E66652-218E-4AED-9F01-EA75A4A034B6}" dt="2022-04-11T14:20:32.724" v="573" actId="120"/>
        <pc:sldMkLst>
          <pc:docMk/>
          <pc:sldMk cId="0" sldId="263"/>
        </pc:sldMkLst>
        <pc:spChg chg="mod">
          <ac:chgData name="chidanand M" userId="27d6ce45f81cbb78" providerId="LiveId" clId="{F5E66652-218E-4AED-9F01-EA75A4A034B6}" dt="2022-04-11T14:20:32.724" v="573" actId="120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chidanand M" userId="27d6ce45f81cbb78" providerId="LiveId" clId="{F5E66652-218E-4AED-9F01-EA75A4A034B6}" dt="2022-04-11T13:43:40.518" v="232" actId="27636"/>
        <pc:sldMkLst>
          <pc:docMk/>
          <pc:sldMk cId="0" sldId="265"/>
        </pc:sldMkLst>
        <pc:spChg chg="mod">
          <ac:chgData name="chidanand M" userId="27d6ce45f81cbb78" providerId="LiveId" clId="{F5E66652-218E-4AED-9F01-EA75A4A034B6}" dt="2022-04-11T13:43:35.445" v="229" actId="14100"/>
          <ac:spMkLst>
            <pc:docMk/>
            <pc:sldMk cId="0" sldId="265"/>
            <ac:spMk id="3" creationId="{71FBBAF1-8BC5-443B-8214-937EBE17625C}"/>
          </ac:spMkLst>
        </pc:spChg>
        <pc:spChg chg="mod">
          <ac:chgData name="chidanand M" userId="27d6ce45f81cbb78" providerId="LiveId" clId="{F5E66652-218E-4AED-9F01-EA75A4A034B6}" dt="2022-04-11T13:43:40.518" v="232" actId="27636"/>
          <ac:spMkLst>
            <pc:docMk/>
            <pc:sldMk cId="0" sldId="265"/>
            <ac:spMk id="4" creationId="{BB35B861-6840-4F18-A7BC-AD58D80FC7FA}"/>
          </ac:spMkLst>
        </pc:spChg>
      </pc:sldChg>
      <pc:sldChg chg="modSp mod">
        <pc:chgData name="chidanand M" userId="27d6ce45f81cbb78" providerId="LiveId" clId="{F5E66652-218E-4AED-9F01-EA75A4A034B6}" dt="2022-04-11T14:01:59.798" v="553" actId="20577"/>
        <pc:sldMkLst>
          <pc:docMk/>
          <pc:sldMk cId="0" sldId="267"/>
        </pc:sldMkLst>
        <pc:spChg chg="mod">
          <ac:chgData name="chidanand M" userId="27d6ce45f81cbb78" providerId="LiveId" clId="{F5E66652-218E-4AED-9F01-EA75A4A034B6}" dt="2022-04-11T14:01:59.798" v="553" actId="20577"/>
          <ac:spMkLst>
            <pc:docMk/>
            <pc:sldMk cId="0" sldId="267"/>
            <ac:spMk id="9" creationId="{AF02FF40-F0DA-4248-8DAA-32B4F3B4146B}"/>
          </ac:spMkLst>
        </pc:spChg>
      </pc:sldChg>
      <pc:sldChg chg="modSp mod">
        <pc:chgData name="chidanand M" userId="27d6ce45f81cbb78" providerId="LiveId" clId="{F5E66652-218E-4AED-9F01-EA75A4A034B6}" dt="2022-04-11T13:46:17.324" v="300" actId="121"/>
        <pc:sldMkLst>
          <pc:docMk/>
          <pc:sldMk cId="0" sldId="269"/>
        </pc:sldMkLst>
        <pc:spChg chg="mod">
          <ac:chgData name="chidanand M" userId="27d6ce45f81cbb78" providerId="LiveId" clId="{F5E66652-218E-4AED-9F01-EA75A4A034B6}" dt="2022-04-11T13:46:17.324" v="300" actId="121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chidanand M" userId="27d6ce45f81cbb78" providerId="LiveId" clId="{F5E66652-218E-4AED-9F01-EA75A4A034B6}" dt="2022-04-12T21:22:43.792" v="915" actId="20577"/>
        <pc:sldMkLst>
          <pc:docMk/>
          <pc:sldMk cId="0" sldId="271"/>
        </pc:sldMkLst>
        <pc:spChg chg="mod">
          <ac:chgData name="chidanand M" userId="27d6ce45f81cbb78" providerId="LiveId" clId="{F5E66652-218E-4AED-9F01-EA75A4A034B6}" dt="2022-04-12T21:22:43.792" v="915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chidanand M" userId="27d6ce45f81cbb78" providerId="LiveId" clId="{F5E66652-218E-4AED-9F01-EA75A4A034B6}" dt="2022-04-12T21:19:37.456" v="766" actId="255"/>
        <pc:sldMkLst>
          <pc:docMk/>
          <pc:sldMk cId="0" sldId="273"/>
        </pc:sldMkLst>
        <pc:spChg chg="mod">
          <ac:chgData name="chidanand M" userId="27d6ce45f81cbb78" providerId="LiveId" clId="{F5E66652-218E-4AED-9F01-EA75A4A034B6}" dt="2022-04-11T13:47:09.064" v="302" actId="14100"/>
          <ac:spMkLst>
            <pc:docMk/>
            <pc:sldMk cId="0" sldId="273"/>
            <ac:spMk id="3" creationId="{1080C4B4-DFE3-41B1-BFB0-83FC78F686D9}"/>
          </ac:spMkLst>
        </pc:spChg>
        <pc:spChg chg="mod">
          <ac:chgData name="chidanand M" userId="27d6ce45f81cbb78" providerId="LiveId" clId="{F5E66652-218E-4AED-9F01-EA75A4A034B6}" dt="2022-04-12T21:19:37.456" v="766" actId="255"/>
          <ac:spMkLst>
            <pc:docMk/>
            <pc:sldMk cId="0" sldId="273"/>
            <ac:spMk id="4" creationId="{0B8BA938-B0B6-416A-B5B9-190EEBD50FFE}"/>
          </ac:spMkLst>
        </pc:spChg>
      </pc:sldChg>
      <pc:sldChg chg="modSp mod">
        <pc:chgData name="chidanand M" userId="27d6ce45f81cbb78" providerId="LiveId" clId="{F5E66652-218E-4AED-9F01-EA75A4A034B6}" dt="2022-04-12T21:20:47.607" v="822" actId="20577"/>
        <pc:sldMkLst>
          <pc:docMk/>
          <pc:sldMk cId="0" sldId="289"/>
        </pc:sldMkLst>
        <pc:spChg chg="mod">
          <ac:chgData name="chidanand M" userId="27d6ce45f81cbb78" providerId="LiveId" clId="{F5E66652-218E-4AED-9F01-EA75A4A034B6}" dt="2022-04-12T21:20:47.607" v="822" actId="20577"/>
          <ac:spMkLst>
            <pc:docMk/>
            <pc:sldMk cId="0" sldId="289"/>
            <ac:spMk id="7" creationId="{DA84F338-CE31-4983-B525-D06B6A5C6863}"/>
          </ac:spMkLst>
        </pc:spChg>
      </pc:sldChg>
      <pc:sldChg chg="modSp mod">
        <pc:chgData name="chidanand M" userId="27d6ce45f81cbb78" providerId="LiveId" clId="{F5E66652-218E-4AED-9F01-EA75A4A034B6}" dt="2022-04-27T20:14:14.358" v="922" actId="5793"/>
        <pc:sldMkLst>
          <pc:docMk/>
          <pc:sldMk cId="422845298" sldId="294"/>
        </pc:sldMkLst>
        <pc:spChg chg="mod">
          <ac:chgData name="chidanand M" userId="27d6ce45f81cbb78" providerId="LiveId" clId="{F5E66652-218E-4AED-9F01-EA75A4A034B6}" dt="2022-04-27T20:14:14.358" v="922" actId="5793"/>
          <ac:spMkLst>
            <pc:docMk/>
            <pc:sldMk cId="422845298" sldId="294"/>
            <ac:spMk id="5" creationId="{34D023CD-598F-4396-9961-9B4D03022F55}"/>
          </ac:spMkLst>
        </pc:spChg>
      </pc:sldChg>
      <pc:sldChg chg="del">
        <pc:chgData name="chidanand M" userId="27d6ce45f81cbb78" providerId="LiveId" clId="{F5E66652-218E-4AED-9F01-EA75A4A034B6}" dt="2022-04-11T09:11:46.712" v="120" actId="2696"/>
        <pc:sldMkLst>
          <pc:docMk/>
          <pc:sldMk cId="968216382" sldId="295"/>
        </pc:sldMkLst>
      </pc:sldChg>
      <pc:sldChg chg="modSp mod">
        <pc:chgData name="chidanand M" userId="27d6ce45f81cbb78" providerId="LiveId" clId="{F5E66652-218E-4AED-9F01-EA75A4A034B6}" dt="2022-04-13T05:15:03.302" v="921" actId="123"/>
        <pc:sldMkLst>
          <pc:docMk/>
          <pc:sldMk cId="107422806" sldId="296"/>
        </pc:sldMkLst>
        <pc:spChg chg="mod">
          <ac:chgData name="chidanand M" userId="27d6ce45f81cbb78" providerId="LiveId" clId="{F5E66652-218E-4AED-9F01-EA75A4A034B6}" dt="2022-04-13T05:15:03.302" v="921" actId="123"/>
          <ac:spMkLst>
            <pc:docMk/>
            <pc:sldMk cId="107422806" sldId="296"/>
            <ac:spMk id="3" creationId="{6E5E18C9-73AF-4B80-8993-220368C388F0}"/>
          </ac:spMkLst>
        </pc:spChg>
      </pc:sldChg>
      <pc:sldChg chg="addSp delSp modSp mod modClrScheme chgLayout">
        <pc:chgData name="chidanand M" userId="27d6ce45f81cbb78" providerId="LiveId" clId="{F5E66652-218E-4AED-9F01-EA75A4A034B6}" dt="2022-04-12T21:16:17.523" v="693" actId="1076"/>
        <pc:sldMkLst>
          <pc:docMk/>
          <pc:sldMk cId="369169019" sldId="297"/>
        </pc:sldMkLst>
        <pc:spChg chg="del mod">
          <ac:chgData name="chidanand M" userId="27d6ce45f81cbb78" providerId="LiveId" clId="{F5E66652-218E-4AED-9F01-EA75A4A034B6}" dt="2022-04-11T09:04:14.701" v="64" actId="700"/>
          <ac:spMkLst>
            <pc:docMk/>
            <pc:sldMk cId="369169019" sldId="297"/>
            <ac:spMk id="2" creationId="{48E45FED-0284-4C64-8ACC-69778963A242}"/>
          </ac:spMkLst>
        </pc:spChg>
        <pc:spChg chg="add del mod">
          <ac:chgData name="chidanand M" userId="27d6ce45f81cbb78" providerId="LiveId" clId="{F5E66652-218E-4AED-9F01-EA75A4A034B6}" dt="2022-04-11T09:04:14.701" v="64" actId="700"/>
          <ac:spMkLst>
            <pc:docMk/>
            <pc:sldMk cId="369169019" sldId="297"/>
            <ac:spMk id="4" creationId="{D61D53BD-1E4A-4CE9-B8AC-FEE91EC9CE7C}"/>
          </ac:spMkLst>
        </pc:spChg>
        <pc:picChg chg="add mod">
          <ac:chgData name="chidanand M" userId="27d6ce45f81cbb78" providerId="LiveId" clId="{F5E66652-218E-4AED-9F01-EA75A4A034B6}" dt="2022-04-12T21:13:11.575" v="686" actId="1076"/>
          <ac:picMkLst>
            <pc:docMk/>
            <pc:sldMk cId="369169019" sldId="297"/>
            <ac:picMk id="3" creationId="{AC248583-9679-4D27-9CED-EEDD97D27D8F}"/>
          </ac:picMkLst>
        </pc:picChg>
        <pc:picChg chg="add del mod">
          <ac:chgData name="chidanand M" userId="27d6ce45f81cbb78" providerId="LiveId" clId="{F5E66652-218E-4AED-9F01-EA75A4A034B6}" dt="2022-04-12T21:10:35.556" v="672" actId="478"/>
          <ac:picMkLst>
            <pc:docMk/>
            <pc:sldMk cId="369169019" sldId="297"/>
            <ac:picMk id="4" creationId="{9E2D46FF-3B9B-4020-B8D8-F951B9469809}"/>
          </ac:picMkLst>
        </pc:picChg>
        <pc:picChg chg="add del mod">
          <ac:chgData name="chidanand M" userId="27d6ce45f81cbb78" providerId="LiveId" clId="{F5E66652-218E-4AED-9F01-EA75A4A034B6}" dt="2022-04-12T21:04:48.310" v="667" actId="478"/>
          <ac:picMkLst>
            <pc:docMk/>
            <pc:sldMk cId="369169019" sldId="297"/>
            <ac:picMk id="6" creationId="{EED4276A-4575-4FF8-85BB-151C1305C095}"/>
          </ac:picMkLst>
        </pc:picChg>
        <pc:picChg chg="add del mod">
          <ac:chgData name="chidanand M" userId="27d6ce45f81cbb78" providerId="LiveId" clId="{F5E66652-218E-4AED-9F01-EA75A4A034B6}" dt="2022-04-12T21:11:13.343" v="677" actId="478"/>
          <ac:picMkLst>
            <pc:docMk/>
            <pc:sldMk cId="369169019" sldId="297"/>
            <ac:picMk id="7" creationId="{9AA2D466-0DB3-4F03-B4D4-6A4010579301}"/>
          </ac:picMkLst>
        </pc:picChg>
        <pc:picChg chg="add del mod">
          <ac:chgData name="chidanand M" userId="27d6ce45f81cbb78" providerId="LiveId" clId="{F5E66652-218E-4AED-9F01-EA75A4A034B6}" dt="2022-04-12T21:06:59.636" v="668" actId="478"/>
          <ac:picMkLst>
            <pc:docMk/>
            <pc:sldMk cId="369169019" sldId="297"/>
            <ac:picMk id="8" creationId="{1117D0ED-5DA5-4E3D-BDFC-18D0A7C8AF35}"/>
          </ac:picMkLst>
        </pc:picChg>
        <pc:picChg chg="add del mod">
          <ac:chgData name="chidanand M" userId="27d6ce45f81cbb78" providerId="LiveId" clId="{F5E66652-218E-4AED-9F01-EA75A4A034B6}" dt="2022-04-12T21:13:25.713" v="688" actId="478"/>
          <ac:picMkLst>
            <pc:docMk/>
            <pc:sldMk cId="369169019" sldId="297"/>
            <ac:picMk id="9" creationId="{3289A466-8E93-4F13-9B9F-4A890F0991A7}"/>
          </ac:picMkLst>
        </pc:picChg>
        <pc:picChg chg="del">
          <ac:chgData name="chidanand M" userId="27d6ce45f81cbb78" providerId="LiveId" clId="{F5E66652-218E-4AED-9F01-EA75A4A034B6}" dt="2022-04-11T09:03:56.737" v="61" actId="478"/>
          <ac:picMkLst>
            <pc:docMk/>
            <pc:sldMk cId="369169019" sldId="297"/>
            <ac:picMk id="9" creationId="{9561D0C5-92E7-41C9-984A-238720621920}"/>
          </ac:picMkLst>
        </pc:picChg>
        <pc:picChg chg="add del mod">
          <ac:chgData name="chidanand M" userId="27d6ce45f81cbb78" providerId="LiveId" clId="{F5E66652-218E-4AED-9F01-EA75A4A034B6}" dt="2022-04-12T21:15:51.833" v="691" actId="478"/>
          <ac:picMkLst>
            <pc:docMk/>
            <pc:sldMk cId="369169019" sldId="297"/>
            <ac:picMk id="10" creationId="{045DA97F-4DAB-420B-999F-C5A61E4D6944}"/>
          </ac:picMkLst>
        </pc:picChg>
        <pc:picChg chg="del mod ord">
          <ac:chgData name="chidanand M" userId="27d6ce45f81cbb78" providerId="LiveId" clId="{F5E66652-218E-4AED-9F01-EA75A4A034B6}" dt="2022-04-11T09:06:27.082" v="71" actId="478"/>
          <ac:picMkLst>
            <pc:docMk/>
            <pc:sldMk cId="369169019" sldId="297"/>
            <ac:picMk id="12" creationId="{0361985A-A8D8-424A-8787-A126B9B21E38}"/>
          </ac:picMkLst>
        </pc:picChg>
        <pc:picChg chg="add mod">
          <ac:chgData name="chidanand M" userId="27d6ce45f81cbb78" providerId="LiveId" clId="{F5E66652-218E-4AED-9F01-EA75A4A034B6}" dt="2022-04-12T21:14:49.732" v="690" actId="1076"/>
          <ac:picMkLst>
            <pc:docMk/>
            <pc:sldMk cId="369169019" sldId="297"/>
            <ac:picMk id="12" creationId="{0EC42961-7836-4D0B-B638-5527F707951F}"/>
          </ac:picMkLst>
        </pc:picChg>
        <pc:picChg chg="add mod">
          <ac:chgData name="chidanand M" userId="27d6ce45f81cbb78" providerId="LiveId" clId="{F5E66652-218E-4AED-9F01-EA75A4A034B6}" dt="2022-04-12T21:16:17.523" v="693" actId="1076"/>
          <ac:picMkLst>
            <pc:docMk/>
            <pc:sldMk cId="369169019" sldId="297"/>
            <ac:picMk id="14" creationId="{9E95BC09-CD9A-4017-8366-8F53F35CF960}"/>
          </ac:picMkLst>
        </pc:picChg>
      </pc:sldChg>
      <pc:sldChg chg="addSp delSp modSp new mod">
        <pc:chgData name="chidanand M" userId="27d6ce45f81cbb78" providerId="LiveId" clId="{F5E66652-218E-4AED-9F01-EA75A4A034B6}" dt="2022-04-11T09:07:12.796" v="80" actId="14100"/>
        <pc:sldMkLst>
          <pc:docMk/>
          <pc:sldMk cId="1765914415" sldId="299"/>
        </pc:sldMkLst>
        <pc:spChg chg="mod">
          <ac:chgData name="chidanand M" userId="27d6ce45f81cbb78" providerId="LiveId" clId="{F5E66652-218E-4AED-9F01-EA75A4A034B6}" dt="2022-04-11T09:07:12.796" v="80" actId="14100"/>
          <ac:spMkLst>
            <pc:docMk/>
            <pc:sldMk cId="1765914415" sldId="299"/>
            <ac:spMk id="2" creationId="{2ABA3448-F273-46D2-948E-6F1223E3A802}"/>
          </ac:spMkLst>
        </pc:spChg>
        <pc:spChg chg="del">
          <ac:chgData name="chidanand M" userId="27d6ce45f81cbb78" providerId="LiveId" clId="{F5E66652-218E-4AED-9F01-EA75A4A034B6}" dt="2022-04-11T09:01:57.376" v="56" actId="22"/>
          <ac:spMkLst>
            <pc:docMk/>
            <pc:sldMk cId="1765914415" sldId="299"/>
            <ac:spMk id="3" creationId="{C885358F-81EC-4167-AC29-57198DC15609}"/>
          </ac:spMkLst>
        </pc:spChg>
        <pc:picChg chg="add mod ord">
          <ac:chgData name="chidanand M" userId="27d6ce45f81cbb78" providerId="LiveId" clId="{F5E66652-218E-4AED-9F01-EA75A4A034B6}" dt="2022-04-11T09:07:06.987" v="78" actId="14100"/>
          <ac:picMkLst>
            <pc:docMk/>
            <pc:sldMk cId="1765914415" sldId="299"/>
            <ac:picMk id="5" creationId="{8D4223E7-16F3-456D-B8C7-ACAE788BA75D}"/>
          </ac:picMkLst>
        </pc:picChg>
      </pc:sldChg>
      <pc:sldChg chg="addSp modSp new mod">
        <pc:chgData name="chidanand M" userId="27d6ce45f81cbb78" providerId="LiveId" clId="{F5E66652-218E-4AED-9F01-EA75A4A034B6}" dt="2022-04-11T09:13:44.950" v="126" actId="14100"/>
        <pc:sldMkLst>
          <pc:docMk/>
          <pc:sldMk cId="146303044" sldId="300"/>
        </pc:sldMkLst>
        <pc:picChg chg="add mod">
          <ac:chgData name="chidanand M" userId="27d6ce45f81cbb78" providerId="LiveId" clId="{F5E66652-218E-4AED-9F01-EA75A4A034B6}" dt="2022-04-11T09:13:44.950" v="126" actId="14100"/>
          <ac:picMkLst>
            <pc:docMk/>
            <pc:sldMk cId="146303044" sldId="300"/>
            <ac:picMk id="2" creationId="{4CDAF9F5-746C-43FA-9052-ED021303E144}"/>
          </ac:picMkLst>
        </pc:picChg>
      </pc:sldChg>
      <pc:sldChg chg="addSp modSp new mod">
        <pc:chgData name="chidanand M" userId="27d6ce45f81cbb78" providerId="LiveId" clId="{F5E66652-218E-4AED-9F01-EA75A4A034B6}" dt="2022-04-11T14:18:09.052" v="566" actId="14100"/>
        <pc:sldMkLst>
          <pc:docMk/>
          <pc:sldMk cId="2875497550" sldId="301"/>
        </pc:sldMkLst>
        <pc:picChg chg="add mod">
          <ac:chgData name="chidanand M" userId="27d6ce45f81cbb78" providerId="LiveId" clId="{F5E66652-218E-4AED-9F01-EA75A4A034B6}" dt="2022-04-11T14:18:09.052" v="566" actId="14100"/>
          <ac:picMkLst>
            <pc:docMk/>
            <pc:sldMk cId="2875497550" sldId="301"/>
            <ac:picMk id="3" creationId="{60B2AE2D-49D3-456A-B36F-302FDB740F27}"/>
          </ac:picMkLst>
        </pc:picChg>
      </pc:sldChg>
      <pc:sldChg chg="modSp new del mod">
        <pc:chgData name="chidanand M" userId="27d6ce45f81cbb78" providerId="LiveId" clId="{F5E66652-218E-4AED-9F01-EA75A4A034B6}" dt="2022-04-11T13:43:02.804" v="215" actId="2696"/>
        <pc:sldMkLst>
          <pc:docMk/>
          <pc:sldMk cId="2884895651" sldId="301"/>
        </pc:sldMkLst>
        <pc:spChg chg="mod">
          <ac:chgData name="chidanand M" userId="27d6ce45f81cbb78" providerId="LiveId" clId="{F5E66652-218E-4AED-9F01-EA75A4A034B6}" dt="2022-04-11T13:41:45.246" v="209" actId="20577"/>
          <ac:spMkLst>
            <pc:docMk/>
            <pc:sldMk cId="2884895651" sldId="301"/>
            <ac:spMk id="3" creationId="{7CA18F40-4103-454F-8203-7A2B42E23CDC}"/>
          </ac:spMkLst>
        </pc:spChg>
      </pc:sldChg>
      <pc:sldChg chg="addSp modSp new mod">
        <pc:chgData name="chidanand M" userId="27d6ce45f81cbb78" providerId="LiveId" clId="{F5E66652-218E-4AED-9F01-EA75A4A034B6}" dt="2022-04-11T14:18:56.043" v="568" actId="14100"/>
        <pc:sldMkLst>
          <pc:docMk/>
          <pc:sldMk cId="1270248318" sldId="302"/>
        </pc:sldMkLst>
        <pc:picChg chg="add mod">
          <ac:chgData name="chidanand M" userId="27d6ce45f81cbb78" providerId="LiveId" clId="{F5E66652-218E-4AED-9F01-EA75A4A034B6}" dt="2022-04-11T14:18:56.043" v="568" actId="14100"/>
          <ac:picMkLst>
            <pc:docMk/>
            <pc:sldMk cId="1270248318" sldId="302"/>
            <ac:picMk id="3" creationId="{0159553E-96AE-4AE7-86F1-E8A3846E7296}"/>
          </ac:picMkLst>
        </pc:picChg>
      </pc:sldChg>
      <pc:sldChg chg="addSp modSp new">
        <pc:chgData name="chidanand M" userId="27d6ce45f81cbb78" providerId="LiveId" clId="{F5E66652-218E-4AED-9F01-EA75A4A034B6}" dt="2022-04-12T21:12:55.125" v="683"/>
        <pc:sldMkLst>
          <pc:docMk/>
          <pc:sldMk cId="2197592458" sldId="303"/>
        </pc:sldMkLst>
        <pc:picChg chg="add mod">
          <ac:chgData name="chidanand M" userId="27d6ce45f81cbb78" providerId="LiveId" clId="{F5E66652-218E-4AED-9F01-EA75A4A034B6}" dt="2022-04-12T21:12:55.125" v="683"/>
          <ac:picMkLst>
            <pc:docMk/>
            <pc:sldMk cId="2197592458" sldId="303"/>
            <ac:picMk id="2" creationId="{98C64259-0E97-445E-9551-2A6466D7CCBE}"/>
          </ac:picMkLst>
        </pc:picChg>
      </pc:sldChg>
      <pc:sldChg chg="modSp new mod">
        <pc:chgData name="chidanand M" userId="27d6ce45f81cbb78" providerId="LiveId" clId="{F5E66652-218E-4AED-9F01-EA75A4A034B6}" dt="2022-04-27T20:21:05.051" v="975" actId="255"/>
        <pc:sldMkLst>
          <pc:docMk/>
          <pc:sldMk cId="2932126020" sldId="304"/>
        </pc:sldMkLst>
        <pc:spChg chg="mod">
          <ac:chgData name="chidanand M" userId="27d6ce45f81cbb78" providerId="LiveId" clId="{F5E66652-218E-4AED-9F01-EA75A4A034B6}" dt="2022-04-27T20:20:51.418" v="974" actId="14100"/>
          <ac:spMkLst>
            <pc:docMk/>
            <pc:sldMk cId="2932126020" sldId="304"/>
            <ac:spMk id="2" creationId="{297ECD65-5CD0-4BD1-9D70-1B78DE1F85D4}"/>
          </ac:spMkLst>
        </pc:spChg>
        <pc:spChg chg="mod">
          <ac:chgData name="chidanand M" userId="27d6ce45f81cbb78" providerId="LiveId" clId="{F5E66652-218E-4AED-9F01-EA75A4A034B6}" dt="2022-04-27T20:21:05.051" v="975" actId="255"/>
          <ac:spMkLst>
            <pc:docMk/>
            <pc:sldMk cId="2932126020" sldId="304"/>
            <ac:spMk id="3" creationId="{F2EF5A94-FB36-4B5D-A63B-3718AACE86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F6ED-688F-47EC-93F9-CA6F9223A511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CF27-F05C-4C9A-BCC6-BA8C2FC84F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9470771_Using_Machine_Learning_for_Heart_Disease_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8291264" cy="440102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Heart Disease Prediction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Project Supervisor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Ms. S. Nithya, M.E.,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Name of the Student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 .Chidanand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Register Number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39110575</a:t>
            </a:r>
          </a:p>
          <a:p>
            <a:pPr algn="ctr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0"/>
            <a:ext cx="8735888" cy="1600201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2DCAA2-C16D-47CD-B319-FB650B94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of attributes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02FF40-F0DA-4248-8DAA-32B4F3B4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Attribute or Feature selection includes the selection of appropriate attributes for the prediction system.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used to increase the efficiency of the system.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Various attributes of the patient like gender, chest pain type, fasting blood pressure, serum cholesterol,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selected for the prediction.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Correlation matrix is used for attribute selection for this model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DAF9F5-746C-43FA-9052-ED021303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48680"/>
            <a:ext cx="619268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04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3EB1B-13B9-4AF7-A4ED-DECAB131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Pre-processing of Data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556B-C4E8-44C2-A867-24F0D4DF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pre-processing is an important step for the creation of a machine learning model. Data pre-processing has the activities 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the dataset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datasets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 Missing Data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 Categorical Data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Splitting dataset into training and test set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Preprocessing of data is required for improving the accuracy of the model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2498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025B1-26C6-4B0E-ADC1-57C569EB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4" y="634856"/>
            <a:ext cx="7620392" cy="5588287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Data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Imbalanced datasets can be balanced in two ways. They are Under Sampling and Over Sampling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(a) Under Sampling: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Under Sampling, dataset balance is done by the reduction of the size of the ample class. This process is considered when the amount of data is adequate.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(b) Over Sampling: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Over Sampling, dataset balance is done by increasing the size of the scarce samples. This process is considered when the amount of data is inadequate.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2CBFC-01BE-47A8-AF6B-515237B6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632847" cy="4752528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Prediction of Disease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91264" cy="516572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Various machine learning algorithms like Simple linear Regression ,Logistic Regression, KNN are used for classification. Comparative analysis is performed 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Among All the algorithms and the algorithm that gives the highest accuracy is used for heart disease prediction.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044BA-B196-4DAE-8A82-54A91A90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29000"/>
            <a:ext cx="6192687" cy="3154362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D65-5CD0-4BD1-9D70-1B78DE1F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5A94-FB36-4B5D-A63B-3718AACE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Logistic regression is one of the most popular Machine Learning algorithms, which comes under the Supervised Learning technique. </a:t>
            </a:r>
          </a:p>
          <a:p>
            <a:pPr algn="just">
              <a:lnSpc>
                <a:spcPct val="170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used for predicting the categorical dependent variable using a given set of independent variables. </a:t>
            </a:r>
            <a:endParaRPr lang="en-IN" sz="7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70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Logistic regression predicts the output of a categorical dependent variable. Therefore, the outcome must be a categorical or discrete value. </a:t>
            </a:r>
          </a:p>
          <a:p>
            <a:pPr algn="just">
              <a:lnSpc>
                <a:spcPct val="170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can be either Yes or No, 0 or 1, true or False, etc. but instead of giving the exact value as 0 and 1, it gives the probabilistic values which lie between 0 and 1.</a:t>
            </a:r>
            <a:endParaRPr lang="en-IN" sz="7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7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Logistic Regression is a significant machine learning algorithm because it has the ability to provide probabilities and classify new data using continuous and discrete datasets.</a:t>
            </a:r>
            <a:endParaRPr lang="en-IN" sz="7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126020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5163-15C4-4A4B-8F1A-970EF8F8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strike="noStrike" spc="-1" dirty="0">
                <a:solidFill>
                  <a:srgbClr val="C00000"/>
                </a:solidFill>
                <a:latin typeface="Arial"/>
                <a:ea typeface="DejaVu Sans"/>
              </a:rPr>
              <a:t>Methodology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85F8-C3EA-4E3F-9827-C2D8216A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3080" indent="-340560" algn="just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predict the 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output us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ing Simple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inear Regression and Polynomial Regression.</a:t>
            </a:r>
          </a:p>
          <a:p>
            <a:pPr marL="343080" indent="-340560" algn="just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Jupyter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notebook is used to code in python language and libraries used are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sklearn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,pandas ,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,matplotlib and machine learning algorithm used is decision tree regressor.</a:t>
            </a:r>
            <a:endParaRPr lang="en-IN" sz="3200" b="0" strike="noStrike" spc="-1" dirty="0">
              <a:latin typeface="Arial"/>
            </a:endParaRPr>
          </a:p>
          <a:p>
            <a:pPr marL="343080" indent="-340560" algn="just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 Linear Regression ,Polynomial Regression, Logistic Regression, KNN we achieved to predict our output ,hence achieve our goal.</a:t>
            </a:r>
            <a:endParaRPr lang="en-IN" sz="3200" b="0" strike="noStrike" spc="-1" dirty="0">
              <a:latin typeface="Arial"/>
            </a:endParaRPr>
          </a:p>
          <a:p>
            <a:pPr marL="343080" indent="-340560" algn="just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By visualizing the predicted data we get to know how best is our trained model.</a:t>
            </a:r>
            <a:endParaRPr lang="en-IN" sz="3200" b="0" strike="noStrike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759790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3448-F273-46D2-948E-6F1223E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223E7-16F3-456D-B8C7-ACAE788BA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124744"/>
            <a:ext cx="6264695" cy="5256584"/>
          </a:xfrm>
        </p:spPr>
      </p:pic>
    </p:spTree>
    <p:extLst>
      <p:ext uri="{BB962C8B-B14F-4D97-AF65-F5344CB8AC3E}">
        <p14:creationId xmlns:p14="http://schemas.microsoft.com/office/powerpoint/2010/main" val="1765914415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Project Implementation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Result and discussions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Conclusion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48583-9679-4D27-9CED-EEDD97D2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05"/>
            <a:ext cx="2972058" cy="1440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C42961-7836-4D0B-B638-5527F707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42749"/>
            <a:ext cx="3558848" cy="1280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5BC09-CD9A-4017-8366-8F53F35C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90" y="1523020"/>
            <a:ext cx="5540220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019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64259-0E97-445E-9551-2A6466D7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773430"/>
            <a:ext cx="5731510" cy="5311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592458"/>
      </p:ext>
    </p:extLst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0C4B4-DFE3-41B1-BFB0-83FC78F6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0" strike="noStrike" spc="-1" dirty="0">
                <a:solidFill>
                  <a:srgbClr val="C00000"/>
                </a:solidFill>
                <a:latin typeface="Arial"/>
                <a:ea typeface="DejaVu Sans"/>
              </a:rPr>
              <a:t>Result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A938-B0B6-416A-B5B9-190EEBD5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9857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classification technique namely Simple Linear Regression, Logistic Regression, KNN, Decision Tree, Random Forest were applied. </a:t>
            </a:r>
          </a:p>
          <a:p>
            <a:pPr algn="just"/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Logistic and Random Forest algorithms are having Better Accuracy values than others.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our heart disease prediction project is to determine if a patient should be diagnosed with heart disease or not 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outcome, so: Result = 1, the patient will be diagnosed with heart disease a processing. 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Result=2 ,the patient does not have a heart disease.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6870-7431-4193-B2C5-8B49DDE0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83CF5-D3E5-4E9A-B38E-E8E886D3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08" y="980728"/>
            <a:ext cx="5277783" cy="5256584"/>
          </a:xfrm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A9F5C-A6D5-4260-90C6-F09C2FF2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02" y="260648"/>
            <a:ext cx="5221872" cy="612068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B2AE2D-49D3-456A-B36F-302FDB740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7252"/>
            <a:ext cx="5102519" cy="56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7550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9553E-96AE-4AE7-86F1-E8A3846E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3206"/>
            <a:ext cx="5033039" cy="56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48318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23FFA-D019-4A9A-B7CD-27CFCEE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84F338-CE31-4983-B525-D06B6A5C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rmAutofit/>
          </a:bodyPr>
          <a:lstStyle/>
          <a:p>
            <a:r>
              <a:rPr lang="en-US" sz="20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paper, the different machine learning algorithms used to measure the performance are Simple Linear Regression, </a:t>
            </a:r>
            <a:r>
              <a:rPr lang="en-US" sz="2000" kern="0" dirty="0">
                <a:latin typeface="Arial" panose="020B0604020202020204" pitchFamily="34" charset="0"/>
                <a:ea typeface="Arial" panose="020B0604020202020204" pitchFamily="34" charset="0"/>
              </a:rPr>
              <a:t>Random Forest</a:t>
            </a:r>
            <a:r>
              <a:rPr lang="en-US" sz="20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Decision Tree Logistic Regression, KNN applied on the dataset.</a:t>
            </a:r>
            <a:endParaRPr lang="en-IN" sz="20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350"/>
              </a:spcBef>
            </a:pPr>
            <a:r>
              <a:rPr lang="en-IN" sz="20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the increasing number of deaths due to heart diseases, it has become mandatory to develop a system to predict heart diseases effectively and accurately.</a:t>
            </a:r>
            <a:r>
              <a:rPr lang="en-US" sz="20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0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350"/>
              </a:spcBef>
            </a:pPr>
            <a:r>
              <a:rPr lang="en-IN" sz="20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correct prediction of heart disease can prevent life threats, and incorrect prediction can prove to be fatal at the same time. </a:t>
            </a:r>
          </a:p>
          <a:p>
            <a:pPr algn="just">
              <a:spcBef>
                <a:spcPts val="350"/>
              </a:spcBef>
            </a:pPr>
            <a:r>
              <a:rPr lang="en-IN" sz="20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paper different machine learning algorithms are applied to compare the results and analysis of the UCI Machine Learning Heart Disease dataset</a:t>
            </a:r>
            <a:r>
              <a:rPr lang="en-IN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2F2D-AA3E-4634-9B6E-FDE3E59B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023CD-598F-4396-9961-9B4D0302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50"/>
              </a:spcBef>
            </a:pP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[1]  </a:t>
            </a:r>
            <a:r>
              <a:rPr lang="en-US" sz="1800" b="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Soni</a:t>
            </a: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J, Ansari U, Sharma D &amp; </a:t>
            </a:r>
            <a:r>
              <a:rPr lang="en-US" sz="1800" b="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Soni</a:t>
            </a: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 (2011). Predictive data mining for medical diagnosis: an overview of heart disease prediction. International Journal of Computer Applications, 17(8), 43-8</a:t>
            </a: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l">
              <a:spcBef>
                <a:spcPts val="350"/>
              </a:spcBef>
              <a:buNone/>
            </a:pPr>
            <a:r>
              <a:rPr lang="en-IN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spcBef>
                <a:spcPts val="350"/>
              </a:spcBef>
            </a:pP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[2] </a:t>
            </a:r>
            <a:r>
              <a:rPr lang="en-US" sz="1800" b="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Ganna</a:t>
            </a: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A, Magnusson P K, Pedersen N L, de Faire U, Reilly M, </a:t>
            </a:r>
            <a:r>
              <a:rPr lang="en-US" sz="1800" b="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Ärnlöv</a:t>
            </a: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 &amp; </a:t>
            </a:r>
            <a:r>
              <a:rPr lang="en-US" sz="1800" b="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Ingelsson</a:t>
            </a: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(2013). </a:t>
            </a:r>
            <a:r>
              <a:rPr lang="en-US" sz="1800" b="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Multilocus</a:t>
            </a:r>
            <a:r>
              <a:rPr lang="en-US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genetic risk scores for coronary heart disease prediction. Arteriosclerosis, thrombosis, and vascular biology, 33(9), 2267-72.</a:t>
            </a:r>
            <a:endParaRPr lang="en-IN" sz="1800" b="1" kern="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spcBef>
                <a:spcPts val="350"/>
              </a:spcBef>
            </a:pP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spcBef>
                <a:spcPts val="350"/>
              </a:spcBef>
            </a:pPr>
            <a:r>
              <a:rPr lang="en-IN" sz="1800" b="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[3]  </a:t>
            </a:r>
            <a:r>
              <a:rPr lang="en-US" sz="1800" b="1" u="sng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https://www.researchgate.net/publication/349470771_Using_Machine_Learning_for_Heart_Disease_Prediction</a:t>
            </a: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45298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</a:t>
            </a:r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Certificate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4D745-52BA-4F41-BDC6-0F7EBC6E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Heart is an important organ of the human body. It pumps blood to every part of our anatomy.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it fails to function correctly, then the brain and various other organs will stop working, and within few minutes, the person will die.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Heart disease is one of the biggest causes of morbidity and mortality among the population of the world.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helps in predicting the Heart diseases, and the predictions made are quite accurate.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D489-693E-4CD4-BD76-C5E92C47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18C9-73AF-4B80-8993-220368C3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study is to effectively predict if the patient suffers from heart disease.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health professional enters the input values from the patient's health report.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data is fed into model which predicts the probability of having heart disease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find whether which algorithm is better</a:t>
            </a: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2280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Architecture / Ideation Map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A48D6-C0A3-496B-9394-666BC88B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83615-5B13-4EB9-91AF-6C137FCE8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1655930"/>
            <a:ext cx="7128792" cy="4784858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90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Implementation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Working System is implemented using the following modules.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1.) Collection of Dataset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2.) Selection of attributes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3.) Data Pre-Processing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4.) Balancing of Data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5.) Disease Prediction</a:t>
            </a:r>
            <a:endParaRPr lang="en-IN" sz="2400" dirty="0"/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FBBAF1-8BC5-443B-8214-937EBE17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Collection of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B861-6840-4F18-A7BC-AD58D80F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2408" cy="48860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Initially, we collect a dataset for our heart disease prediction system.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After the collection of the dataset, we split the dataset into training data and testing data.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training dataset is used for prediction model learning and testing data is used for evaluating the prediction model.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this project, 80% of training data is used and 20% of data is used for testing.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used for this project is Heart.csv The dataset consists of 303 Samples consisting of 14 attributes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5EE84-FE25-4310-B5FD-8256A5AA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24" y="188106"/>
            <a:ext cx="5220152" cy="32403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94EF56-80FF-468B-93B8-71622604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7254869" cy="1996613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1129</Words>
  <Application>Microsoft Office PowerPoint</Application>
  <PresentationFormat>On-screen Show (4:3)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PowerPoint Presentation</vt:lpstr>
      <vt:lpstr>Presentation Outline</vt:lpstr>
      <vt:lpstr>Course Certificate</vt:lpstr>
      <vt:lpstr>Introduction</vt:lpstr>
      <vt:lpstr>Objective</vt:lpstr>
      <vt:lpstr>System Architecture / Ideation Map</vt:lpstr>
      <vt:lpstr>Project Implementation</vt:lpstr>
      <vt:lpstr>Collection of dataset</vt:lpstr>
      <vt:lpstr>PowerPoint Presentation</vt:lpstr>
      <vt:lpstr>Selection of attributes</vt:lpstr>
      <vt:lpstr>PowerPoint Presentation</vt:lpstr>
      <vt:lpstr>Pre-processing of Data</vt:lpstr>
      <vt:lpstr>PowerPoint Presentation</vt:lpstr>
      <vt:lpstr>Balancing of Data</vt:lpstr>
      <vt:lpstr>PowerPoint Presentation</vt:lpstr>
      <vt:lpstr>Prediction of Disease</vt:lpstr>
      <vt:lpstr>Logistic Regression </vt:lpstr>
      <vt:lpstr>Methodology</vt:lpstr>
      <vt:lpstr>Performance Analysis</vt:lpstr>
      <vt:lpstr>PowerPoint Presentation</vt:lpstr>
      <vt:lpstr>PowerPoint Presentation</vt:lpstr>
      <vt:lpstr>Result</vt:lpstr>
      <vt:lpstr>Output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chidanand M</cp:lastModifiedBy>
  <cp:revision>52</cp:revision>
  <dcterms:created xsi:type="dcterms:W3CDTF">2021-11-08T14:20:56Z</dcterms:created>
  <dcterms:modified xsi:type="dcterms:W3CDTF">2022-04-27T20:21:17Z</dcterms:modified>
</cp:coreProperties>
</file>