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5"/>
  </p:notesMasterIdLst>
  <p:sldIdLst>
    <p:sldId id="256" r:id="rId2"/>
    <p:sldId id="259"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FD5CC-5198-4249-BDD7-FBA3CFE6327D}" type="datetimeFigureOut">
              <a:rPr lang="en-IN" smtClean="0"/>
              <a:t>28-04-2022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204DB-67ED-4E8D-BD89-00A0D8BB79DC}" type="slidenum">
              <a:rPr lang="en-IN" smtClean="0"/>
              <a:t>‹#›</a:t>
            </a:fld>
            <a:endParaRPr lang="en-IN"/>
          </a:p>
        </p:txBody>
      </p:sp>
    </p:spTree>
    <p:extLst>
      <p:ext uri="{BB962C8B-B14F-4D97-AF65-F5344CB8AC3E}">
        <p14:creationId xmlns:p14="http://schemas.microsoft.com/office/powerpoint/2010/main" val="309272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D4030EA-4044-406A-9A0E-297C3E987444}" type="datetimeFigureOut">
              <a:rPr lang="en-IN" smtClean="0"/>
              <a:t>28-04-2022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2451494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4030EA-4044-406A-9A0E-297C3E987444}"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30042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4030EA-4044-406A-9A0E-297C3E987444}"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1216907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4030EA-4044-406A-9A0E-297C3E987444}"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D16A6-9952-4AF3-A646-CDBE0D02699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4548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4030EA-4044-406A-9A0E-297C3E987444}"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1886629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4030EA-4044-406A-9A0E-297C3E987444}"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2449479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4030EA-4044-406A-9A0E-297C3E987444}"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713621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4030EA-4044-406A-9A0E-297C3E987444}"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3533599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4030EA-4044-406A-9A0E-297C3E987444}"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262306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4030EA-4044-406A-9A0E-297C3E987444}"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202716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4030EA-4044-406A-9A0E-297C3E987444}"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239017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4030EA-4044-406A-9A0E-297C3E987444}"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63637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4030EA-4044-406A-9A0E-297C3E987444}"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82013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4030EA-4044-406A-9A0E-297C3E987444}"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296592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030EA-4044-406A-9A0E-297C3E987444}" type="datetimeFigureOut">
              <a:rPr lang="en-IN" smtClean="0"/>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228724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4030EA-4044-406A-9A0E-297C3E987444}"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264187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4030EA-4044-406A-9A0E-297C3E987444}"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1437925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4030EA-4044-406A-9A0E-297C3E987444}" type="datetimeFigureOut">
              <a:rPr lang="en-IN" smtClean="0"/>
              <a:t>28-04-2022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2D16A6-9952-4AF3-A646-CDBE0D026992}" type="slidenum">
              <a:rPr lang="en-IN" smtClean="0"/>
              <a:t>‹#›</a:t>
            </a:fld>
            <a:endParaRPr lang="en-IN"/>
          </a:p>
        </p:txBody>
      </p:sp>
    </p:spTree>
    <p:extLst>
      <p:ext uri="{BB962C8B-B14F-4D97-AF65-F5344CB8AC3E}">
        <p14:creationId xmlns:p14="http://schemas.microsoft.com/office/powerpoint/2010/main" val="926354334"/>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8CF8-E66C-463A-91ED-1375E2C53E20}"/>
              </a:ext>
            </a:extLst>
          </p:cNvPr>
          <p:cNvSpPr>
            <a:spLocks noGrp="1"/>
          </p:cNvSpPr>
          <p:nvPr>
            <p:ph type="ctrTitle"/>
          </p:nvPr>
        </p:nvSpPr>
        <p:spPr>
          <a:xfrm>
            <a:off x="2352582" y="816746"/>
            <a:ext cx="8469297" cy="896644"/>
          </a:xfrm>
        </p:spPr>
        <p:txBody>
          <a:bodyPr>
            <a:normAutofit fontScale="90000"/>
          </a:bodyPr>
          <a:lstStyle/>
          <a:p>
            <a:r>
              <a:rPr lang="en-IN" u="sng" dirty="0"/>
              <a:t>HCL technologies  INTERNSHIP</a:t>
            </a:r>
          </a:p>
        </p:txBody>
      </p:sp>
      <p:sp>
        <p:nvSpPr>
          <p:cNvPr id="3" name="Subtitle 2">
            <a:extLst>
              <a:ext uri="{FF2B5EF4-FFF2-40B4-BE49-F238E27FC236}">
                <a16:creationId xmlns:a16="http://schemas.microsoft.com/office/drawing/2014/main" id="{288E10EE-33C7-432A-AA1C-95AC06214CA7}"/>
              </a:ext>
            </a:extLst>
          </p:cNvPr>
          <p:cNvSpPr>
            <a:spLocks noGrp="1"/>
          </p:cNvSpPr>
          <p:nvPr>
            <p:ph type="subTitle" idx="1"/>
          </p:nvPr>
        </p:nvSpPr>
        <p:spPr>
          <a:xfrm>
            <a:off x="1165413" y="2104009"/>
            <a:ext cx="10650766" cy="3871616"/>
          </a:xfrm>
        </p:spPr>
        <p:txBody>
          <a:bodyPr>
            <a:normAutofit/>
          </a:bodyPr>
          <a:lstStyle/>
          <a:p>
            <a:pPr algn="ctr"/>
            <a:r>
              <a:rPr lang="en-IN" sz="2400" b="1" dirty="0">
                <a:solidFill>
                  <a:srgbClr val="002060"/>
                </a:solidFill>
              </a:rPr>
              <a:t>MACHINE LEARNING</a:t>
            </a:r>
          </a:p>
          <a:p>
            <a:pPr algn="ctr"/>
            <a:r>
              <a:rPr lang="en-IN" sz="2400" dirty="0">
                <a:solidFill>
                  <a:srgbClr val="FFFF00"/>
                </a:solidFill>
              </a:rPr>
              <a:t>TOPIC</a:t>
            </a:r>
            <a:r>
              <a:rPr lang="en-IN" dirty="0">
                <a:solidFill>
                  <a:schemeClr val="tx1"/>
                </a:solidFill>
              </a:rPr>
              <a:t>: heart disease prediction AND REPORTING</a:t>
            </a:r>
            <a:endParaRPr lang="en-IN" dirty="0"/>
          </a:p>
          <a:p>
            <a:r>
              <a:rPr lang="en-IN" dirty="0"/>
              <a:t>				</a:t>
            </a:r>
            <a:r>
              <a:rPr lang="en-IN" dirty="0">
                <a:solidFill>
                  <a:schemeClr val="tx1"/>
                </a:solidFill>
              </a:rPr>
              <a:t> </a:t>
            </a:r>
          </a:p>
          <a:p>
            <a:r>
              <a:rPr lang="en-IN" dirty="0">
                <a:solidFill>
                  <a:schemeClr val="tx1"/>
                </a:solidFill>
              </a:rPr>
              <a:t>				                              NAME </a:t>
            </a:r>
            <a:r>
              <a:rPr lang="en-IN" dirty="0">
                <a:latin typeface="Arial" panose="020B0604020202020204" pitchFamily="34" charset="0"/>
                <a:cs typeface="Arial" panose="020B0604020202020204" pitchFamily="34" charset="0"/>
              </a:rPr>
              <a:t>: </a:t>
            </a:r>
            <a:r>
              <a:rPr lang="en-IN" dirty="0">
                <a:solidFill>
                  <a:schemeClr val="tx1"/>
                </a:solidFill>
                <a:latin typeface="Arial" panose="020B0604020202020204" pitchFamily="34" charset="0"/>
                <a:cs typeface="Arial" panose="020B0604020202020204" pitchFamily="34" charset="0"/>
              </a:rPr>
              <a:t>m chidanand</a:t>
            </a:r>
          </a:p>
          <a:p>
            <a:r>
              <a:rPr lang="en-IN" dirty="0"/>
              <a:t>	                	                                           </a:t>
            </a:r>
            <a:r>
              <a:rPr lang="en-IN" dirty="0">
                <a:solidFill>
                  <a:schemeClr val="tx1"/>
                </a:solidFill>
              </a:rPr>
              <a:t>REG</a:t>
            </a:r>
            <a:r>
              <a:rPr lang="en-IN" dirty="0"/>
              <a:t> </a:t>
            </a:r>
            <a:r>
              <a:rPr lang="en-IN" dirty="0">
                <a:solidFill>
                  <a:schemeClr val="tx1"/>
                </a:solidFill>
              </a:rPr>
              <a:t>NUMBER</a:t>
            </a:r>
            <a:r>
              <a:rPr lang="en-IN" dirty="0"/>
              <a:t> : </a:t>
            </a:r>
            <a:r>
              <a:rPr lang="en-IN" dirty="0">
                <a:solidFill>
                  <a:schemeClr val="tx1"/>
                </a:solidFill>
              </a:rPr>
              <a:t>39110575</a:t>
            </a:r>
          </a:p>
        </p:txBody>
      </p:sp>
    </p:spTree>
    <p:extLst>
      <p:ext uri="{BB962C8B-B14F-4D97-AF65-F5344CB8AC3E}">
        <p14:creationId xmlns:p14="http://schemas.microsoft.com/office/powerpoint/2010/main" val="2329506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6587-1D40-41F6-ABF1-81150FECF669}"/>
              </a:ext>
            </a:extLst>
          </p:cNvPr>
          <p:cNvSpPr>
            <a:spLocks noGrp="1"/>
          </p:cNvSpPr>
          <p:nvPr>
            <p:ph type="title"/>
          </p:nvPr>
        </p:nvSpPr>
        <p:spPr>
          <a:xfrm>
            <a:off x="1183688" y="239698"/>
            <a:ext cx="10021263" cy="976544"/>
          </a:xfrm>
        </p:spPr>
        <p:txBody>
          <a:bodyPr/>
          <a:lstStyle/>
          <a:p>
            <a:r>
              <a:rPr lang="en-IN" b="1" u="sng" dirty="0"/>
              <a:t>SCOPE</a:t>
            </a:r>
            <a:r>
              <a:rPr lang="en-IN" b="1" dirty="0"/>
              <a:t>:</a:t>
            </a:r>
            <a:endParaRPr lang="en-IN" b="1" u="sng" dirty="0"/>
          </a:p>
        </p:txBody>
      </p:sp>
      <p:sp>
        <p:nvSpPr>
          <p:cNvPr id="3" name="Content Placeholder 2">
            <a:extLst>
              <a:ext uri="{FF2B5EF4-FFF2-40B4-BE49-F238E27FC236}">
                <a16:creationId xmlns:a16="http://schemas.microsoft.com/office/drawing/2014/main" id="{678C462E-9A10-4C9C-977D-411D2D09F045}"/>
              </a:ext>
            </a:extLst>
          </p:cNvPr>
          <p:cNvSpPr>
            <a:spLocks noGrp="1"/>
          </p:cNvSpPr>
          <p:nvPr>
            <p:ph idx="1"/>
          </p:nvPr>
        </p:nvSpPr>
        <p:spPr>
          <a:xfrm>
            <a:off x="987048" y="1154096"/>
            <a:ext cx="10447391" cy="5464205"/>
          </a:xfrm>
        </p:spPr>
        <p:txBody>
          <a:bodyPr>
            <a:normAutofit/>
          </a:bodyPr>
          <a:lstStyle/>
          <a:p>
            <a:pPr marL="388620" indent="-342900">
              <a:buFont typeface="Wingdings" panose="05000000000000000000" pitchFamily="2" charset="2"/>
              <a:buChar char="§"/>
            </a:pPr>
            <a:r>
              <a:rPr lang="en-US" b="1" dirty="0">
                <a:solidFill>
                  <a:schemeClr val="tx1"/>
                </a:solidFill>
              </a:rPr>
              <a:t>Heart-related diseases or Cardiovascular Diseases (CVDs) are the main reason for a huge number of death in the world over the last few decades and has emerged as the most life-threatening disease, not only in India but in the whole world</a:t>
            </a:r>
          </a:p>
          <a:p>
            <a:pPr marL="388620" indent="-342900">
              <a:buFont typeface="Wingdings" panose="05000000000000000000" pitchFamily="2" charset="2"/>
              <a:buChar char="§"/>
            </a:pPr>
            <a:r>
              <a:rPr lang="en-US" b="1" dirty="0">
                <a:solidFill>
                  <a:schemeClr val="tx1"/>
                </a:solidFill>
              </a:rPr>
              <a:t>Prediction of occurrences of heart diseases in the medical field is significant work. Data analytics is useful for prediction from more information and it helps the medical center to predict various diseases.</a:t>
            </a:r>
            <a:endParaRPr lang="en-US" b="1" dirty="0"/>
          </a:p>
          <a:p>
            <a:pPr marL="388620" indent="-342900">
              <a:buFont typeface="Wingdings" panose="05000000000000000000" pitchFamily="2" charset="2"/>
              <a:buChar char="§"/>
            </a:pPr>
            <a:r>
              <a:rPr lang="en-US" b="1" dirty="0">
                <a:solidFill>
                  <a:schemeClr val="tx1"/>
                </a:solidFill>
              </a:rPr>
              <a:t>The objective of this study is to effectively predict if the patient suffers from heart disease. The health professional enters the input values from the patient's health report. The data is fed into model which predicts the probability of having heart disease</a:t>
            </a:r>
            <a:r>
              <a:rPr lang="en-IN" b="1" dirty="0">
                <a:solidFill>
                  <a:schemeClr val="tx1"/>
                </a:solidFill>
              </a:rPr>
              <a:t> </a:t>
            </a:r>
          </a:p>
        </p:txBody>
      </p:sp>
    </p:spTree>
    <p:extLst>
      <p:ext uri="{BB962C8B-B14F-4D97-AF65-F5344CB8AC3E}">
        <p14:creationId xmlns:p14="http://schemas.microsoft.com/office/powerpoint/2010/main" val="320941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187862-344E-481A-B025-56882E41FDD5}"/>
              </a:ext>
            </a:extLst>
          </p:cNvPr>
          <p:cNvSpPr>
            <a:spLocks noGrp="1"/>
          </p:cNvSpPr>
          <p:nvPr>
            <p:ph type="title"/>
          </p:nvPr>
        </p:nvSpPr>
        <p:spPr>
          <a:xfrm>
            <a:off x="1141413" y="618518"/>
            <a:ext cx="9905998" cy="735153"/>
          </a:xfrm>
        </p:spPr>
        <p:txBody>
          <a:bodyPr/>
          <a:lstStyle/>
          <a:p>
            <a:r>
              <a:rPr lang="en-IN" dirty="0">
                <a:solidFill>
                  <a:schemeClr val="bg1"/>
                </a:solidFill>
                <a:latin typeface="Arial" panose="020B0604020202020204" pitchFamily="34" charset="0"/>
                <a:cs typeface="Arial" panose="020B0604020202020204" pitchFamily="34" charset="0"/>
              </a:rPr>
              <a:t>         </a:t>
            </a:r>
            <a:r>
              <a:rPr lang="en-IN" u="sng" dirty="0">
                <a:solidFill>
                  <a:schemeClr val="bg1"/>
                </a:solidFill>
                <a:latin typeface="Arial" panose="020B0604020202020204" pitchFamily="34" charset="0"/>
                <a:cs typeface="Arial" panose="020B0604020202020204" pitchFamily="34" charset="0"/>
              </a:rPr>
              <a:t>Flow diagram or Ideation map</a:t>
            </a:r>
          </a:p>
        </p:txBody>
      </p:sp>
      <p:pic>
        <p:nvPicPr>
          <p:cNvPr id="7" name="Content Placeholder 6">
            <a:extLst>
              <a:ext uri="{FF2B5EF4-FFF2-40B4-BE49-F238E27FC236}">
                <a16:creationId xmlns:a16="http://schemas.microsoft.com/office/drawing/2014/main" id="{528463FD-A5B2-4A02-93BB-7E211488BB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541929"/>
            <a:ext cx="4751294" cy="4796118"/>
          </a:xfrm>
        </p:spPr>
      </p:pic>
    </p:spTree>
    <p:extLst>
      <p:ext uri="{BB962C8B-B14F-4D97-AF65-F5344CB8AC3E}">
        <p14:creationId xmlns:p14="http://schemas.microsoft.com/office/powerpoint/2010/main" val="335847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404</TotalTime>
  <Words>164</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Tw Cen MT</vt:lpstr>
      <vt:lpstr>Wingdings</vt:lpstr>
      <vt:lpstr>Circuit</vt:lpstr>
      <vt:lpstr>HCL technologies  INTERNSHIP</vt:lpstr>
      <vt:lpstr>SCOPE:</vt:lpstr>
      <vt:lpstr>         Flow diagram or Ideation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HCL INTERNSHIP</dc:title>
  <dc:creator>chelluboina jyothi Swarup</dc:creator>
  <cp:lastModifiedBy>chidanand M</cp:lastModifiedBy>
  <cp:revision>15</cp:revision>
  <dcterms:created xsi:type="dcterms:W3CDTF">2022-03-01T12:18:39Z</dcterms:created>
  <dcterms:modified xsi:type="dcterms:W3CDTF">2022-04-28T05:40:51Z</dcterms:modified>
</cp:coreProperties>
</file>