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64" r:id="rId2"/>
    <p:sldId id="265" r:id="rId3"/>
    <p:sldId id="266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y/g2kzqDHsxUDfSgVEZ3KxTeI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1"/>
    <p:restoredTop sz="94708"/>
  </p:normalViewPr>
  <p:slideViewPr>
    <p:cSldViewPr snapToGrid="0">
      <p:cViewPr varScale="1">
        <p:scale>
          <a:sx n="107" d="100"/>
          <a:sy n="107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2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31" Type="http://customschemas.google.com/relationships/presentationmetadata" Target="metadata"/><Relationship Id="rId4" Type="http://schemas.openxmlformats.org/officeDocument/2006/relationships/slide" Target="slides/slide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4591d3b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a4591d3b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a4591d3bd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05ad13b4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b05ad13b47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b05ad13b47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1196812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b1196812c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9" name="Google Shape;219;gb1196812c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4591d3bda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Creación de APIs con Flask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05ad13b47_0_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Flask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3" name="Google Shape;213;gb05ad13b47_0_29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214" name="Google Shape;214;gb05ad13b47_0_29"/>
          <p:cNvSpPr txBox="1"/>
          <p:nvPr/>
        </p:nvSpPr>
        <p:spPr>
          <a:xfrm>
            <a:off x="838200" y="2004790"/>
            <a:ext cx="3379787" cy="427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 web para Python que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provee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las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herramientas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necesarias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montar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servicio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web,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sea una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web, o un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servicio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API. Este framework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incluye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manejo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peticiones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HTTP, por lo que no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necesario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montarlas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pip install flask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Viene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instalado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Anaconda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gb05ad13b47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280" y="393442"/>
            <a:ext cx="3954480" cy="23762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E91B331-6A28-447E-A1AE-F2166437E0E8}"/>
              </a:ext>
            </a:extLst>
          </p:cNvPr>
          <p:cNvSpPr/>
          <p:nvPr/>
        </p:nvSpPr>
        <p:spPr>
          <a:xfrm>
            <a:off x="4897124" y="5417845"/>
            <a:ext cx="2222497" cy="544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Maquina física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C11F049-9034-4409-8E9A-3D4934BA6F78}"/>
              </a:ext>
            </a:extLst>
          </p:cNvPr>
          <p:cNvSpPr/>
          <p:nvPr/>
        </p:nvSpPr>
        <p:spPr>
          <a:xfrm>
            <a:off x="9316724" y="5417845"/>
            <a:ext cx="2222497" cy="544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Maquina física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097DB75-993A-4829-B55D-E0F5034EB1AA}"/>
              </a:ext>
            </a:extLst>
          </p:cNvPr>
          <p:cNvSpPr/>
          <p:nvPr/>
        </p:nvSpPr>
        <p:spPr>
          <a:xfrm>
            <a:off x="4897124" y="4784867"/>
            <a:ext cx="2222497" cy="5445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Linux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60FFE0-83C8-47D6-B11E-DDC7722BF8B2}"/>
              </a:ext>
            </a:extLst>
          </p:cNvPr>
          <p:cNvSpPr/>
          <p:nvPr/>
        </p:nvSpPr>
        <p:spPr>
          <a:xfrm>
            <a:off x="9316724" y="4784867"/>
            <a:ext cx="2222497" cy="5445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Windows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EB14E58-809D-4915-852A-D73A2D47042C}"/>
              </a:ext>
            </a:extLst>
          </p:cNvPr>
          <p:cNvSpPr/>
          <p:nvPr/>
        </p:nvSpPr>
        <p:spPr>
          <a:xfrm>
            <a:off x="4897124" y="4143258"/>
            <a:ext cx="2222497" cy="5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Java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862AC2C-226C-4CCC-B1C4-B6416BD85CAE}"/>
              </a:ext>
            </a:extLst>
          </p:cNvPr>
          <p:cNvSpPr/>
          <p:nvPr/>
        </p:nvSpPr>
        <p:spPr>
          <a:xfrm>
            <a:off x="9316724" y="4143258"/>
            <a:ext cx="2222497" cy="5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Python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4FC0669-4171-4E68-9A0A-991369666D7F}"/>
              </a:ext>
            </a:extLst>
          </p:cNvPr>
          <p:cNvSpPr/>
          <p:nvPr/>
        </p:nvSpPr>
        <p:spPr>
          <a:xfrm>
            <a:off x="4897123" y="3429000"/>
            <a:ext cx="6642098" cy="5445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HTTP</a:t>
            </a:r>
          </a:p>
        </p:txBody>
      </p:sp>
      <p:pic>
        <p:nvPicPr>
          <p:cNvPr id="1026" name="Picture 2" descr="Flask, entornos virtuales VENV y Apache en Centos7 – Tira que libras …">
            <a:extLst>
              <a:ext uri="{FF2B5EF4-FFF2-40B4-BE49-F238E27FC236}">
                <a16:creationId xmlns:a16="http://schemas.microsoft.com/office/drawing/2014/main" id="{6BBD985C-9A09-4881-985A-0F86AC0B2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78169" y="3766095"/>
            <a:ext cx="1151255" cy="6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1196812c9_0_0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222" name="Google Shape;222;gb1196812c9_0_0"/>
          <p:cNvSpPr txBox="1"/>
          <p:nvPr/>
        </p:nvSpPr>
        <p:spPr>
          <a:xfrm>
            <a:off x="838200" y="1477225"/>
            <a:ext cx="10203900" cy="3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Taller </a:t>
            </a:r>
            <a:r>
              <a:rPr lang="es-ES" sz="43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Flask</a:t>
            </a:r>
            <a:r>
              <a:rPr lang="es-ES" sz="4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-API Local</a:t>
            </a:r>
            <a:endParaRPr sz="4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76</Words>
  <Application>Microsoft Office PowerPoint</Application>
  <PresentationFormat>Panorámica</PresentationFormat>
  <Paragraphs>19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Creación de APIs con Flask</vt:lpstr>
      <vt:lpstr>Flask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 - Flask</dc:title>
  <dc:creator>Gabriel VT</dc:creator>
  <cp:lastModifiedBy>Juan Maniglia</cp:lastModifiedBy>
  <cp:revision>11</cp:revision>
  <dcterms:created xsi:type="dcterms:W3CDTF">2020-05-12T19:48:30Z</dcterms:created>
  <dcterms:modified xsi:type="dcterms:W3CDTF">2023-06-20T13:12:54Z</dcterms:modified>
</cp:coreProperties>
</file>