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4" r:id="rId7"/>
    <p:sldId id="265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3"/>
            <a:ext cx="10812378" cy="281427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&lt;CRYPTARITHMETIC PUZZLE SOLVER USING BACKTRACKING SEARCH&gt;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93950"/>
              </p:ext>
            </p:extLst>
          </p:nvPr>
        </p:nvGraphicFramePr>
        <p:xfrm>
          <a:off x="2098841" y="4009292"/>
          <a:ext cx="8392696" cy="28487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32457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604063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Chidambaram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604063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604063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604063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10/28/2025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7D6547-0DEF-4FB1-B364-EDD81D568A57}"/>
              </a:ext>
            </a:extLst>
          </p:cNvPr>
          <p:cNvCxnSpPr>
            <a:cxnSpLocks/>
          </p:cNvCxnSpPr>
          <p:nvPr/>
        </p:nvCxnSpPr>
        <p:spPr>
          <a:xfrm>
            <a:off x="14208369" y="3249637"/>
            <a:ext cx="168813" cy="17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lvl="0"/>
            <a:r>
              <a:rPr lang="en-US" dirty="0"/>
              <a:t>Russell, S. &amp; </a:t>
            </a:r>
            <a:r>
              <a:rPr lang="en-US" dirty="0" err="1"/>
              <a:t>Norvig</a:t>
            </a:r>
            <a:r>
              <a:rPr lang="en-US" dirty="0"/>
              <a:t>, P. — Artificial Intelligence: A Modern Approach, Pearson Education.</a:t>
            </a:r>
          </a:p>
          <a:p>
            <a:pPr lvl="0"/>
            <a:r>
              <a:rPr lang="en-US" dirty="0"/>
              <a:t>Rina </a:t>
            </a:r>
            <a:r>
              <a:rPr lang="en-US" dirty="0" err="1"/>
              <a:t>Dechter</a:t>
            </a:r>
            <a:r>
              <a:rPr lang="en-US" dirty="0"/>
              <a:t> — Constraint Processing, Morgan Kaufmann Publishers.</a:t>
            </a:r>
          </a:p>
          <a:p>
            <a:pPr lvl="0"/>
            <a:r>
              <a:rPr lang="en-US" dirty="0" err="1"/>
              <a:t>GeeksforGeeks</a:t>
            </a:r>
            <a:r>
              <a:rPr lang="en-US" dirty="0"/>
              <a:t> — “Cryptarithmetic Problem using Backtracking” (Online article).</a:t>
            </a:r>
          </a:p>
          <a:p>
            <a:pPr lvl="0"/>
            <a:r>
              <a:rPr lang="en-US" dirty="0"/>
              <a:t>CP-Algorithms — “Constraint Satisfaction and Backtracking Search” (Online tutorial).</a:t>
            </a:r>
          </a:p>
          <a:p>
            <a:pPr lvl="0"/>
            <a:r>
              <a:rPr lang="en-US" dirty="0"/>
              <a:t>Various academic and online resources on AI-based problem solving and constraint reasoning.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Cryptarithmetic problems are puzzles where each letter represents a unique digit.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find a valid mapping of letters to digits so that the arithmetic equation holds true (e.g., SEND + MORE = MONEY).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build a Python-based solver using backtracking search to explore possible digit assignments.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ensures that:</a:t>
            </a: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Each letter maps to a distinct digit.</a:t>
            </a: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No leading letter is assigned zero.</a:t>
            </a: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arithmetic result is mathematically correct.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result: The solver should correctly identify valid digit-letter mappings and can be extended with heuristics or a GUI.</a:t>
            </a: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pPr lvl="1"/>
            <a:r>
              <a:rPr lang="en-US" dirty="0"/>
              <a:t>Cryptarithmetic puzzles are examples of Constraint Satisfaction Problems (CSPs) in Artificial Intelligence.</a:t>
            </a:r>
          </a:p>
          <a:p>
            <a:pPr lvl="1"/>
            <a:r>
              <a:rPr lang="en-US" dirty="0"/>
              <a:t>Each letter acts as a variable with a domain of digits (0–9).</a:t>
            </a:r>
          </a:p>
          <a:p>
            <a:pPr lvl="1"/>
            <a:r>
              <a:rPr lang="en-US" dirty="0"/>
              <a:t>Constraints:</a:t>
            </a:r>
          </a:p>
          <a:p>
            <a:pPr marL="457200" lvl="1" indent="0">
              <a:buNone/>
            </a:pPr>
            <a:r>
              <a:rPr lang="en-US" dirty="0"/>
              <a:t>   All letters must have distinct digits.</a:t>
            </a:r>
          </a:p>
          <a:p>
            <a:pPr marL="457200" lvl="1" indent="0">
              <a:buNone/>
            </a:pPr>
            <a:r>
              <a:rPr lang="en-US" dirty="0"/>
              <a:t>   The arithmetic equation must hold true.</a:t>
            </a:r>
          </a:p>
          <a:p>
            <a:pPr marL="457200" lvl="1" indent="0">
              <a:buNone/>
            </a:pPr>
            <a:r>
              <a:rPr lang="en-US" dirty="0"/>
              <a:t>   Leading letters cannot be assigned zero.</a:t>
            </a:r>
          </a:p>
          <a:p>
            <a:pPr lvl="1"/>
            <a:r>
              <a:rPr lang="en-US" dirty="0"/>
              <a:t>The problem is solved using the Backtracking Search Algorithm, a form of Depth-First Search (DFS) that systematically explores possible assignments.</a:t>
            </a:r>
          </a:p>
          <a:p>
            <a:pPr lvl="1"/>
            <a:r>
              <a:rPr lang="en-US" dirty="0"/>
              <a:t>Constraint checking is applied at each step to prune invalid assignments early and reduce search space.</a:t>
            </a:r>
          </a:p>
          <a:p>
            <a:pPr lvl="1"/>
            <a:r>
              <a:rPr lang="en-US" dirty="0"/>
              <a:t>The approach demonstrates how AI techniques like search and constraint reasoning can solve combinatorial logic problems efficiently.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46302"/>
              </p:ext>
            </p:extLst>
          </p:nvPr>
        </p:nvGraphicFramePr>
        <p:xfrm>
          <a:off x="1854200" y="2205222"/>
          <a:ext cx="81280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DE77C3-A8CB-4678-93EA-9521DAC222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3717"/>
            <a:ext cx="10515600" cy="465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DD041-C368-4781-AAFB-5445517F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DE8729-09C6-4E9C-A4DF-C1E16965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41F518-4E85-401A-A741-9362D9EBD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65" y="309127"/>
            <a:ext cx="4051495" cy="5444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7E3E1-49B9-4E5E-A8B6-238EE516D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702" y="309127"/>
            <a:ext cx="4206240" cy="544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7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4AE0D-73BE-4BDC-AD2A-CA7C1F45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F10658-6C01-4265-B60C-53A87248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ED2FD-5453-4DD4-B853-51AA9979CD31}"/>
              </a:ext>
            </a:extLst>
          </p:cNvPr>
          <p:cNvSpPr txBox="1"/>
          <p:nvPr/>
        </p:nvSpPr>
        <p:spPr>
          <a:xfrm>
            <a:off x="2489982" y="1955409"/>
            <a:ext cx="299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62A775-B3CD-4AA0-882E-11BC44E8B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08" y="761628"/>
            <a:ext cx="4037428" cy="5334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6105B2-FA2F-4ACD-A3A3-881080967C41}"/>
              </a:ext>
            </a:extLst>
          </p:cNvPr>
          <p:cNvSpPr txBox="1"/>
          <p:nvPr/>
        </p:nvSpPr>
        <p:spPr>
          <a:xfrm flipV="1">
            <a:off x="7948246" y="1944914"/>
            <a:ext cx="2096086" cy="235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5A1AA3-13B7-4D8C-BF8B-104B03DBE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166" y="761628"/>
            <a:ext cx="4051496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5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1" y="1629275"/>
            <a:ext cx="10515600" cy="4909637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GB" sz="6000" dirty="0"/>
              <a:t>Results:</a:t>
            </a:r>
            <a:endParaRPr lang="en-US" sz="6000" dirty="0"/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GB" sz="6000" dirty="0"/>
              <a:t>The developed system efficiently solves cryptarithmetic puzzles using the backtracking search algorithm. It accurately finds valid digit-letter mappings for all generated puzzles and displays clear explanations of the solutions. The automatic puzzle generator works effectively across three difficulty levels — Easy, Medium, and Hard — providing diverse examples to test the solver’s performance. The web interface offers an interactive and user-friendly environment for visualizing the solving process.</a:t>
            </a:r>
            <a:endParaRPr lang="en-US" sz="60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en-GB" sz="4800" dirty="0"/>
              <a:t> </a:t>
            </a:r>
            <a:endParaRPr lang="en-US" sz="4800" dirty="0"/>
          </a:p>
          <a:p>
            <a:pPr marL="0" lv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364D3-0B82-4FCE-BE29-50991C6C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CB175-52DD-4535-BB4C-BE7CADFA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1A3D4-7AD6-458A-BE4B-F2F7F539C532}"/>
              </a:ext>
            </a:extLst>
          </p:cNvPr>
          <p:cNvSpPr txBox="1"/>
          <p:nvPr/>
        </p:nvSpPr>
        <p:spPr>
          <a:xfrm>
            <a:off x="838200" y="567626"/>
            <a:ext cx="893884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dirty="0"/>
              <a:t>Future Enhancements:</a:t>
            </a:r>
            <a:endParaRPr lang="en-US" sz="2400" dirty="0"/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    Implement advanced heuristics such as MRV (Minimum Remaining Values) and forward checking to improve efficiency.</a:t>
            </a:r>
            <a:endParaRPr lang="en-US" sz="2400" dirty="0"/>
          </a:p>
          <a:p>
            <a:r>
              <a:rPr lang="en-GB" sz="2400" dirty="0"/>
              <a:t> 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    Add support for more complex operations like multiplication and subtraction-based cryptarithmetic puzzles.</a:t>
            </a:r>
            <a:endParaRPr lang="en-US" sz="2400" dirty="0"/>
          </a:p>
          <a:p>
            <a:r>
              <a:rPr lang="en-GB" sz="2400" dirty="0"/>
              <a:t> 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    Integrate machine learning or genetic algorithms to optimize search performance.</a:t>
            </a:r>
            <a:endParaRPr lang="en-US" sz="2400" dirty="0"/>
          </a:p>
          <a:p>
            <a:r>
              <a:rPr lang="en-GB" sz="2400" dirty="0"/>
              <a:t> 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    Develop a more advanced graphical interface with animations for educational demonstrations..</a:t>
            </a:r>
            <a:endParaRPr lang="en-US" sz="2400" dirty="0"/>
          </a:p>
          <a:p>
            <a:r>
              <a:rPr lang="en-GB" sz="2400" b="1" dirty="0"/>
              <a:t> 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3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540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DEPARTMENT OF ARTIFICIAL INTELLIGENCE AND DATA SCIENCE ACADEMIC YEAR 2025 - 2026 SEMESTER III ARTIFICIAL INTELLIGENCE LABORATORY MINI PROJECT REVIEW   &lt;CRYPTARITHMETIC PUZZLE SOLVER USING BACKTRACKING SEARCH&gt;</vt:lpstr>
      <vt:lpstr>PROBLEM STATEMENT</vt:lpstr>
      <vt:lpstr>THEORETICAL BACKGROUND</vt:lpstr>
      <vt:lpstr>IMPLEMENTATION AND CODE</vt:lpstr>
      <vt:lpstr>OUTPUT AND RESULTS</vt:lpstr>
      <vt:lpstr>PowerPoint Presentation</vt:lpstr>
      <vt:lpstr>PowerPoint Presentation</vt:lpstr>
      <vt:lpstr>OUTPUT AND RESULTS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 ACADEMIC YEAR 2025 - 2026 SEMESTER III ARTIFICIAL INTELLIGENCE LABORATORY MINI PROJECT REVIEW   &lt;CRYPTARITHMETIC PUZZLE SOLVER USING BACKTRACKING SEARCH&gt;</dc:title>
  <dc:creator>SANKAR GANESH K</dc:creator>
  <cp:lastModifiedBy>subbu</cp:lastModifiedBy>
  <cp:revision>12</cp:revision>
  <dcterms:created xsi:type="dcterms:W3CDTF">2025-10-18T08:57:34Z</dcterms:created>
  <dcterms:modified xsi:type="dcterms:W3CDTF">2025-10-28T16:58:38Z</dcterms:modified>
</cp:coreProperties>
</file>