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F674F45-19AD-4578-8551-0BCEDC182927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SMART NIC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i="1" lang="en-US"/>
              <a:t>Getting faster and better...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Lets start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Packet transmission overview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Driver and device decide up in front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Agree on a ring structure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Stack receives a packet (non TSO context)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For each packet, calculates the Ethernet, IP and TCP/UDP headers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Interfaces with device driver and commands the driver to send out the packets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Driver puts the packets in the ring and indicates the H/W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H/W fetches packets from ring and sends out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H/W tells status to the device driver.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Ring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Important component in the transmission part.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FIFO buffer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Can be queued asynchronously by the software / hardware.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To appreciate the design, consider an alternate solution where the NIC has to regularly ask the s/w for packets to transmit. Not efficient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This solution is elegant. S/W and H/W can independently queue the packets.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actual ring does not contain packet data. Contains descriptors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Descriptors contain pointers to skb's (socket buffers)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Also contain command and status bits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Physical address of the skb etc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Descriptors and skb's are created and allocated upfront.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They are reusable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NIC internally contains memory which stores (pre-fetches) the descriptors for faster access.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Ring ctd...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Pair of registers maintain the transmit queue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To transmit packets, s/w writes descriptors to the ring and moves the tail pointer.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Tail pointer points one entry beyond the h/w owned descriptor.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After transmitting, the NIC moves the head pointer and sets status bit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Transmission stops when head = tail.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S/W should not modify descriptors until the head pointer has been advanced past.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H/W should not send anything beyond tail pointers.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RX Ring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Analogous to TX Ring.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S/W adds receive descriptors by writing the tail pointer with the index of the entry beyond the last valid descriptor.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H/W increments the head pointer after storing the packets in the memory pointed to by the descriptor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When head = tail, queue is empty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NIC usually pre-fetches descriptors and store in its internal cache line for efficiency.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Has three registers to manipulate the ring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BAR – Base address register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LEN – length register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Head – Register denoting the position of head pointer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Tail – Register denoting the poistion of tail pointer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Descriptors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Contents of the TX 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Describe the operation to be done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Data and Context descriptors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Data descriptors describe about the skb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Context descriptors describe the mode (TSO / Checksum offloading etc 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Context descriptors are set one time for each context. Performance benefit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To change the context over-write the context descriptor with necessary fields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Descriptors contd...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Context Descriptors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Data Descriptors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7200" y="2377440"/>
            <a:ext cx="8322480" cy="180936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4937760"/>
            <a:ext cx="8138160" cy="155448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Ring in E1000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800720"/>
            <a:ext cx="4362120" cy="3228480"/>
          </a:xfrm>
          <a:prstGeom prst="rect">
            <a:avLst/>
          </a:prstGeom>
        </p:spPr>
      </p:pic>
      <p:pic>
        <p:nvPicPr>
          <p:cNvPr descr="" id="7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03520" y="1769040"/>
            <a:ext cx="4572000" cy="554616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RX Descriptors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Similar to TX Descriptors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Status Field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Error field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286000"/>
            <a:ext cx="7712280" cy="137160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00" y="4206240"/>
            <a:ext cx="7650000" cy="101880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800" y="6029640"/>
            <a:ext cx="7432920" cy="11026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RX Ring in E1000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160" y="1771920"/>
            <a:ext cx="4371480" cy="371448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769040"/>
            <a:ext cx="4480560" cy="47145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74320" y="292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Quick overview on SKB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554480"/>
            <a:ext cx="3657600" cy="2651760"/>
          </a:xfrm>
          <a:prstGeom prst="rect">
            <a:avLst/>
          </a:prstGeom>
        </p:spPr>
      </p:pic>
      <p:pic>
        <p:nvPicPr>
          <p:cNvPr descr="" id="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560" y="1718640"/>
            <a:ext cx="1599840" cy="184752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0" y="1645920"/>
            <a:ext cx="1590480" cy="184752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53280" y="1427040"/>
            <a:ext cx="1847520" cy="218880"/>
          </a:xfrm>
          <a:prstGeom prst="rect">
            <a:avLst/>
          </a:prstGeom>
        </p:spPr>
      </p:pic>
      <p:pic>
        <p:nvPicPr>
          <p:cNvPr descr="" id="88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23760" y="1371600"/>
            <a:ext cx="1441800" cy="22824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80560" y="4023360"/>
            <a:ext cx="1571400" cy="1837800"/>
          </a:xfrm>
          <a:prstGeom prst="rect">
            <a:avLst/>
          </a:prstGeom>
        </p:spPr>
      </p:pic>
      <p:pic>
        <p:nvPicPr>
          <p:cNvPr descr="" id="90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4572000" y="3780000"/>
            <a:ext cx="2286000" cy="15192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027920" y="4023360"/>
            <a:ext cx="1476000" cy="18568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 is it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NIC's few years back were dumb. Why?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Lazy! Pass on whatever they receive and let the kernel do the job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Intelligence need to be imparted to the NIC. But why?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Tremendous increase in the amount of networking speed (1GBE, 10GBE, 40GBE and 100GBE!). Even faster than the CPU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Let the mundane tasks do not hog the precious resource (CPU) and let the NIC do what it can. i.e Offload certain tasks to the NIC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How? NIC needs to smarter. i.e NIC needs to provide support and advertise to the kernel that it can be of help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Checksum Offloading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Calculation of checksum – A chicken and egg problem.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Checksum not only includes headers. Includes pseudo headers as well.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Pseudo headers – Prepended to user datagram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Not transmitted with user data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L4 pseudo header includes some fields from L3 header. But why? To verify identity.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Final checksum calculation includes pseudo header, L4 header and L4 payload. Result stored in checksum field and passed down.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This entire thing can be done by NIC. Saves CPU cycles.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 reception, NIC passes packets with pre-calculated checksums and on transmission, NIC calculates the checksums.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Everything happens on a frame by frame basis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Software can help by storing the pseudo header alone, since it is light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Checksum Offloading in E1000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Important flags in device's structure (</a:t>
            </a:r>
            <a:r>
              <a:rPr i="1" lang="en-US"/>
              <a:t>net_device</a:t>
            </a:r>
            <a:r>
              <a:rPr lang="en-US"/>
              <a:t>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NETIF_F_HW_CSUM – Clever NIC which can calculate the checksum for all protocols.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NETIF_F_IP_CSUM – NIC can calculate for IPV4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NETIF_F_IPV6_CSUM – Just for IPV6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Important flags in SKB (</a:t>
            </a:r>
            <a:r>
              <a:rPr i="1" lang="en-US"/>
              <a:t>sk_buff</a:t>
            </a:r>
            <a:r>
              <a:rPr lang="en-US"/>
              <a:t>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skb-&gt;csum ( holds the checksum value if already calculated)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skb-&gt;ip_summed (CHECKSUM_NONE, CHECKSUM_HW, CHEKCSUM_UNNECESSARY, CHECKSUM_PARTIAL)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Feature flags are advertised during device registration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Flags in SKB are set by the driver and it can differ for each SKB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Checksum Offloading in E1000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i="1" lang="en-US"/>
              <a:t>e1000_xmit_frame –</a:t>
            </a:r>
            <a:r>
              <a:rPr lang="en-US"/>
              <a:t> Main transmit function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Checks if it can accommodate the required number of descriptors.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Checks if the checksum offloading feature is enabled (</a:t>
            </a:r>
            <a:r>
              <a:rPr i="1" lang="en-US"/>
              <a:t>e1000_tx_csum</a:t>
            </a:r>
            <a:r>
              <a:rPr lang="en-US"/>
              <a:t>). If so, sets the context descriptor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8320" y="4572000"/>
            <a:ext cx="4924080" cy="23774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TX Checksum Offloading in E1000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After setting the context descriptors, it maps the buffers with descriptors (</a:t>
            </a:r>
            <a:r>
              <a:rPr i="1" lang="en-US"/>
              <a:t>e1000_tx_map</a:t>
            </a:r>
            <a:r>
              <a:rPr lang="en-US"/>
              <a:t>)</a:t>
            </a:r>
            <a:r>
              <a:rPr lang="en-US"/>
              <a:t>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It finally queues the buffers and updates the data descriptors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8760" y="2743200"/>
            <a:ext cx="7088040" cy="1847520"/>
          </a:xfrm>
          <a:prstGeom prst="rect">
            <a:avLst/>
          </a:prstGeom>
        </p:spPr>
      </p:pic>
      <p:pic>
        <p:nvPicPr>
          <p:cNvPr descr="" id="10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680" y="5655240"/>
            <a:ext cx="6160320" cy="17514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RX Checksum Offloading in E1000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NAPI – New API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Would be an overhead if an interrupt is generated for each and every packet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Alternate strategy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High load – Go to POLL mode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Low load – Go to INTERRUPT driven mode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Based on this the RX Ring is cleaned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NIC stores the data in the buffer specified by the descriptors and sets the DD bit.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Descriptors in RX Ring with DD bit are cleaned.  </a:t>
            </a:r>
            <a:endParaRPr/>
          </a:p>
        </p:txBody>
      </p:sp>
      <p:pic>
        <p:nvPicPr>
          <p:cNvPr descr="" id="1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0200" y="6153840"/>
            <a:ext cx="4362120" cy="118080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RX Checksum Offloading in E1000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If the DD bit is set, the packet is consumed.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Calls </a:t>
            </a:r>
            <a:r>
              <a:rPr i="1" lang="en-US"/>
              <a:t>e1000_rx_checksum </a:t>
            </a:r>
            <a:r>
              <a:rPr lang="en-US"/>
              <a:t>which sets the flags indicating the higher layer protocols of checksum calculation by the device</a:t>
            </a:r>
            <a:endParaRPr/>
          </a:p>
        </p:txBody>
      </p:sp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3840480"/>
            <a:ext cx="4572000" cy="2979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TCP Segmentation Offload in E1000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Transmission with TSO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Protocol stack receives a block from the application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Stack computes one Ethernet, IP and TCP header segment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Interfaces to driver only once per block and passes the block down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Driver sets up the TSO segmentation context descriptor.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Mostly software calculates the pseudo header and stores in the checksum field for the hardware to use.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Revisit the context descriptor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MSS – Maximum segment size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HDRLEN – Length of the header for each frame. First HDRLEN bytes stored from the data descriptors and used as prototype header.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PAYLEN – Total number of payload bytes for this context.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Command field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TSE bit need to be set.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If the context descriptor set without TSE bit, then it considered as checksum offload context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TCP Segmentation Offload in E1000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i="1" lang="en-US"/>
              <a:t>e1000_tso </a:t>
            </a:r>
            <a:r>
              <a:rPr lang="en-US"/>
              <a:t>is the function responsible for setting up the context.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Needs device to support scatter-gather. Why? Device will receive super sized packets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Size is indicated in skb structure. 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7800" y="4457880"/>
            <a:ext cx="6486120" cy="285732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38120" y="26517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Thank You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Offload Features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TCP Offload Engine (TOE)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Offloads the entire TCP/IP stack to the network controller and let the NIC worry about it. Kaboom!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Advantages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Reduces driver – hardware communication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Reduces overhead in PCI traffic (for ex, smaller ack packets)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Relieves the host processor of a great bottleneck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Disadvantages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Everything comes with a cost. MOORE'S LAW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Cost of deploying is high too. 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Thus not much accepted in Linux community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Offload Features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Generic / TCP segmentation Offload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Segmentation being performed at the NIC.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When applied to TCP alone called TCP segmentation offload. 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Driver receives super sized blocks.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Can be observed in Wireshark. 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Packet captures can show a packet of size &gt; 1500 (MTU). No magic. Its segmentation Offload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Advantages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Reduced programming of hardware registers by driver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Comparatively less complex to implement.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Efficiently uses PCI bus and reduces CPU cycles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Majorly accepted in Linux community</a:t>
            </a:r>
            <a:endParaRPr/>
          </a:p>
          <a:p>
            <a:pPr lvl="2"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Offload Features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Scatter Gather IO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Network packets need not be of Fixed size.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 can allocate two separate SKB's to hold this data. Can be waste of space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 can store as much as data in one SKB and then store the extra data alone in a data structure tailored for this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Appears as consecutive pages to the DMA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Receive Side Scaling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Receive Side Scaling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Enables NIC to distribute network packets across multiple processor cores in multi-core computers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Boosts performance in higher traffic laods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Supports multiple receive and transmit descriptor queues.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NIC can send different packets to different queues to distribute processing among CPUs.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Offload Features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Checksum Offloading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What everyone wants? More gain with little cost. Answer: TCP/UDP checksum offloading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Transmit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Inform the device to calculate the checksums. Tell the offset in the packet.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Receive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Device calculates the checksum and informs the stack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Stack can be relieved of petty checksum calculations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Implemented in Linux for TCP/UDP and IP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NetFPGA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Hardware accelerator built with FPGA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We focus on NetFPGA 10G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Has 4 10G ports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Sits on other side of PCIe bus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Driver is a loadable kernel module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64080" y="2917080"/>
            <a:ext cx="2428560" cy="36666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Importance of Offload features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Why are the offload features important when discussing about NetFPGA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NetFGPA driver is still in rudimentary phase and needs lot of improvement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NetFPGA is of chief interest for researchers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The offload features which were mentioned can be implemented in NetFGPA too.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Program the NetFGPA driver so that it instructs the device to perform offloading.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Implement the offload features and measure the performance and tune the device to improve efficiency. Cannot be done with INTEL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