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59" r:id="rId7"/>
    <p:sldId id="265" r:id="rId8"/>
    <p:sldId id="267" r:id="rId9"/>
    <p:sldId id="268" r:id="rId10"/>
    <p:sldId id="269" r:id="rId11"/>
    <p:sldId id="264" r:id="rId12"/>
    <p:sldId id="260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6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9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4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2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9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1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Experiments with scene text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Chen-Yu Lee</a:t>
            </a:r>
          </a:p>
          <a:p>
            <a:r>
              <a:rPr lang="en-US" dirty="0" err="1" smtClean="0"/>
              <a:t>Phuc</a:t>
            </a:r>
            <a:r>
              <a:rPr lang="en-US" dirty="0" smtClean="0"/>
              <a:t> </a:t>
            </a:r>
            <a:r>
              <a:rPr lang="en-US" dirty="0" err="1" smtClean="0"/>
              <a:t>Xuan</a:t>
            </a:r>
            <a:r>
              <a:rPr lang="en-US" dirty="0" smtClean="0"/>
              <a:t>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3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 for cost matrices – Bigram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347"/>
            <a:ext cx="9144000" cy="39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2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SDP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229600" cy="2415831"/>
          </a:xfrm>
        </p:spPr>
      </p:pic>
    </p:spTree>
    <p:extLst>
      <p:ext uri="{BB962C8B-B14F-4D97-AF65-F5344CB8AC3E}">
        <p14:creationId xmlns:p14="http://schemas.microsoft.com/office/powerpoint/2010/main" val="270500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Relaxation</a:t>
            </a:r>
            <a:endParaRPr lang="en-US" dirty="0"/>
          </a:p>
        </p:txBody>
      </p:sp>
      <p:pic>
        <p:nvPicPr>
          <p:cNvPr id="3074" name="Picture 2" descr="C:\Users\Phuc\Documents\Research\Scene Text Project\slides\relax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733550"/>
            <a:ext cx="6249987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2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2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 detection and recognition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876215"/>
              </p:ext>
            </p:extLst>
          </p:nvPr>
        </p:nvGraphicFramePr>
        <p:xfrm>
          <a:off x="1447800" y="1447800"/>
          <a:ext cx="6096000" cy="4423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3" imgW="4686266" imgH="3400380" progId="AcroExch.Document.7">
                  <p:embed/>
                </p:oleObj>
              </mc:Choice>
              <mc:Fallback>
                <p:oleObj name="Acrobat Document" r:id="rId3" imgW="4686266" imgH="340038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447800"/>
                        <a:ext cx="6096000" cy="4423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51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Recognition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876215"/>
              </p:ext>
            </p:extLst>
          </p:nvPr>
        </p:nvGraphicFramePr>
        <p:xfrm>
          <a:off x="1447800" y="1447800"/>
          <a:ext cx="6096000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Acrobat Document" r:id="rId3" imgW="4686266" imgH="3400380" progId="AcroExch.Document.7">
                  <p:embed/>
                </p:oleObj>
              </mc:Choice>
              <mc:Fallback>
                <p:oleObj name="Acrobat Document" r:id="rId3" imgW="4686266" imgH="3400380" progId="AcroExch.Document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6096000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7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+ HOG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Optimization - Primal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2492487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2819400" y="2819400"/>
            <a:ext cx="23622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629400" y="2819400"/>
            <a:ext cx="685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08226" y="4692134"/>
            <a:ext cx="202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scores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10200" y="5087596"/>
            <a:ext cx="122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0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cost matrices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44" y="1676400"/>
            <a:ext cx="6382641" cy="12955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590800" y="2514600"/>
            <a:ext cx="1295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9451" y="3598273"/>
            <a:ext cx="19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Bigram probability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05400" y="2504630"/>
            <a:ext cx="381000" cy="107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34200" y="2497508"/>
            <a:ext cx="0" cy="107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360397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35814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4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for cost matrices - Collision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93791"/>
            <a:ext cx="820899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for cost matrices – Color similarity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8296262" cy="35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1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61</Words>
  <Application>Microsoft Office PowerPoint</Application>
  <PresentationFormat>On-screen Show (4:3)</PresentationFormat>
  <Paragraphs>22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Adobe Acrobat Document</vt:lpstr>
      <vt:lpstr>Experiments with scene text recognition</vt:lpstr>
      <vt:lpstr>Character detection and recognition</vt:lpstr>
      <vt:lpstr>Character Recognition</vt:lpstr>
      <vt:lpstr>SVM + HOG</vt:lpstr>
      <vt:lpstr>Responses</vt:lpstr>
      <vt:lpstr>Convex Optimization - Primal</vt:lpstr>
      <vt:lpstr>Constructing cost matrices</vt:lpstr>
      <vt:lpstr>Reasons for cost matrices - Collision</vt:lpstr>
      <vt:lpstr>Reasons for cost matrices – Color similarity</vt:lpstr>
      <vt:lpstr>Reasons for cost matrices – Bigram</vt:lpstr>
      <vt:lpstr>Dual SDP</vt:lpstr>
      <vt:lpstr>Relaxation</vt:lpstr>
      <vt:lpstr>Experiments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 with scene text recognition</dc:title>
  <dc:creator>Phuc</dc:creator>
  <cp:lastModifiedBy>Phuc</cp:lastModifiedBy>
  <cp:revision>11</cp:revision>
  <dcterms:created xsi:type="dcterms:W3CDTF">2012-06-13T13:44:20Z</dcterms:created>
  <dcterms:modified xsi:type="dcterms:W3CDTF">2012-06-13T17:58:51Z</dcterms:modified>
</cp:coreProperties>
</file>