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8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6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304E-48FE-4676-AC43-56F446A2A1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D70E-E81B-4163-B4F5-CC3F9E94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Solving quadratic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Using a simple algorithm</a:t>
            </a:r>
          </a:p>
        </p:txBody>
      </p:sp>
    </p:spTree>
    <p:extLst>
      <p:ext uri="{BB962C8B-B14F-4D97-AF65-F5344CB8AC3E}">
        <p14:creationId xmlns:p14="http://schemas.microsoft.com/office/powerpoint/2010/main" val="27817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General form of quadratic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ax</a:t>
            </a:r>
            <a:r>
              <a:rPr lang="en-US" sz="2700" baseline="30000" dirty="0"/>
              <a:t>2</a:t>
            </a:r>
            <a:r>
              <a:rPr lang="en-US" sz="2700" dirty="0"/>
              <a:t> + bx + c = 0</a:t>
            </a:r>
          </a:p>
        </p:txBody>
      </p:sp>
    </p:spTree>
    <p:extLst>
      <p:ext uri="{BB962C8B-B14F-4D97-AF65-F5344CB8AC3E}">
        <p14:creationId xmlns:p14="http://schemas.microsoft.com/office/powerpoint/2010/main" val="286226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Take the coefficients of a, b and c as input.</a:t>
            </a:r>
          </a:p>
        </p:txBody>
      </p:sp>
    </p:spTree>
    <p:extLst>
      <p:ext uri="{BB962C8B-B14F-4D97-AF65-F5344CB8AC3E}">
        <p14:creationId xmlns:p14="http://schemas.microsoft.com/office/powerpoint/2010/main" val="241237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Calculate the discriminant using the formular</a:t>
            </a:r>
          </a:p>
          <a:p>
            <a:pPr algn="l"/>
            <a:r>
              <a:rPr lang="en-US" sz="2700" dirty="0"/>
              <a:t>D = b</a:t>
            </a:r>
            <a:r>
              <a:rPr lang="en-US" sz="2700" baseline="30000" dirty="0"/>
              <a:t>2</a:t>
            </a:r>
            <a:r>
              <a:rPr lang="en-US" sz="2700" dirty="0"/>
              <a:t> – 4ac.</a:t>
            </a:r>
          </a:p>
        </p:txBody>
      </p:sp>
    </p:spTree>
    <p:extLst>
      <p:ext uri="{BB962C8B-B14F-4D97-AF65-F5344CB8AC3E}">
        <p14:creationId xmlns:p14="http://schemas.microsoft.com/office/powerpoint/2010/main" val="351177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Check the discriminant value for positive, negative or zero value.</a:t>
            </a:r>
          </a:p>
        </p:txBody>
      </p:sp>
    </p:spTree>
    <p:extLst>
      <p:ext uri="{BB962C8B-B14F-4D97-AF65-F5344CB8AC3E}">
        <p14:creationId xmlns:p14="http://schemas.microsoft.com/office/powerpoint/2010/main" val="398356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If the discriminant is negative, the quadratic equation has no real roots, hence cannot be solved.</a:t>
            </a:r>
          </a:p>
        </p:txBody>
      </p:sp>
    </p:spTree>
    <p:extLst>
      <p:ext uri="{BB962C8B-B14F-4D97-AF65-F5344CB8AC3E}">
        <p14:creationId xmlns:p14="http://schemas.microsoft.com/office/powerpoint/2010/main" val="331021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If the discriminant is zero, the quadratic equation has one real root, hence can be solved.</a:t>
            </a:r>
          </a:p>
        </p:txBody>
      </p:sp>
    </p:spTree>
    <p:extLst>
      <p:ext uri="{BB962C8B-B14F-4D97-AF65-F5344CB8AC3E}">
        <p14:creationId xmlns:p14="http://schemas.microsoft.com/office/powerpoint/2010/main" val="402708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Step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If the discriminant is positive, the quadratic equation has two real root, hence can be solved.</a:t>
            </a:r>
          </a:p>
        </p:txBody>
      </p:sp>
    </p:spTree>
    <p:extLst>
      <p:ext uri="{BB962C8B-B14F-4D97-AF65-F5344CB8AC3E}">
        <p14:creationId xmlns:p14="http://schemas.microsoft.com/office/powerpoint/2010/main" val="703208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6832-FE17-9521-F891-B6E49E27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82467"/>
            <a:ext cx="6440557" cy="81361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7698C-8C39-5302-6D49-9B7FAD3BD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9"/>
            <a:ext cx="6858000" cy="319967"/>
          </a:xfrm>
        </p:spPr>
        <p:txBody>
          <a:bodyPr>
            <a:noAutofit/>
          </a:bodyPr>
          <a:lstStyle/>
          <a:p>
            <a:pPr algn="l"/>
            <a:r>
              <a:rPr lang="en-US" sz="2700" dirty="0"/>
              <a:t>The simple algorithm presented offers a systematic approach to finding the roots of a quadratic equation in mathematics.</a:t>
            </a:r>
          </a:p>
        </p:txBody>
      </p:sp>
    </p:spTree>
    <p:extLst>
      <p:ext uri="{BB962C8B-B14F-4D97-AF65-F5344CB8AC3E}">
        <p14:creationId xmlns:p14="http://schemas.microsoft.com/office/powerpoint/2010/main" val="339685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144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Solving quadratic equations</vt:lpstr>
      <vt:lpstr>General form of quadratic equations</vt:lpstr>
      <vt:lpstr>Step 1</vt:lpstr>
      <vt:lpstr>Step 2</vt:lpstr>
      <vt:lpstr>Step 3</vt:lpstr>
      <vt:lpstr>Step 5</vt:lpstr>
      <vt:lpstr>Step 6</vt:lpstr>
      <vt:lpstr>Step 7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quadratic equations</dc:title>
  <dc:creator>hp</dc:creator>
  <cp:lastModifiedBy>hp</cp:lastModifiedBy>
  <cp:revision>1</cp:revision>
  <dcterms:created xsi:type="dcterms:W3CDTF">2024-05-09T14:46:00Z</dcterms:created>
  <dcterms:modified xsi:type="dcterms:W3CDTF">2024-05-09T15:06:09Z</dcterms:modified>
</cp:coreProperties>
</file>