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5" r:id="rId4"/>
    <p:sldId id="274" r:id="rId5"/>
    <p:sldId id="266" r:id="rId6"/>
    <p:sldId id="267" r:id="rId7"/>
    <p:sldId id="268" r:id="rId8"/>
    <p:sldId id="270" r:id="rId9"/>
    <p:sldId id="258" r:id="rId10"/>
    <p:sldId id="275" r:id="rId11"/>
    <p:sldId id="276" r:id="rId12"/>
    <p:sldId id="259" r:id="rId13"/>
    <p:sldId id="277" r:id="rId14"/>
    <p:sldId id="279" r:id="rId15"/>
    <p:sldId id="278" r:id="rId16"/>
    <p:sldId id="280" r:id="rId17"/>
    <p:sldId id="281" r:id="rId18"/>
    <p:sldId id="282" r:id="rId19"/>
    <p:sldId id="283" r:id="rId20"/>
    <p:sldId id="284" r:id="rId21"/>
    <p:sldId id="295" r:id="rId22"/>
    <p:sldId id="296" r:id="rId23"/>
    <p:sldId id="297" r:id="rId24"/>
    <p:sldId id="298" r:id="rId25"/>
    <p:sldId id="285" r:id="rId26"/>
    <p:sldId id="286" r:id="rId27"/>
    <p:sldId id="287" r:id="rId28"/>
    <p:sldId id="288" r:id="rId29"/>
    <p:sldId id="289" r:id="rId30"/>
    <p:sldId id="290" r:id="rId31"/>
    <p:sldId id="299" r:id="rId32"/>
    <p:sldId id="300" r:id="rId33"/>
    <p:sldId id="301" r:id="rId34"/>
    <p:sldId id="302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8A7BC-57E4-449D-9D8F-53CCC2FD95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998765-6653-4429-8B41-93FE6C23628E}">
      <dgm:prSet/>
      <dgm:spPr/>
      <dgm:t>
        <a:bodyPr/>
        <a:lstStyle/>
        <a:p>
          <a:r>
            <a:rPr lang="en-US" dirty="0"/>
            <a:t>Functions are executed in the sequence they are called. Not in the sequence they are defined</a:t>
          </a:r>
        </a:p>
      </dgm:t>
    </dgm:pt>
    <dgm:pt modelId="{DB1CBFEE-FCA1-4E3E-9D0A-401D416DFE9A}" type="parTrans" cxnId="{4B4E8A01-5B07-4E2A-BF58-10FE2F1AFABF}">
      <dgm:prSet/>
      <dgm:spPr/>
      <dgm:t>
        <a:bodyPr/>
        <a:lstStyle/>
        <a:p>
          <a:endParaRPr lang="en-US"/>
        </a:p>
      </dgm:t>
    </dgm:pt>
    <dgm:pt modelId="{5C4862BB-FEC3-4183-89A0-4967FA1AEA7C}" type="sibTrans" cxnId="{4B4E8A01-5B07-4E2A-BF58-10FE2F1AFABF}">
      <dgm:prSet/>
      <dgm:spPr/>
      <dgm:t>
        <a:bodyPr/>
        <a:lstStyle/>
        <a:p>
          <a:endParaRPr lang="en-US"/>
        </a:p>
      </dgm:t>
    </dgm:pt>
    <dgm:pt modelId="{5988A91E-B7E0-4B6D-AF6B-9F30AD7E1D52}">
      <dgm:prSet/>
      <dgm:spPr/>
      <dgm:t>
        <a:bodyPr/>
        <a:lstStyle/>
        <a:p>
          <a:r>
            <a:rPr lang="en-US"/>
            <a:t>Callbacks give us greater control over the sequence of execution</a:t>
          </a:r>
        </a:p>
      </dgm:t>
    </dgm:pt>
    <dgm:pt modelId="{7FBC5D78-DF3F-4332-BD49-346BAD661AFD}" type="parTrans" cxnId="{AEE33727-A1B9-4351-869D-5172E6D0071D}">
      <dgm:prSet/>
      <dgm:spPr/>
      <dgm:t>
        <a:bodyPr/>
        <a:lstStyle/>
        <a:p>
          <a:endParaRPr lang="en-US"/>
        </a:p>
      </dgm:t>
    </dgm:pt>
    <dgm:pt modelId="{4B3FFC10-8A6C-48F4-96A0-F0A98E5D70C7}" type="sibTrans" cxnId="{AEE33727-A1B9-4351-869D-5172E6D0071D}">
      <dgm:prSet/>
      <dgm:spPr/>
      <dgm:t>
        <a:bodyPr/>
        <a:lstStyle/>
        <a:p>
          <a:endParaRPr lang="en-US"/>
        </a:p>
      </dgm:t>
    </dgm:pt>
    <dgm:pt modelId="{AB62EBB9-8C54-4812-9984-FE5E8E9E3CF7}">
      <dgm:prSet/>
      <dgm:spPr/>
      <dgm:t>
        <a:bodyPr/>
        <a:lstStyle/>
        <a:p>
          <a:r>
            <a:rPr lang="en-US"/>
            <a:t>Very useful in asynchronous functions</a:t>
          </a:r>
        </a:p>
      </dgm:t>
    </dgm:pt>
    <dgm:pt modelId="{99ECDC90-7DB4-4C1D-B4B8-9F705AD78296}" type="parTrans" cxnId="{73BED58B-DA39-4D12-BE48-0CC71893EA91}">
      <dgm:prSet/>
      <dgm:spPr/>
      <dgm:t>
        <a:bodyPr/>
        <a:lstStyle/>
        <a:p>
          <a:endParaRPr lang="en-US"/>
        </a:p>
      </dgm:t>
    </dgm:pt>
    <dgm:pt modelId="{D8BD2FA2-3B76-4092-95BA-8F2BDFB5F623}" type="sibTrans" cxnId="{73BED58B-DA39-4D12-BE48-0CC71893EA91}">
      <dgm:prSet/>
      <dgm:spPr/>
      <dgm:t>
        <a:bodyPr/>
        <a:lstStyle/>
        <a:p>
          <a:endParaRPr lang="en-US"/>
        </a:p>
      </dgm:t>
    </dgm:pt>
    <dgm:pt modelId="{52722C17-E609-48C0-92E9-394158D15EDE}">
      <dgm:prSet/>
      <dgm:spPr/>
      <dgm:t>
        <a:bodyPr/>
        <a:lstStyle/>
        <a:p>
          <a:r>
            <a:rPr lang="en-US"/>
            <a:t>Fundamental component of JavaScript</a:t>
          </a:r>
        </a:p>
      </dgm:t>
    </dgm:pt>
    <dgm:pt modelId="{9F6E6D7C-3690-45EA-B7E0-DDF8ABAECC73}" type="parTrans" cxnId="{F25BB9A5-E312-4B17-B948-7A14DEDAE92A}">
      <dgm:prSet/>
      <dgm:spPr/>
      <dgm:t>
        <a:bodyPr/>
        <a:lstStyle/>
        <a:p>
          <a:endParaRPr lang="en-US"/>
        </a:p>
      </dgm:t>
    </dgm:pt>
    <dgm:pt modelId="{9A80F2E1-9792-4C2C-991F-2A9E94FA11EA}" type="sibTrans" cxnId="{F25BB9A5-E312-4B17-B948-7A14DEDAE92A}">
      <dgm:prSet/>
      <dgm:spPr/>
      <dgm:t>
        <a:bodyPr/>
        <a:lstStyle/>
        <a:p>
          <a:endParaRPr lang="en-US"/>
        </a:p>
      </dgm:t>
    </dgm:pt>
    <dgm:pt modelId="{DDCDEEB9-6FB5-427C-9810-CC3F099DECC0}">
      <dgm:prSet/>
      <dgm:spPr/>
      <dgm:t>
        <a:bodyPr/>
        <a:lstStyle/>
        <a:p>
          <a:r>
            <a:rPr lang="en-US"/>
            <a:t>Do not use parentheses when passing callback</a:t>
          </a:r>
        </a:p>
      </dgm:t>
    </dgm:pt>
    <dgm:pt modelId="{F4346155-41F7-44ED-BEFD-6861E35E4E4B}" type="parTrans" cxnId="{FE4C2D1A-DB64-4A12-B7DB-16BA5EADC34D}">
      <dgm:prSet/>
      <dgm:spPr/>
      <dgm:t>
        <a:bodyPr/>
        <a:lstStyle/>
        <a:p>
          <a:endParaRPr lang="en-US"/>
        </a:p>
      </dgm:t>
    </dgm:pt>
    <dgm:pt modelId="{1456B72E-269F-446D-B858-5F124495AE99}" type="sibTrans" cxnId="{FE4C2D1A-DB64-4A12-B7DB-16BA5EADC34D}">
      <dgm:prSet/>
      <dgm:spPr/>
      <dgm:t>
        <a:bodyPr/>
        <a:lstStyle/>
        <a:p>
          <a:endParaRPr lang="en-US"/>
        </a:p>
      </dgm:t>
    </dgm:pt>
    <dgm:pt modelId="{D70A6843-0038-430C-97C5-668194FED850}" type="pres">
      <dgm:prSet presAssocID="{89E8A7BC-57E4-449D-9D8F-53CCC2FD95DB}" presName="linear" presStyleCnt="0">
        <dgm:presLayoutVars>
          <dgm:animLvl val="lvl"/>
          <dgm:resizeHandles val="exact"/>
        </dgm:presLayoutVars>
      </dgm:prSet>
      <dgm:spPr/>
    </dgm:pt>
    <dgm:pt modelId="{E226DA6F-0C63-4E22-94CA-1B03EE687060}" type="pres">
      <dgm:prSet presAssocID="{9A998765-6653-4429-8B41-93FE6C23628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5F95BC-750A-4BAE-B6A7-EDB1A57440F2}" type="pres">
      <dgm:prSet presAssocID="{5C4862BB-FEC3-4183-89A0-4967FA1AEA7C}" presName="spacer" presStyleCnt="0"/>
      <dgm:spPr/>
    </dgm:pt>
    <dgm:pt modelId="{50344F30-43AA-4E78-B097-6DB82286E5C1}" type="pres">
      <dgm:prSet presAssocID="{5988A91E-B7E0-4B6D-AF6B-9F30AD7E1D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398B48-B1FB-42E8-8F02-5A62FBB15995}" type="pres">
      <dgm:prSet presAssocID="{4B3FFC10-8A6C-48F4-96A0-F0A98E5D70C7}" presName="spacer" presStyleCnt="0"/>
      <dgm:spPr/>
    </dgm:pt>
    <dgm:pt modelId="{5288822F-2F69-47F2-AFDE-7660E5C1F63D}" type="pres">
      <dgm:prSet presAssocID="{AB62EBB9-8C54-4812-9984-FE5E8E9E3CF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D77DE6E-21D1-47A8-87E0-53620840AFD5}" type="pres">
      <dgm:prSet presAssocID="{D8BD2FA2-3B76-4092-95BA-8F2BDFB5F623}" presName="spacer" presStyleCnt="0"/>
      <dgm:spPr/>
    </dgm:pt>
    <dgm:pt modelId="{7FCDCC0D-DAD1-40A4-A617-94C10204D56C}" type="pres">
      <dgm:prSet presAssocID="{52722C17-E609-48C0-92E9-394158D15E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716B41-BAF8-4E18-AC20-7983E888C5BA}" type="pres">
      <dgm:prSet presAssocID="{9A80F2E1-9792-4C2C-991F-2A9E94FA11EA}" presName="spacer" presStyleCnt="0"/>
      <dgm:spPr/>
    </dgm:pt>
    <dgm:pt modelId="{52AD6A2B-0B5D-4A7A-860E-4C6BDDC93DF3}" type="pres">
      <dgm:prSet presAssocID="{DDCDEEB9-6FB5-427C-9810-CC3F099DECC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B4E8A01-5B07-4E2A-BF58-10FE2F1AFABF}" srcId="{89E8A7BC-57E4-449D-9D8F-53CCC2FD95DB}" destId="{9A998765-6653-4429-8B41-93FE6C23628E}" srcOrd="0" destOrd="0" parTransId="{DB1CBFEE-FCA1-4E3E-9D0A-401D416DFE9A}" sibTransId="{5C4862BB-FEC3-4183-89A0-4967FA1AEA7C}"/>
    <dgm:cxn modelId="{FE4C2D1A-DB64-4A12-B7DB-16BA5EADC34D}" srcId="{89E8A7BC-57E4-449D-9D8F-53CCC2FD95DB}" destId="{DDCDEEB9-6FB5-427C-9810-CC3F099DECC0}" srcOrd="4" destOrd="0" parTransId="{F4346155-41F7-44ED-BEFD-6861E35E4E4B}" sibTransId="{1456B72E-269F-446D-B858-5F124495AE99}"/>
    <dgm:cxn modelId="{AEE33727-A1B9-4351-869D-5172E6D0071D}" srcId="{89E8A7BC-57E4-449D-9D8F-53CCC2FD95DB}" destId="{5988A91E-B7E0-4B6D-AF6B-9F30AD7E1D52}" srcOrd="1" destOrd="0" parTransId="{7FBC5D78-DF3F-4332-BD49-346BAD661AFD}" sibTransId="{4B3FFC10-8A6C-48F4-96A0-F0A98E5D70C7}"/>
    <dgm:cxn modelId="{73B66037-6050-458C-91AF-8222AF5511AD}" type="presOf" srcId="{AB62EBB9-8C54-4812-9984-FE5E8E9E3CF7}" destId="{5288822F-2F69-47F2-AFDE-7660E5C1F63D}" srcOrd="0" destOrd="0" presId="urn:microsoft.com/office/officeart/2005/8/layout/vList2"/>
    <dgm:cxn modelId="{83FCD45B-1526-4307-8480-430C72803F91}" type="presOf" srcId="{DDCDEEB9-6FB5-427C-9810-CC3F099DECC0}" destId="{52AD6A2B-0B5D-4A7A-860E-4C6BDDC93DF3}" srcOrd="0" destOrd="0" presId="urn:microsoft.com/office/officeart/2005/8/layout/vList2"/>
    <dgm:cxn modelId="{73BED58B-DA39-4D12-BE48-0CC71893EA91}" srcId="{89E8A7BC-57E4-449D-9D8F-53CCC2FD95DB}" destId="{AB62EBB9-8C54-4812-9984-FE5E8E9E3CF7}" srcOrd="2" destOrd="0" parTransId="{99ECDC90-7DB4-4C1D-B4B8-9F705AD78296}" sibTransId="{D8BD2FA2-3B76-4092-95BA-8F2BDFB5F623}"/>
    <dgm:cxn modelId="{731D279C-5937-46A5-AADE-75EB3C2D4287}" type="presOf" srcId="{89E8A7BC-57E4-449D-9D8F-53CCC2FD95DB}" destId="{D70A6843-0038-430C-97C5-668194FED850}" srcOrd="0" destOrd="0" presId="urn:microsoft.com/office/officeart/2005/8/layout/vList2"/>
    <dgm:cxn modelId="{6661F49F-3AF8-4597-A7C4-E2DBA7BEC126}" type="presOf" srcId="{5988A91E-B7E0-4B6D-AF6B-9F30AD7E1D52}" destId="{50344F30-43AA-4E78-B097-6DB82286E5C1}" srcOrd="0" destOrd="0" presId="urn:microsoft.com/office/officeart/2005/8/layout/vList2"/>
    <dgm:cxn modelId="{F25BB9A5-E312-4B17-B948-7A14DEDAE92A}" srcId="{89E8A7BC-57E4-449D-9D8F-53CCC2FD95DB}" destId="{52722C17-E609-48C0-92E9-394158D15EDE}" srcOrd="3" destOrd="0" parTransId="{9F6E6D7C-3690-45EA-B7E0-DDF8ABAECC73}" sibTransId="{9A80F2E1-9792-4C2C-991F-2A9E94FA11EA}"/>
    <dgm:cxn modelId="{086407B8-AC09-42C2-9D23-8D0349E55047}" type="presOf" srcId="{52722C17-E609-48C0-92E9-394158D15EDE}" destId="{7FCDCC0D-DAD1-40A4-A617-94C10204D56C}" srcOrd="0" destOrd="0" presId="urn:microsoft.com/office/officeart/2005/8/layout/vList2"/>
    <dgm:cxn modelId="{C21B4AEE-908A-43EA-84B1-959E8C247F0F}" type="presOf" srcId="{9A998765-6653-4429-8B41-93FE6C23628E}" destId="{E226DA6F-0C63-4E22-94CA-1B03EE687060}" srcOrd="0" destOrd="0" presId="urn:microsoft.com/office/officeart/2005/8/layout/vList2"/>
    <dgm:cxn modelId="{8C386F09-7061-47C1-92CB-E4CC1CA11949}" type="presParOf" srcId="{D70A6843-0038-430C-97C5-668194FED850}" destId="{E226DA6F-0C63-4E22-94CA-1B03EE687060}" srcOrd="0" destOrd="0" presId="urn:microsoft.com/office/officeart/2005/8/layout/vList2"/>
    <dgm:cxn modelId="{A1C4CFA9-222E-4393-9726-2C1FE9BE62ED}" type="presParOf" srcId="{D70A6843-0038-430C-97C5-668194FED850}" destId="{825F95BC-750A-4BAE-B6A7-EDB1A57440F2}" srcOrd="1" destOrd="0" presId="urn:microsoft.com/office/officeart/2005/8/layout/vList2"/>
    <dgm:cxn modelId="{EE9CAB76-7941-472C-8114-75F12B87A14B}" type="presParOf" srcId="{D70A6843-0038-430C-97C5-668194FED850}" destId="{50344F30-43AA-4E78-B097-6DB82286E5C1}" srcOrd="2" destOrd="0" presId="urn:microsoft.com/office/officeart/2005/8/layout/vList2"/>
    <dgm:cxn modelId="{83F166AC-AA5E-43BE-9857-1A6538B81236}" type="presParOf" srcId="{D70A6843-0038-430C-97C5-668194FED850}" destId="{53398B48-B1FB-42E8-8F02-5A62FBB15995}" srcOrd="3" destOrd="0" presId="urn:microsoft.com/office/officeart/2005/8/layout/vList2"/>
    <dgm:cxn modelId="{9919C4BE-B8E9-4504-8D9F-20C177BBDF23}" type="presParOf" srcId="{D70A6843-0038-430C-97C5-668194FED850}" destId="{5288822F-2F69-47F2-AFDE-7660E5C1F63D}" srcOrd="4" destOrd="0" presId="urn:microsoft.com/office/officeart/2005/8/layout/vList2"/>
    <dgm:cxn modelId="{6AEE2C7C-FBD2-4C3D-AB2D-5C60F65BDD15}" type="presParOf" srcId="{D70A6843-0038-430C-97C5-668194FED850}" destId="{7D77DE6E-21D1-47A8-87E0-53620840AFD5}" srcOrd="5" destOrd="0" presId="urn:microsoft.com/office/officeart/2005/8/layout/vList2"/>
    <dgm:cxn modelId="{47D01EA3-B21F-4631-AF8D-FF6B56935C4F}" type="presParOf" srcId="{D70A6843-0038-430C-97C5-668194FED850}" destId="{7FCDCC0D-DAD1-40A4-A617-94C10204D56C}" srcOrd="6" destOrd="0" presId="urn:microsoft.com/office/officeart/2005/8/layout/vList2"/>
    <dgm:cxn modelId="{A5CB440A-E500-4982-B8BD-9AC3C0C857D4}" type="presParOf" srcId="{D70A6843-0038-430C-97C5-668194FED850}" destId="{5D716B41-BAF8-4E18-AC20-7983E888C5BA}" srcOrd="7" destOrd="0" presId="urn:microsoft.com/office/officeart/2005/8/layout/vList2"/>
    <dgm:cxn modelId="{DACE677A-1E8B-41D4-88CB-257CB0EDC2BE}" type="presParOf" srcId="{D70A6843-0038-430C-97C5-668194FED850}" destId="{52AD6A2B-0B5D-4A7A-860E-4C6BDDC93D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A6345-391E-486A-931E-30B9E489943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F95B5B-FB6D-4FDA-AEEE-865634EED21B}">
      <dgm:prSet/>
      <dgm:spPr/>
      <dgm:t>
        <a:bodyPr/>
        <a:lstStyle/>
        <a:p>
          <a:r>
            <a:rPr lang="en-US" dirty="0"/>
            <a:t>Handling incoming data</a:t>
          </a:r>
        </a:p>
      </dgm:t>
    </dgm:pt>
    <dgm:pt modelId="{290FE99D-2A1F-4755-9DBA-02098E7B66C5}" type="parTrans" cxnId="{6BF729F8-3D06-49F2-938A-06C3C85C09FF}">
      <dgm:prSet/>
      <dgm:spPr/>
      <dgm:t>
        <a:bodyPr/>
        <a:lstStyle/>
        <a:p>
          <a:endParaRPr lang="en-US"/>
        </a:p>
      </dgm:t>
    </dgm:pt>
    <dgm:pt modelId="{83638273-AA25-440A-954A-81DD1C950EA7}" type="sibTrans" cxnId="{6BF729F8-3D06-49F2-938A-06C3C85C09FF}">
      <dgm:prSet/>
      <dgm:spPr/>
      <dgm:t>
        <a:bodyPr/>
        <a:lstStyle/>
        <a:p>
          <a:endParaRPr lang="en-US"/>
        </a:p>
      </dgm:t>
    </dgm:pt>
    <dgm:pt modelId="{C00F2BBA-8AB5-4EF3-809A-90FA78EA7D96}">
      <dgm:prSet/>
      <dgm:spPr/>
      <dgm:t>
        <a:bodyPr/>
        <a:lstStyle/>
        <a:p>
          <a:r>
            <a:rPr lang="en-US" dirty="0"/>
            <a:t>Processing data</a:t>
          </a:r>
        </a:p>
      </dgm:t>
    </dgm:pt>
    <dgm:pt modelId="{31984C4E-C465-435F-A158-83AFDCEE416B}" type="parTrans" cxnId="{D63FC69E-2534-4BA6-ADD6-D8B5CFB1500A}">
      <dgm:prSet/>
      <dgm:spPr/>
      <dgm:t>
        <a:bodyPr/>
        <a:lstStyle/>
        <a:p>
          <a:endParaRPr lang="en-US"/>
        </a:p>
      </dgm:t>
    </dgm:pt>
    <dgm:pt modelId="{727E25AF-9D63-43E3-848B-E977E76E7197}" type="sibTrans" cxnId="{D63FC69E-2534-4BA6-ADD6-D8B5CFB1500A}">
      <dgm:prSet/>
      <dgm:spPr/>
      <dgm:t>
        <a:bodyPr/>
        <a:lstStyle/>
        <a:p>
          <a:endParaRPr lang="en-US"/>
        </a:p>
      </dgm:t>
    </dgm:pt>
    <dgm:pt modelId="{8714218C-3B2E-4861-933E-A32F541CFC91}">
      <dgm:prSet/>
      <dgm:spPr/>
      <dgm:t>
        <a:bodyPr/>
        <a:lstStyle/>
        <a:p>
          <a:r>
            <a:rPr lang="en-US" dirty="0"/>
            <a:t>Creating/ storing information in our database</a:t>
          </a:r>
        </a:p>
      </dgm:t>
    </dgm:pt>
    <dgm:pt modelId="{87FE69E6-EA57-4CD7-B0CC-0A1748AAFEFB}" type="parTrans" cxnId="{C20C66F8-93A8-47C7-9A0E-821DB80355CA}">
      <dgm:prSet/>
      <dgm:spPr/>
      <dgm:t>
        <a:bodyPr/>
        <a:lstStyle/>
        <a:p>
          <a:endParaRPr lang="en-US"/>
        </a:p>
      </dgm:t>
    </dgm:pt>
    <dgm:pt modelId="{60CCC3E3-F094-4B44-8891-0C4CD202679D}" type="sibTrans" cxnId="{C20C66F8-93A8-47C7-9A0E-821DB80355CA}">
      <dgm:prSet/>
      <dgm:spPr/>
      <dgm:t>
        <a:bodyPr/>
        <a:lstStyle/>
        <a:p>
          <a:endParaRPr lang="en-US"/>
        </a:p>
      </dgm:t>
    </dgm:pt>
    <dgm:pt modelId="{E0733607-FE25-4FB8-BB5E-59C3C6624326}">
      <dgm:prSet/>
      <dgm:spPr/>
      <dgm:t>
        <a:bodyPr/>
        <a:lstStyle/>
        <a:p>
          <a:r>
            <a:rPr lang="en-US" dirty="0"/>
            <a:t>So how do we do that</a:t>
          </a:r>
        </a:p>
      </dgm:t>
    </dgm:pt>
    <dgm:pt modelId="{70292AB8-F7D3-4E7A-86FB-860B39E7A7B6}" type="parTrans" cxnId="{3FAEE824-64C5-4741-9B67-4CD421FBAB62}">
      <dgm:prSet/>
      <dgm:spPr/>
      <dgm:t>
        <a:bodyPr/>
        <a:lstStyle/>
        <a:p>
          <a:endParaRPr lang="en-US"/>
        </a:p>
      </dgm:t>
    </dgm:pt>
    <dgm:pt modelId="{2A707051-99EE-43B1-B0C4-F91C19FE3D59}" type="sibTrans" cxnId="{3FAEE824-64C5-4741-9B67-4CD421FBAB62}">
      <dgm:prSet/>
      <dgm:spPr/>
      <dgm:t>
        <a:bodyPr/>
        <a:lstStyle/>
        <a:p>
          <a:endParaRPr lang="en-US"/>
        </a:p>
      </dgm:t>
    </dgm:pt>
    <dgm:pt modelId="{AD1EAB17-5293-4056-9824-E8FCC38318F6}">
      <dgm:prSet/>
      <dgm:spPr/>
      <dgm:t>
        <a:bodyPr/>
        <a:lstStyle/>
        <a:p>
          <a:r>
            <a:rPr lang="en-US"/>
            <a:t>-&gt; Recall anything from your React Class?</a:t>
          </a:r>
        </a:p>
      </dgm:t>
    </dgm:pt>
    <dgm:pt modelId="{AC028B16-F506-40EC-B011-5C4B14A041F1}" type="parTrans" cxnId="{40F8277B-11E4-4955-AB49-2DB4D5C32EFD}">
      <dgm:prSet/>
      <dgm:spPr/>
      <dgm:t>
        <a:bodyPr/>
        <a:lstStyle/>
        <a:p>
          <a:endParaRPr lang="en-US"/>
        </a:p>
      </dgm:t>
    </dgm:pt>
    <dgm:pt modelId="{04A03D00-1655-442B-ADC2-256DF0BB9B9F}" type="sibTrans" cxnId="{40F8277B-11E4-4955-AB49-2DB4D5C32EFD}">
      <dgm:prSet/>
      <dgm:spPr/>
      <dgm:t>
        <a:bodyPr/>
        <a:lstStyle/>
        <a:p>
          <a:endParaRPr lang="en-US"/>
        </a:p>
      </dgm:t>
    </dgm:pt>
    <dgm:pt modelId="{D1B5C234-A648-4A90-A6A1-0E61AA39B9BC}">
      <dgm:prSet/>
      <dgm:spPr/>
      <dgm:t>
        <a:bodyPr/>
        <a:lstStyle/>
        <a:p>
          <a:r>
            <a:rPr lang="en-US" dirty="0"/>
            <a:t>Maybe something like fetch, and a method: POST</a:t>
          </a:r>
        </a:p>
      </dgm:t>
    </dgm:pt>
    <dgm:pt modelId="{460073F2-47AD-4556-B7DC-FE3DBAE2F817}" type="parTrans" cxnId="{808D31A5-FDEB-4D48-A80A-DAA5FCC0624E}">
      <dgm:prSet/>
      <dgm:spPr/>
      <dgm:t>
        <a:bodyPr/>
        <a:lstStyle/>
        <a:p>
          <a:endParaRPr lang="en-US"/>
        </a:p>
      </dgm:t>
    </dgm:pt>
    <dgm:pt modelId="{FEA3E707-5D42-418F-9072-00AB663CB5DB}" type="sibTrans" cxnId="{808D31A5-FDEB-4D48-A80A-DAA5FCC0624E}">
      <dgm:prSet/>
      <dgm:spPr/>
      <dgm:t>
        <a:bodyPr/>
        <a:lstStyle/>
        <a:p>
          <a:endParaRPr lang="en-US"/>
        </a:p>
      </dgm:t>
    </dgm:pt>
    <dgm:pt modelId="{06FA530C-596E-44D8-87D3-129BE10F8C39}" type="pres">
      <dgm:prSet presAssocID="{0B6A6345-391E-486A-931E-30B9E4899436}" presName="linear" presStyleCnt="0">
        <dgm:presLayoutVars>
          <dgm:animLvl val="lvl"/>
          <dgm:resizeHandles val="exact"/>
        </dgm:presLayoutVars>
      </dgm:prSet>
      <dgm:spPr/>
    </dgm:pt>
    <dgm:pt modelId="{1E1B656F-4EAA-4092-9560-88423BA9287F}" type="pres">
      <dgm:prSet presAssocID="{D4F95B5B-FB6D-4FDA-AEEE-865634EED2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223156-C74B-49FB-91CE-0E17198D1872}" type="pres">
      <dgm:prSet presAssocID="{83638273-AA25-440A-954A-81DD1C950EA7}" presName="spacer" presStyleCnt="0"/>
      <dgm:spPr/>
    </dgm:pt>
    <dgm:pt modelId="{835B3D91-5C6E-4021-9A93-291BDA927A11}" type="pres">
      <dgm:prSet presAssocID="{C00F2BBA-8AB5-4EF3-809A-90FA78EA7D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936D575-07C3-48FF-93FB-37BDB0640229}" type="pres">
      <dgm:prSet presAssocID="{727E25AF-9D63-43E3-848B-E977E76E7197}" presName="spacer" presStyleCnt="0"/>
      <dgm:spPr/>
    </dgm:pt>
    <dgm:pt modelId="{90D1EAA9-11BA-4D8A-8338-BE08272C6479}" type="pres">
      <dgm:prSet presAssocID="{8714218C-3B2E-4861-933E-A32F541CFC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F4E1C5-FE5B-4BA9-BBD4-8D0716C2538A}" type="pres">
      <dgm:prSet presAssocID="{60CCC3E3-F094-4B44-8891-0C4CD202679D}" presName="spacer" presStyleCnt="0"/>
      <dgm:spPr/>
    </dgm:pt>
    <dgm:pt modelId="{3A3A2F0A-C928-499D-91B5-028BCE5BE3E0}" type="pres">
      <dgm:prSet presAssocID="{E0733607-FE25-4FB8-BB5E-59C3C662432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8E02E47-F5DB-4219-861E-32F39229E812}" type="pres">
      <dgm:prSet presAssocID="{E0733607-FE25-4FB8-BB5E-59C3C662432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D02E22-A0F8-41B1-950A-ACC557820D20}" type="presOf" srcId="{C00F2BBA-8AB5-4EF3-809A-90FA78EA7D96}" destId="{835B3D91-5C6E-4021-9A93-291BDA927A11}" srcOrd="0" destOrd="0" presId="urn:microsoft.com/office/officeart/2005/8/layout/vList2"/>
    <dgm:cxn modelId="{3FAEE824-64C5-4741-9B67-4CD421FBAB62}" srcId="{0B6A6345-391E-486A-931E-30B9E4899436}" destId="{E0733607-FE25-4FB8-BB5E-59C3C6624326}" srcOrd="3" destOrd="0" parTransId="{70292AB8-F7D3-4E7A-86FB-860B39E7A7B6}" sibTransId="{2A707051-99EE-43B1-B0C4-F91C19FE3D59}"/>
    <dgm:cxn modelId="{9757533C-A75C-4C9C-86FE-B9587141DF76}" type="presOf" srcId="{0B6A6345-391E-486A-931E-30B9E4899436}" destId="{06FA530C-596E-44D8-87D3-129BE10F8C39}" srcOrd="0" destOrd="0" presId="urn:microsoft.com/office/officeart/2005/8/layout/vList2"/>
    <dgm:cxn modelId="{6A961A69-E417-4E60-81DA-AD9ED9785DF6}" type="presOf" srcId="{E0733607-FE25-4FB8-BB5E-59C3C6624326}" destId="{3A3A2F0A-C928-499D-91B5-028BCE5BE3E0}" srcOrd="0" destOrd="0" presId="urn:microsoft.com/office/officeart/2005/8/layout/vList2"/>
    <dgm:cxn modelId="{4498B44F-B681-4E6F-ADF8-4A505D5E3BB0}" type="presOf" srcId="{8714218C-3B2E-4861-933E-A32F541CFC91}" destId="{90D1EAA9-11BA-4D8A-8338-BE08272C6479}" srcOrd="0" destOrd="0" presId="urn:microsoft.com/office/officeart/2005/8/layout/vList2"/>
    <dgm:cxn modelId="{BA2CE650-5AFB-4537-A5C1-11F3F675A1BD}" type="presOf" srcId="{AD1EAB17-5293-4056-9824-E8FCC38318F6}" destId="{F8E02E47-F5DB-4219-861E-32F39229E812}" srcOrd="0" destOrd="0" presId="urn:microsoft.com/office/officeart/2005/8/layout/vList2"/>
    <dgm:cxn modelId="{2FC64675-0C55-4587-9C4E-0B848B8D7EAC}" type="presOf" srcId="{D1B5C234-A648-4A90-A6A1-0E61AA39B9BC}" destId="{F8E02E47-F5DB-4219-861E-32F39229E812}" srcOrd="0" destOrd="1" presId="urn:microsoft.com/office/officeart/2005/8/layout/vList2"/>
    <dgm:cxn modelId="{40F8277B-11E4-4955-AB49-2DB4D5C32EFD}" srcId="{E0733607-FE25-4FB8-BB5E-59C3C6624326}" destId="{AD1EAB17-5293-4056-9824-E8FCC38318F6}" srcOrd="0" destOrd="0" parTransId="{AC028B16-F506-40EC-B011-5C4B14A041F1}" sibTransId="{04A03D00-1655-442B-ADC2-256DF0BB9B9F}"/>
    <dgm:cxn modelId="{D63FC69E-2534-4BA6-ADD6-D8B5CFB1500A}" srcId="{0B6A6345-391E-486A-931E-30B9E4899436}" destId="{C00F2BBA-8AB5-4EF3-809A-90FA78EA7D96}" srcOrd="1" destOrd="0" parTransId="{31984C4E-C465-435F-A158-83AFDCEE416B}" sibTransId="{727E25AF-9D63-43E3-848B-E977E76E7197}"/>
    <dgm:cxn modelId="{808D31A5-FDEB-4D48-A80A-DAA5FCC0624E}" srcId="{E0733607-FE25-4FB8-BB5E-59C3C6624326}" destId="{D1B5C234-A648-4A90-A6A1-0E61AA39B9BC}" srcOrd="1" destOrd="0" parTransId="{460073F2-47AD-4556-B7DC-FE3DBAE2F817}" sibTransId="{FEA3E707-5D42-418F-9072-00AB663CB5DB}"/>
    <dgm:cxn modelId="{F14E80CF-A80D-4148-B25B-280B9C253C05}" type="presOf" srcId="{D4F95B5B-FB6D-4FDA-AEEE-865634EED21B}" destId="{1E1B656F-4EAA-4092-9560-88423BA9287F}" srcOrd="0" destOrd="0" presId="urn:microsoft.com/office/officeart/2005/8/layout/vList2"/>
    <dgm:cxn modelId="{6BF729F8-3D06-49F2-938A-06C3C85C09FF}" srcId="{0B6A6345-391E-486A-931E-30B9E4899436}" destId="{D4F95B5B-FB6D-4FDA-AEEE-865634EED21B}" srcOrd="0" destOrd="0" parTransId="{290FE99D-2A1F-4755-9DBA-02098E7B66C5}" sibTransId="{83638273-AA25-440A-954A-81DD1C950EA7}"/>
    <dgm:cxn modelId="{C20C66F8-93A8-47C7-9A0E-821DB80355CA}" srcId="{0B6A6345-391E-486A-931E-30B9E4899436}" destId="{8714218C-3B2E-4861-933E-A32F541CFC91}" srcOrd="2" destOrd="0" parTransId="{87FE69E6-EA57-4CD7-B0CC-0A1748AAFEFB}" sibTransId="{60CCC3E3-F094-4B44-8891-0C4CD202679D}"/>
    <dgm:cxn modelId="{8D60C777-F680-4E7C-82C5-7963F24BC1EC}" type="presParOf" srcId="{06FA530C-596E-44D8-87D3-129BE10F8C39}" destId="{1E1B656F-4EAA-4092-9560-88423BA9287F}" srcOrd="0" destOrd="0" presId="urn:microsoft.com/office/officeart/2005/8/layout/vList2"/>
    <dgm:cxn modelId="{07C01E30-43C9-417A-BFBF-84D99DDD9B1A}" type="presParOf" srcId="{06FA530C-596E-44D8-87D3-129BE10F8C39}" destId="{FF223156-C74B-49FB-91CE-0E17198D1872}" srcOrd="1" destOrd="0" presId="urn:microsoft.com/office/officeart/2005/8/layout/vList2"/>
    <dgm:cxn modelId="{C6BCC38D-0C3E-4D21-9D41-683234DC9BB3}" type="presParOf" srcId="{06FA530C-596E-44D8-87D3-129BE10F8C39}" destId="{835B3D91-5C6E-4021-9A93-291BDA927A11}" srcOrd="2" destOrd="0" presId="urn:microsoft.com/office/officeart/2005/8/layout/vList2"/>
    <dgm:cxn modelId="{C051B415-03DC-41AF-A6EB-170067E9C31C}" type="presParOf" srcId="{06FA530C-596E-44D8-87D3-129BE10F8C39}" destId="{5936D575-07C3-48FF-93FB-37BDB0640229}" srcOrd="3" destOrd="0" presId="urn:microsoft.com/office/officeart/2005/8/layout/vList2"/>
    <dgm:cxn modelId="{1612B0ED-8F72-4119-A8F1-9FB0D71077C5}" type="presParOf" srcId="{06FA530C-596E-44D8-87D3-129BE10F8C39}" destId="{90D1EAA9-11BA-4D8A-8338-BE08272C6479}" srcOrd="4" destOrd="0" presId="urn:microsoft.com/office/officeart/2005/8/layout/vList2"/>
    <dgm:cxn modelId="{C2A9D412-76AE-4B20-8779-5932D49E01C5}" type="presParOf" srcId="{06FA530C-596E-44D8-87D3-129BE10F8C39}" destId="{95F4E1C5-FE5B-4BA9-BBD4-8D0716C2538A}" srcOrd="5" destOrd="0" presId="urn:microsoft.com/office/officeart/2005/8/layout/vList2"/>
    <dgm:cxn modelId="{358B1C75-CBBE-470F-82AE-8BA577236F53}" type="presParOf" srcId="{06FA530C-596E-44D8-87D3-129BE10F8C39}" destId="{3A3A2F0A-C928-499D-91B5-028BCE5BE3E0}" srcOrd="6" destOrd="0" presId="urn:microsoft.com/office/officeart/2005/8/layout/vList2"/>
    <dgm:cxn modelId="{BC3A0645-643C-4467-B2DF-30234E23FEA7}" type="presParOf" srcId="{06FA530C-596E-44D8-87D3-129BE10F8C39}" destId="{F8E02E47-F5DB-4219-861E-32F39229E81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6DA6F-0C63-4E22-94CA-1B03EE687060}">
      <dsp:nvSpPr>
        <dsp:cNvPr id="0" name=""/>
        <dsp:cNvSpPr/>
      </dsp:nvSpPr>
      <dsp:spPr>
        <a:xfrm>
          <a:off x="0" y="20192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Functions are executed in the sequence they are called. Not in the sequence they are defined</a:t>
          </a:r>
        </a:p>
      </dsp:txBody>
      <dsp:txXfrm>
        <a:off x="46606" y="248526"/>
        <a:ext cx="6573621" cy="861507"/>
      </dsp:txXfrm>
    </dsp:sp>
    <dsp:sp modelId="{50344F30-43AA-4E78-B097-6DB82286E5C1}">
      <dsp:nvSpPr>
        <dsp:cNvPr id="0" name=""/>
        <dsp:cNvSpPr/>
      </dsp:nvSpPr>
      <dsp:spPr>
        <a:xfrm>
          <a:off x="0" y="122576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Callbacks give us greater control over the sequence of execution</a:t>
          </a:r>
        </a:p>
      </dsp:txBody>
      <dsp:txXfrm>
        <a:off x="46606" y="1272366"/>
        <a:ext cx="6573621" cy="861507"/>
      </dsp:txXfrm>
    </dsp:sp>
    <dsp:sp modelId="{5288822F-2F69-47F2-AFDE-7660E5C1F63D}">
      <dsp:nvSpPr>
        <dsp:cNvPr id="0" name=""/>
        <dsp:cNvSpPr/>
      </dsp:nvSpPr>
      <dsp:spPr>
        <a:xfrm>
          <a:off x="0" y="224960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Very useful in asynchronous functions</a:t>
          </a:r>
        </a:p>
      </dsp:txBody>
      <dsp:txXfrm>
        <a:off x="46606" y="2296206"/>
        <a:ext cx="6573621" cy="861507"/>
      </dsp:txXfrm>
    </dsp:sp>
    <dsp:sp modelId="{7FCDCC0D-DAD1-40A4-A617-94C10204D56C}">
      <dsp:nvSpPr>
        <dsp:cNvPr id="0" name=""/>
        <dsp:cNvSpPr/>
      </dsp:nvSpPr>
      <dsp:spPr>
        <a:xfrm>
          <a:off x="0" y="327344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Fundamental component of JavaScript</a:t>
          </a:r>
        </a:p>
      </dsp:txBody>
      <dsp:txXfrm>
        <a:off x="46606" y="3320046"/>
        <a:ext cx="6573621" cy="861507"/>
      </dsp:txXfrm>
    </dsp:sp>
    <dsp:sp modelId="{52AD6A2B-0B5D-4A7A-860E-4C6BDDC93DF3}">
      <dsp:nvSpPr>
        <dsp:cNvPr id="0" name=""/>
        <dsp:cNvSpPr/>
      </dsp:nvSpPr>
      <dsp:spPr>
        <a:xfrm>
          <a:off x="0" y="429728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 not use parentheses when passing callback</a:t>
          </a:r>
        </a:p>
      </dsp:txBody>
      <dsp:txXfrm>
        <a:off x="46606" y="4343886"/>
        <a:ext cx="6573621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B656F-4EAA-4092-9560-88423BA9287F}">
      <dsp:nvSpPr>
        <dsp:cNvPr id="0" name=""/>
        <dsp:cNvSpPr/>
      </dsp:nvSpPr>
      <dsp:spPr>
        <a:xfrm>
          <a:off x="0" y="91017"/>
          <a:ext cx="6666833" cy="1078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Handling incoming data</a:t>
          </a:r>
        </a:p>
      </dsp:txBody>
      <dsp:txXfrm>
        <a:off x="52624" y="143641"/>
        <a:ext cx="6561585" cy="972760"/>
      </dsp:txXfrm>
    </dsp:sp>
    <dsp:sp modelId="{835B3D91-5C6E-4021-9A93-291BDA927A11}">
      <dsp:nvSpPr>
        <dsp:cNvPr id="0" name=""/>
        <dsp:cNvSpPr/>
      </dsp:nvSpPr>
      <dsp:spPr>
        <a:xfrm>
          <a:off x="0" y="1246786"/>
          <a:ext cx="6666833" cy="1078008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Processing data</a:t>
          </a:r>
        </a:p>
      </dsp:txBody>
      <dsp:txXfrm>
        <a:off x="52624" y="1299410"/>
        <a:ext cx="6561585" cy="972760"/>
      </dsp:txXfrm>
    </dsp:sp>
    <dsp:sp modelId="{90D1EAA9-11BA-4D8A-8338-BE08272C6479}">
      <dsp:nvSpPr>
        <dsp:cNvPr id="0" name=""/>
        <dsp:cNvSpPr/>
      </dsp:nvSpPr>
      <dsp:spPr>
        <a:xfrm>
          <a:off x="0" y="2402555"/>
          <a:ext cx="6666833" cy="1078008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Creating/ storing information in our database</a:t>
          </a:r>
        </a:p>
      </dsp:txBody>
      <dsp:txXfrm>
        <a:off x="52624" y="2455179"/>
        <a:ext cx="6561585" cy="972760"/>
      </dsp:txXfrm>
    </dsp:sp>
    <dsp:sp modelId="{3A3A2F0A-C928-499D-91B5-028BCE5BE3E0}">
      <dsp:nvSpPr>
        <dsp:cNvPr id="0" name=""/>
        <dsp:cNvSpPr/>
      </dsp:nvSpPr>
      <dsp:spPr>
        <a:xfrm>
          <a:off x="0" y="3558323"/>
          <a:ext cx="6666833" cy="1078008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 how do we do that</a:t>
          </a:r>
        </a:p>
      </dsp:txBody>
      <dsp:txXfrm>
        <a:off x="52624" y="3610947"/>
        <a:ext cx="6561585" cy="972760"/>
      </dsp:txXfrm>
    </dsp:sp>
    <dsp:sp modelId="{F8E02E47-F5DB-4219-861E-32F39229E812}">
      <dsp:nvSpPr>
        <dsp:cNvPr id="0" name=""/>
        <dsp:cNvSpPr/>
      </dsp:nvSpPr>
      <dsp:spPr>
        <a:xfrm>
          <a:off x="0" y="4636332"/>
          <a:ext cx="666683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-&gt; Recall anything from your React Class?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Maybe something like fetch, and a method: POST</a:t>
          </a:r>
        </a:p>
      </dsp:txBody>
      <dsp:txXfrm>
        <a:off x="0" y="4636332"/>
        <a:ext cx="6666833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C3A0-9FB1-4F14-B869-4B6DA813EA9B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47CB2-CDDF-44EA-97CD-D17235953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09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47CB2-CDDF-44EA-97CD-D1723595321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18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3229-4095-818A-16CF-90355785A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2DE5-7A47-B57E-02B1-4FC715560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CCB9-BAC4-ABE7-86B0-6F577B44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5F99-44C0-6D2C-249F-CE519426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2170-04A1-5294-2C3F-053E3EBD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20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EE69-4B3E-E9FD-818D-3B6CE11F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5FBA-1E80-3EDB-6F15-A5734B97A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2635-BF5B-95CA-F7C6-4F2B3FEF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A0AD-25EB-AA50-D212-65164E3B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97D0-46A9-1FE0-7515-20EC63B7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1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47EED-60AF-0D02-4745-7E93339A8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1AE98-51AE-D65A-FB67-BC70B553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368A5-145F-C3B0-FE50-9220AD6A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FA12-4BA0-BEE5-119A-6804A4F3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E0BE-E88F-4F6B-2433-487611E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91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BA9C-758B-F337-C3F2-3303E817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8DBA-062F-4B27-3C03-AAB147F0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129D-1AF2-681B-9A80-4EF40B23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B87F-5A94-09AA-AB6D-186487B5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2B6A-7A2D-B3A5-05BA-5A9734C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1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9D87-A739-7BD1-4CA9-EFAE1301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0F3B-609E-5869-4531-6A9886B3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67F6-C507-297D-27AF-EDD19D0E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8618-ACFF-C63C-05BE-B82475C2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6540-EF31-F8C9-2488-5603923E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0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1AE6-304A-C1ED-69BD-0E4F5C87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79B6-83B1-64FE-0BEA-C275F89A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04D00-E5B4-BAD5-E1E7-7C1466AE1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C0111-3039-C218-DF66-C75FCE5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4D101-029E-A748-B30C-F41CF892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0DE08-187E-8509-10E7-6CC15CBD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48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D389-C899-A594-B900-B55B4206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6347-7E9B-31E1-3A02-5AFCD8F9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6B656-11A9-205D-27E1-424CDEAC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B72D6-D759-B564-4509-D2DF6D0A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DE15E-A755-1338-5DF0-34B798DD2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28F03-8D7B-2C0A-D89D-5099DB8D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8D164-6DD0-093D-7366-9BDA3100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9EDF6-D0C6-C7D0-0C86-4D8805EE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A708-B001-9D53-3F7B-6509FB03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33897-8DFB-CB4E-99D4-8947A56A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5448D-7F93-48F7-5C97-263F9341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7DF76-371A-6C53-A207-5F663BE7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74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3876E-9AD0-9E80-7542-B78CF683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EA0B7-3A2D-BF5F-0CE0-1E2EB644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5D6DA-5730-E273-2885-57E64DC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65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F5B9-2722-7F5E-0DD1-CDAD4E4D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AF40-9A3B-A936-802B-6B369DE9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78D5C-B998-C17C-C1B4-D77F05851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82CE-C771-E65B-C56E-144633A9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FBF4-6E64-8388-ED43-F4A777ED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B3F0-8580-3720-D165-FD572838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81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78F5-E8CA-A06F-08C0-53EB39CF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A9A4C-5D5A-F405-CA84-B300B969D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BFEDC-4620-751F-B369-8146E38F7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D685B-02FF-DB68-E2BA-3686B875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6D8BC-C7AF-8305-C7D1-C11D7152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441B-A230-BCC0-C475-0B0B0FA2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5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D50C2-0052-4A82-2517-91B2539E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C2C85-123F-19C9-249C-CBF855EF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1502-D0FC-87C4-D549-07C7AA084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2DC7B-B1ED-45EF-B43A-CF977C9A32E5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B9E2-FC05-F1C0-7BFE-5620076B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531C-08D4-7F9B-0ABB-30CC9BBC4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B604C-356F-45D2-8053-4411F9AE5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09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Express_Nodejs/forms" TargetMode="External"/><Relationship Id="rId2" Type="http://schemas.openxmlformats.org/officeDocument/2006/relationships/hyperlink" Target="https://stackoverflow.com/questions/70415788/submit-html-form-to-node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8yxx6V9UdM&amp;ab_channel=JamesQQuick" TargetMode="External"/><Relationship Id="rId2" Type="http://schemas.openxmlformats.org/officeDocument/2006/relationships/hyperlink" Target="https://www.npmjs.com/package/mu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5akQHDcYIU&amp;ab_channel=JamesQQuick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mult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resources/middleware/multe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57B06-930F-B403-F997-6FDFBB42C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Week 5 - Forms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FFE0D-E07C-0197-145D-C638CCA69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CPAN 212 – Modern Web Technologies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Professor: Harman Mann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3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C1658-874D-B6B9-82EA-ECCB13C8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TLDR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343A-4CF1-3C23-12D4-1E00B8C9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Remember the req object</a:t>
            </a:r>
          </a:p>
          <a:p>
            <a:r>
              <a:rPr lang="en-US" sz="2000" dirty="0"/>
              <a:t>It takes in params and query -&gt; which is URL based</a:t>
            </a:r>
          </a:p>
          <a:p>
            <a:r>
              <a:rPr lang="en-US" sz="2000" dirty="0"/>
              <a:t>How do we send FORM data?</a:t>
            </a:r>
          </a:p>
          <a:p>
            <a:pPr lvl="1"/>
            <a:r>
              <a:rPr lang="en-US" sz="2000" dirty="0"/>
              <a:t>Google it -&gt; (something like: “html form to node”)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of result: </a:t>
            </a:r>
            <a:r>
              <a:rPr lang="en-US" sz="2000" dirty="0">
                <a:hlinkClick r:id="rId2"/>
              </a:rPr>
              <a:t>node.js - Submit html form to </a:t>
            </a:r>
            <a:r>
              <a:rPr lang="en-US" sz="2000" dirty="0" err="1">
                <a:hlinkClick r:id="rId2"/>
              </a:rPr>
              <a:t>nodejs</a:t>
            </a:r>
            <a:r>
              <a:rPr lang="en-US" sz="2000" dirty="0">
                <a:hlinkClick r:id="rId2"/>
              </a:rPr>
              <a:t> - Stack Overflow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Express Tutorial Part 6: Working with forms - Learn web development | MDN (mozilla.org)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6504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E1AB3-39AB-9ED0-7CC8-19587FFA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What’s important here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2713-DD03-26BE-087E-E7A434D2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extension we added: </a:t>
            </a:r>
            <a:r>
              <a:rPr lang="en-US" sz="2000" dirty="0" err="1"/>
              <a:t>urlencoded</a:t>
            </a:r>
            <a:endParaRPr lang="en-US" sz="2000" dirty="0"/>
          </a:p>
          <a:p>
            <a:r>
              <a:rPr lang="en-US" sz="2000" dirty="0"/>
              <a:t>It allows us to send over form data and have it broken down and understood by our server</a:t>
            </a:r>
          </a:p>
          <a:p>
            <a:r>
              <a:rPr lang="en-US" sz="2000" dirty="0"/>
              <a:t>(I showcased a login example)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317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8DF13-7085-FA45-7BA9-6DBB428C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Processing Forms in Express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788B-B422-BE77-C39C-F0AAF601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Create a form in HTML (or a form in React)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Set an action to send it through URL and with POST as the method (same for React)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Choose the correct enctype for sending it to the server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Server side: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/>
              <a:t>In the server: Apply some middleware to parse the enctype and the form datas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/>
              <a:t>Do whatever you need from there (validate, save to DB etc)</a:t>
            </a:r>
          </a:p>
        </p:txBody>
      </p:sp>
    </p:spTree>
    <p:extLst>
      <p:ext uri="{BB962C8B-B14F-4D97-AF65-F5344CB8AC3E}">
        <p14:creationId xmlns:p14="http://schemas.microsoft.com/office/powerpoint/2010/main" val="92392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05E10-EBBA-C8BF-6DF0-5568596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Client-side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6FE65-E46F-0C14-C4DF-7C0C3F4EB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1333534"/>
            <a:ext cx="7225748" cy="4190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925A4-8E74-FAC0-4687-624C2CBC94FF}"/>
              </a:ext>
            </a:extLst>
          </p:cNvPr>
          <p:cNvSpPr txBox="1"/>
          <p:nvPr/>
        </p:nvSpPr>
        <p:spPr>
          <a:xfrm>
            <a:off x="4584700" y="59436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class: we will send this from our server through a get method and receive the request with the post method – how do we do that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40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05E10-EBBA-C8BF-6DF0-5568596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Client-side code -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EAB6B-9526-7013-1CB6-C9F3B1D3A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3273" y="467208"/>
            <a:ext cx="472405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3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05E10-EBBA-C8BF-6DF0-5568596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Server-side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03340-683F-04CD-29A2-207E63FB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26" y="467208"/>
            <a:ext cx="595335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3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demo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Next topic: What about file uploads?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56D-070B-BE5A-4364-EA9622DA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Lets setup a form to send over a file through the HTML form</a:t>
            </a:r>
          </a:p>
          <a:p>
            <a:r>
              <a:rPr lang="en-US" sz="2000"/>
              <a:t>What do we notice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6496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Well, what happened to the file?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56D-070B-BE5A-4364-EA9622DA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file isn’t transferred because of the enctype of the form we are submitting. </a:t>
            </a:r>
          </a:p>
          <a:p>
            <a:r>
              <a:rPr lang="en-US" sz="2000"/>
              <a:t>The default type is meant to send basic information, text</a:t>
            </a:r>
          </a:p>
          <a:p>
            <a:r>
              <a:rPr lang="en-US" sz="2000"/>
              <a:t>We need to change the type to something that can handle text and files</a:t>
            </a:r>
          </a:p>
          <a:p>
            <a:pPr lvl="1"/>
            <a:r>
              <a:rPr lang="en-US" sz="2000"/>
              <a:t>Its called multipart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81030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0BCA3-351A-0F78-3348-2B5221350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947" y="457200"/>
            <a:ext cx="77441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1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A439-125C-84CB-6449-C5EA9FB2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1FCA-55C8-354C-3538-0BFDC174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Form Data</a:t>
            </a:r>
          </a:p>
          <a:p>
            <a:r>
              <a:rPr lang="en-CA" sz="2000" dirty="0"/>
              <a:t>Sending files – using </a:t>
            </a:r>
            <a:r>
              <a:rPr lang="en-CA" sz="2000" dirty="0" err="1"/>
              <a:t>Multer</a:t>
            </a:r>
            <a:r>
              <a:rPr lang="en-CA" sz="2000" dirty="0"/>
              <a:t> (new module)</a:t>
            </a:r>
          </a:p>
          <a:p>
            <a:r>
              <a:rPr lang="en-CA" sz="2000" dirty="0"/>
              <a:t>Form Validation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This will be information dense</a:t>
            </a:r>
          </a:p>
        </p:txBody>
      </p:sp>
    </p:spTree>
    <p:extLst>
      <p:ext uri="{BB962C8B-B14F-4D97-AF65-F5344CB8AC3E}">
        <p14:creationId xmlns:p14="http://schemas.microsoft.com/office/powerpoint/2010/main" val="12961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 our class session we will use: Multer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56D-070B-BE5A-4364-EA9622DA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 say that because there are different ways to establish file uploading, this is the most traditional way</a:t>
            </a:r>
          </a:p>
          <a:p>
            <a:r>
              <a:rPr lang="en-CA" sz="2000">
                <a:hlinkClick r:id="rId2"/>
              </a:rPr>
              <a:t>multer - npm (npmjs.com)</a:t>
            </a:r>
            <a:endParaRPr lang="en-CA" sz="2000"/>
          </a:p>
          <a:p>
            <a:pPr lvl="1"/>
            <a:r>
              <a:rPr lang="en-US" sz="2000"/>
              <a:t>Let's explore the web link and implement it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You want something beyond Multer, here this will be on your personal time:</a:t>
            </a:r>
          </a:p>
          <a:p>
            <a:pPr lvl="1"/>
            <a:r>
              <a:rPr lang="en-US" sz="2000"/>
              <a:t>Phase 1: </a:t>
            </a:r>
            <a:r>
              <a:rPr lang="en-US" sz="2000">
                <a:hlinkClick r:id="rId3"/>
              </a:rPr>
              <a:t>How to Upload Files in Node.js Using Express and Multer - YouTube</a:t>
            </a:r>
            <a:endParaRPr lang="en-US" sz="2000"/>
          </a:p>
          <a:p>
            <a:pPr lvl="1"/>
            <a:r>
              <a:rPr lang="en-US" sz="2000"/>
              <a:t>Phase 2: </a:t>
            </a:r>
            <a:r>
              <a:rPr lang="en-US" sz="2000">
                <a:hlinkClick r:id="rId4"/>
              </a:rPr>
              <a:t>I Found a BETTER Way to Do File Uploads (youtube.com)</a:t>
            </a:r>
            <a:endParaRPr lang="en-US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844392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4C2A3-59CD-3697-4592-2B44E8B6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Multer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18EF-52D8-225D-1CA6-F4582556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Multer is a node. js middleware for handling multipart/form-data , which is primarily used for uploading files</a:t>
            </a:r>
          </a:p>
          <a:p>
            <a:pPr lvl="1"/>
            <a:r>
              <a:rPr lang="en-US" sz="2000">
                <a:hlinkClick r:id="rId2"/>
              </a:rPr>
              <a:t>https://github.com/expressjs/multer</a:t>
            </a:r>
            <a:endParaRPr lang="en-US" sz="2000"/>
          </a:p>
          <a:p>
            <a:r>
              <a:rPr lang="en-US" sz="2000"/>
              <a:t>The multer library is only needed when you are dealing with file uploads and multipart/form-data. If you are simply using text form data you can use the built in “express.urlencoded” middleware to handle regular text submissions and access the data on req.body</a:t>
            </a:r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05105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1B178-8D39-D36D-CBA7-0F4E1BD4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Installing the module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CC75-0A2A-8F93-F517-45A4AC29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your terminal: npm install </a:t>
            </a:r>
            <a:r>
              <a:rPr lang="en-US" sz="2000" dirty="0" err="1"/>
              <a:t>multer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Add </a:t>
            </a:r>
            <a:r>
              <a:rPr lang="en-US" sz="2000" dirty="0" err="1"/>
              <a:t>multer</a:t>
            </a:r>
            <a:r>
              <a:rPr lang="en-US" sz="2000" dirty="0"/>
              <a:t> into your express file:</a:t>
            </a:r>
          </a:p>
          <a:p>
            <a:pPr lvl="1"/>
            <a:r>
              <a:rPr lang="en-US" sz="2000" dirty="0"/>
              <a:t>const </a:t>
            </a:r>
            <a:r>
              <a:rPr lang="en-US" sz="2000" dirty="0" err="1"/>
              <a:t>multer</a:t>
            </a:r>
            <a:r>
              <a:rPr lang="en-US" sz="2000" dirty="0"/>
              <a:t> = require(“</a:t>
            </a:r>
            <a:r>
              <a:rPr lang="en-US" sz="2000" dirty="0" err="1"/>
              <a:t>multer</a:t>
            </a:r>
            <a:r>
              <a:rPr lang="en-US" sz="2000" dirty="0"/>
              <a:t>”)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8128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C2131-E66B-A70D-C23F-277BB1BD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We need to define a location to store files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2777-0ACA-9EBE-E2AF-6C6561CD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const storage = multer.diskStorage({</a:t>
            </a:r>
          </a:p>
          <a:p>
            <a:pPr marL="0" indent="0">
              <a:buNone/>
            </a:pPr>
            <a:r>
              <a:rPr lang="en-CA" sz="2000"/>
              <a:t>  destination: function (req, file, callback) {</a:t>
            </a:r>
          </a:p>
          <a:p>
            <a:pPr marL="0" indent="0">
              <a:buNone/>
            </a:pPr>
            <a:r>
              <a:rPr lang="en-CA" sz="2000"/>
              <a:t>    callback(null, "uploads/");</a:t>
            </a:r>
          </a:p>
          <a:p>
            <a:pPr marL="0" indent="0">
              <a:buNone/>
            </a:pPr>
            <a:r>
              <a:rPr lang="en-CA" sz="2000"/>
              <a:t>  },</a:t>
            </a:r>
          </a:p>
          <a:p>
            <a:pPr marL="0" indent="0">
              <a:buNone/>
            </a:pPr>
            <a:r>
              <a:rPr lang="en-CA" sz="2000"/>
              <a:t>  filename: function (req, file, callback) {</a:t>
            </a:r>
          </a:p>
          <a:p>
            <a:pPr marL="0" indent="0">
              <a:buNone/>
            </a:pPr>
            <a:r>
              <a:rPr lang="en-CA" sz="2000"/>
              <a:t>    callback(null, file.originalname);</a:t>
            </a:r>
          </a:p>
          <a:p>
            <a:pPr marL="0" indent="0">
              <a:buNone/>
            </a:pPr>
            <a:r>
              <a:rPr lang="en-CA" sz="2000"/>
              <a:t>  },</a:t>
            </a:r>
          </a:p>
          <a:p>
            <a:pPr marL="0" indent="0">
              <a:buNone/>
            </a:pPr>
            <a:r>
              <a:rPr lang="en-CA" sz="2000"/>
              <a:t>});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const upload = multer({ storage: storage });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5295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AA3D-479A-F68B-DE7F-10B07B60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Example route: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AE52-E2EF-5B44-E76A-1C0B1D4D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b="1"/>
              <a:t>app</a:t>
            </a:r>
          </a:p>
          <a:p>
            <a:pPr marL="0" indent="0">
              <a:buNone/>
            </a:pPr>
            <a:r>
              <a:rPr lang="en-CA" sz="1900" b="1"/>
              <a:t>  .route("/upload")</a:t>
            </a:r>
          </a:p>
          <a:p>
            <a:pPr marL="0" indent="0">
              <a:buNone/>
            </a:pPr>
            <a:r>
              <a:rPr lang="en-CA" sz="1900" b="1"/>
              <a:t>  .get((req, res) =&gt; {</a:t>
            </a:r>
          </a:p>
          <a:p>
            <a:pPr marL="0" indent="0">
              <a:buNone/>
            </a:pPr>
            <a:r>
              <a:rPr lang="en-CA" sz="1900" b="1"/>
              <a:t>    res.sendFile(path.join(__dirname, "views", "upload.html"));</a:t>
            </a:r>
          </a:p>
          <a:p>
            <a:pPr marL="0" indent="0">
              <a:buNone/>
            </a:pPr>
            <a:r>
              <a:rPr lang="en-CA" sz="1900" b="1"/>
              <a:t>  })</a:t>
            </a:r>
          </a:p>
          <a:p>
            <a:pPr marL="0" indent="0">
              <a:buNone/>
            </a:pPr>
            <a:r>
              <a:rPr lang="en-CA" sz="1900" b="1"/>
              <a:t>  .post(upload.single("file"), (req, res) =&gt; {</a:t>
            </a:r>
          </a:p>
          <a:p>
            <a:pPr marL="0" indent="0">
              <a:buNone/>
            </a:pPr>
            <a:r>
              <a:rPr lang="en-CA" sz="1900" b="1"/>
              <a:t>    console.log(req.file); // Information about the uploaded file</a:t>
            </a:r>
          </a:p>
          <a:p>
            <a:pPr marL="0" indent="0">
              <a:buNone/>
            </a:pPr>
            <a:r>
              <a:rPr lang="en-CA" sz="1900" b="1"/>
              <a:t>    res.send("File uploaded successfully");</a:t>
            </a:r>
          </a:p>
          <a:p>
            <a:pPr marL="0" indent="0">
              <a:buNone/>
            </a:pPr>
            <a:r>
              <a:rPr lang="en-CA" sz="1900" b="1"/>
              <a:t>  });</a:t>
            </a:r>
          </a:p>
          <a:p>
            <a:pPr marL="0" indent="0">
              <a:buNone/>
            </a:pPr>
            <a:endParaRPr lang="en-CA" sz="1900" b="1"/>
          </a:p>
          <a:p>
            <a:pPr marL="0" indent="0">
              <a:buNone/>
            </a:pPr>
            <a:r>
              <a:rPr lang="en-CA" sz="1900" b="1"/>
              <a:t>More information on functions with multer: </a:t>
            </a:r>
            <a:r>
              <a:rPr lang="en-US" sz="19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 multer middleware (expressjs.com)</a:t>
            </a:r>
            <a:endParaRPr lang="en-CA" sz="1900" b="1"/>
          </a:p>
        </p:txBody>
      </p:sp>
    </p:spTree>
    <p:extLst>
      <p:ext uri="{BB962C8B-B14F-4D97-AF65-F5344CB8AC3E}">
        <p14:creationId xmlns:p14="http://schemas.microsoft.com/office/powerpoint/2010/main" val="364755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Implementation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8F4D8-5146-D7FA-FAA6-BD9E10C1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94400"/>
            <a:ext cx="3535795" cy="322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9F3128-E2D8-4C4A-A49C-083FDE8D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608" y="94400"/>
            <a:ext cx="4206277" cy="262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D3D69-AAC5-81AF-EC0B-BC8E7D9D1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40" y="3405392"/>
            <a:ext cx="7906531" cy="26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03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ENCTYPE attribute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66CC9A-5EB6-3E86-D1FA-1AA83515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enctype attribute specifies how form-data should be encoded before sending it to the server (this goes into your html code)</a:t>
            </a:r>
          </a:p>
          <a:p>
            <a:pPr lvl="1"/>
            <a:r>
              <a:rPr lang="en-US" sz="2000" b="1"/>
              <a:t>Enctype=“multipart/form-data”</a:t>
            </a:r>
          </a:p>
          <a:p>
            <a:r>
              <a:rPr lang="en-US" sz="2000"/>
              <a:t>Used for sending files or form-data objects.</a:t>
            </a:r>
          </a:p>
          <a:p>
            <a:r>
              <a:rPr lang="en-US" sz="2000"/>
              <a:t>Multer is a node.js middleware for handling multipart/formdata, which is primarily used for uploading files.</a:t>
            </a:r>
          </a:p>
          <a:p>
            <a:pPr lvl="1"/>
            <a:r>
              <a:rPr lang="en-US" sz="2000" b="1"/>
              <a:t>application/x-www-form-urlencoded</a:t>
            </a:r>
          </a:p>
          <a:p>
            <a:r>
              <a:rPr lang="en-US" sz="2000"/>
              <a:t>To handle a text-only multipart form, you should use the multer().none() method: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07815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Topic: Form Validation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8FAB7A-A403-A7FB-902A-BB392F8C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552575"/>
            <a:ext cx="42862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42F26E-C900-71FF-3889-9CAB9DF74C2D}"/>
              </a:ext>
            </a:extLst>
          </p:cNvPr>
          <p:cNvSpPr/>
          <p:nvPr/>
        </p:nvSpPr>
        <p:spPr>
          <a:xfrm>
            <a:off x="1033669" y="3429000"/>
            <a:ext cx="4094921" cy="17592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681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Form Validation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56D-070B-BE5A-4364-EA9622DA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Anytime you have a client-side form that send back data and/or file contents, </a:t>
            </a:r>
            <a:r>
              <a:rPr lang="en-US" sz="2000" b="1"/>
              <a:t>you should always validate both client side AND server side</a:t>
            </a:r>
          </a:p>
          <a:p>
            <a:pPr lvl="1"/>
            <a:r>
              <a:rPr lang="en-US" sz="2000" dirty="0"/>
              <a:t>For example, it is important to validate the form on the client side so you can create a better user experience and inform the user if something is missing or a wrong filetype is provided right away. </a:t>
            </a:r>
          </a:p>
          <a:p>
            <a:pPr lvl="1"/>
            <a:r>
              <a:rPr lang="en-US" sz="2000" dirty="0"/>
              <a:t>If a field is missing or an incorrect data type is provided, you can let the user know before you submit the form and wipe out the user’s progress. </a:t>
            </a:r>
            <a:endParaRPr lang="en-CA" sz="2000" dirty="0"/>
          </a:p>
          <a:p>
            <a:r>
              <a:rPr lang="en-CA" sz="2000"/>
              <a:t>In you react class, did you check the information BEFORE sending it?</a:t>
            </a:r>
          </a:p>
          <a:p>
            <a:r>
              <a:rPr lang="en-CA" sz="2000"/>
              <a:t>We also need to check it in the server</a:t>
            </a:r>
          </a:p>
        </p:txBody>
      </p:sp>
    </p:spTree>
    <p:extLst>
      <p:ext uri="{BB962C8B-B14F-4D97-AF65-F5344CB8AC3E}">
        <p14:creationId xmlns:p14="http://schemas.microsoft.com/office/powerpoint/2010/main" val="127296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56D-070B-BE5A-4364-EA9622DA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On the server side it is even more important to validate everything the client has sent.</a:t>
            </a:r>
          </a:p>
          <a:p>
            <a:pPr lvl="1"/>
            <a:r>
              <a:rPr lang="en-US" sz="2000" dirty="0"/>
              <a:t>A malicious user can use a command line utility like URL to make Api requests to your server and send anything they want, even if your client-side code validates the data before it’s sent.</a:t>
            </a:r>
          </a:p>
          <a:p>
            <a:pPr lvl="1"/>
            <a:r>
              <a:rPr lang="en-US" sz="2000" dirty="0"/>
              <a:t>Another method is to use the developer tools in the browser to remove the client-side validation and then submit anything to your server.</a:t>
            </a:r>
          </a:p>
          <a:p>
            <a:pPr lvl="1"/>
            <a:r>
              <a:rPr lang="en-US" sz="2000" dirty="0"/>
              <a:t>Therefore, it is extremely important to validate data on the server side before working with it - especially in a production environment</a:t>
            </a:r>
            <a:endParaRPr lang="en-CA" sz="2000" dirty="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6400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AE2-8D04-19C9-5EAC-97A754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So, Middleware in express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1C5CD3C-7724-F20E-ECF2-818E2D78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Middleware in Express refers to functions that can execute in the ‘middle’ of a request/response cycle typically before a matching route function is executed.</a:t>
            </a:r>
          </a:p>
          <a:p>
            <a:r>
              <a:rPr lang="en-US" sz="2000" dirty="0"/>
              <a:t>Middleware functions are functions that have access to the </a:t>
            </a:r>
            <a:r>
              <a:rPr lang="en-US" sz="2000" b="1" dirty="0"/>
              <a:t>request object (req), the response object (res), and the next() function</a:t>
            </a:r>
            <a:r>
              <a:rPr lang="en-US" sz="2000" dirty="0"/>
              <a:t> in the application’s request-response cycle. 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next() function is a function in the Express router which</a:t>
            </a:r>
            <a:r>
              <a:rPr lang="en-US" sz="2000" dirty="0"/>
              <a:t>, when invoked, executes the middleware succeeding the current middleware</a:t>
            </a:r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93843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64D2-1A17-6068-88FB-E58592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Form validation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56D-070B-BE5A-4364-EA9622DA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express-validator is a set of express.js middlewares that wraps validator.js validator and sanitizer functions</a:t>
            </a:r>
          </a:p>
          <a:p>
            <a:r>
              <a:rPr lang="en-US" sz="2000"/>
              <a:t>Install it using npm: </a:t>
            </a:r>
          </a:p>
          <a:p>
            <a:pPr lvl="1"/>
            <a:r>
              <a:rPr lang="en-US" sz="2000" b="1"/>
              <a:t>npm install --save express-validator</a:t>
            </a:r>
          </a:p>
          <a:p>
            <a:r>
              <a:rPr lang="en-US" sz="2000"/>
              <a:t>Let’s take a look to this :</a:t>
            </a:r>
          </a:p>
          <a:p>
            <a:pPr lvl="1"/>
            <a:r>
              <a:rPr lang="en-US" sz="2000">
                <a:hlinkClick r:id="rId2"/>
              </a:rPr>
              <a:t>https://express-validator.github.io/docs/</a:t>
            </a:r>
            <a:r>
              <a:rPr lang="en-US" sz="2000"/>
              <a:t> </a:t>
            </a:r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66058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B404E-3953-D9BA-0A39-F95F5A7D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example: Version 1 Part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E09D22-D430-4848-D948-3B8DC1825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911593"/>
            <a:ext cx="7225748" cy="30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47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B404E-3953-D9BA-0A39-F95F5A7D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example: Version 1 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32DC1-11B8-9FDA-6915-2DB77558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496112"/>
            <a:ext cx="7225748" cy="38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2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B404E-3953-D9BA-0A39-F95F5A7D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example: Version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1530F-F11C-3426-41AE-FF548412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67078"/>
            <a:ext cx="7225748" cy="33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18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8C60-A143-E87F-5849-73187240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Sanitizing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17D1-6D46-4EC6-74E1-E19567E4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While the user can no longer send empty person names, </a:t>
            </a:r>
            <a:r>
              <a:rPr lang="en-US" sz="2000" b="1" dirty="0"/>
              <a:t>it can still inject HTML into your page! </a:t>
            </a:r>
            <a:r>
              <a:rPr lang="en-US" sz="2000" dirty="0"/>
              <a:t>This is known as the Cross-Site Scripting vulnerability (XSS).</a:t>
            </a:r>
          </a:p>
          <a:p>
            <a:r>
              <a:rPr lang="en-US" sz="2000" dirty="0"/>
              <a:t>express-validator helps us to use a sanitizer</a:t>
            </a:r>
          </a:p>
          <a:p>
            <a:pPr lvl="1"/>
            <a:r>
              <a:rPr lang="en-US" sz="2000" dirty="0"/>
              <a:t>it transforms special HTML characters with others that can be represented as text, using “escape()”</a:t>
            </a:r>
          </a:p>
          <a:p>
            <a:pPr lvl="1"/>
            <a:r>
              <a:rPr lang="en-US" sz="2000"/>
              <a:t>app.get</a:t>
            </a:r>
            <a:r>
              <a:rPr lang="en-US" sz="2000" dirty="0"/>
              <a:t>('/hello', query('person').</a:t>
            </a:r>
            <a:r>
              <a:rPr lang="en-US" sz="2000"/>
              <a:t>notEmpty</a:t>
            </a:r>
            <a:r>
              <a:rPr lang="en-US" sz="2000" dirty="0"/>
              <a:t>().escape(), (req, res) =&gt;.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476112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A35D-DD52-D681-82BD-97A5FDE7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 for today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CE93-A317-E908-9BAD-B229D02D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lab has been posted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215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AAED7-820C-A1B5-DA93-B4EE6287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Middleware Order is Important</a:t>
            </a:r>
            <a:endParaRPr lang="en-CA" sz="4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4851-09E4-9EBC-F022-F9C6182B4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3"/>
          <a:stretch/>
        </p:blipFill>
        <p:spPr>
          <a:xfrm>
            <a:off x="1940256" y="809818"/>
            <a:ext cx="8311487" cy="24007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2EC3-A356-E6E9-486B-371458F4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2000"/>
              <a:t>When a request is received by Express, each middleware that matches the request is run in the order it is initialized until there is a terminating action (like a response being sent)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0747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AE2-8D04-19C9-5EAC-97A754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Let's try making some middleware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CD3C-7724-F20E-ECF2-818E2D78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Let's try making a quick little logger function</a:t>
            </a:r>
          </a:p>
          <a:p>
            <a:pPr lvl="1"/>
            <a:r>
              <a:rPr lang="en-US" sz="2000"/>
              <a:t>When someone hits a request</a:t>
            </a:r>
          </a:p>
          <a:p>
            <a:pPr lvl="1"/>
            <a:r>
              <a:rPr lang="en-US" sz="2000"/>
              <a:t>Write the route, the method and the time they tried to access the endpoint</a:t>
            </a:r>
          </a:p>
          <a:p>
            <a:pPr lvl="1"/>
            <a:r>
              <a:rPr lang="en-US" sz="2000"/>
              <a:t>This will go back to making our own module and how we can use it in express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96405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AE2-8D04-19C9-5EAC-97A754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Logger function inside 1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CD3C-7724-F20E-ECF2-818E2D78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Moving into Code, Screenshots will be on the end of </a:t>
            </a:r>
          </a:p>
        </p:txBody>
      </p:sp>
    </p:spTree>
    <p:extLst>
      <p:ext uri="{BB962C8B-B14F-4D97-AF65-F5344CB8AC3E}">
        <p14:creationId xmlns:p14="http://schemas.microsoft.com/office/powerpoint/2010/main" val="35637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AE2-8D04-19C9-5EAC-97A754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Moving onto the next topic: Async and Await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CD3C-7724-F20E-ECF2-818E2D78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idea is simply</a:t>
            </a:r>
          </a:p>
          <a:p>
            <a:pPr lvl="1"/>
            <a:r>
              <a:rPr lang="en-US" sz="1900" dirty="0"/>
              <a:t>I will start doing this</a:t>
            </a:r>
          </a:p>
          <a:p>
            <a:pPr lvl="1"/>
            <a:r>
              <a:rPr lang="en-US" sz="1900" dirty="0"/>
              <a:t>You continue handling another operation</a:t>
            </a:r>
          </a:p>
          <a:p>
            <a:pPr lvl="1"/>
            <a:r>
              <a:rPr lang="en-US" sz="1900" dirty="0"/>
              <a:t>IRL </a:t>
            </a:r>
            <a:r>
              <a:rPr lang="en-US" sz="1900" dirty="0" err="1"/>
              <a:t>i.e</a:t>
            </a:r>
            <a:r>
              <a:rPr lang="en-US" sz="1900" dirty="0"/>
              <a:t>: I will start the lecture while doing attendance</a:t>
            </a:r>
          </a:p>
          <a:p>
            <a:pPr lvl="2"/>
            <a:r>
              <a:rPr lang="en-US" sz="1900" dirty="0"/>
              <a:t>I will pass the operation onto you while I go through the lecture, making attendance asynchronous</a:t>
            </a:r>
          </a:p>
          <a:p>
            <a:pPr lvl="1"/>
            <a:r>
              <a:rPr lang="en-US" sz="1900" dirty="0"/>
              <a:t>In our class:</a:t>
            </a:r>
          </a:p>
          <a:p>
            <a:pPr lvl="2"/>
            <a:r>
              <a:rPr lang="en-US" sz="1900" dirty="0"/>
              <a:t>Our server needs to be able to handle multiple interactions</a:t>
            </a:r>
          </a:p>
          <a:p>
            <a:pPr lvl="2"/>
            <a:r>
              <a:rPr lang="en-US" sz="1900" dirty="0"/>
              <a:t>Sending webpages, parsing data, confirming logins, checking databases</a:t>
            </a:r>
          </a:p>
          <a:p>
            <a:pPr lvl="2"/>
            <a:r>
              <a:rPr lang="en-US" sz="1900" dirty="0"/>
              <a:t>We don’t want to bottleneck our operations from those operations taking time</a:t>
            </a:r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76568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AE2-8D04-19C9-5EAC-97A754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Callbacks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C75062-9931-9805-7153-C21756305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95229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09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EA9EF-AFDA-EB33-4188-F9BC565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 big part of having a server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F227B4-43E6-B6E4-2778-D1E5E15EF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2870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46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1536</Words>
  <Application>Microsoft Office PowerPoint</Application>
  <PresentationFormat>Widescreen</PresentationFormat>
  <Paragraphs>159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Week 5 - Forms</vt:lpstr>
      <vt:lpstr>Agenda</vt:lpstr>
      <vt:lpstr>So, Middleware in express</vt:lpstr>
      <vt:lpstr>Middleware Order is Important</vt:lpstr>
      <vt:lpstr>Let's try making some middleware</vt:lpstr>
      <vt:lpstr>Logger function inside 1 route</vt:lpstr>
      <vt:lpstr>Moving onto the next topic: Async and Await</vt:lpstr>
      <vt:lpstr>Callbacks</vt:lpstr>
      <vt:lpstr>A big part of having a server</vt:lpstr>
      <vt:lpstr>The TLDR</vt:lpstr>
      <vt:lpstr>What’s important here</vt:lpstr>
      <vt:lpstr>Processing Forms in Express</vt:lpstr>
      <vt:lpstr>Client-side code</vt:lpstr>
      <vt:lpstr>Client-side code - React</vt:lpstr>
      <vt:lpstr>Server-side code</vt:lpstr>
      <vt:lpstr>Some demo</vt:lpstr>
      <vt:lpstr>Next topic: What about file uploads?</vt:lpstr>
      <vt:lpstr>Well, what happened to the file?</vt:lpstr>
      <vt:lpstr>PowerPoint Presentation</vt:lpstr>
      <vt:lpstr>In our class session we will use: Multer</vt:lpstr>
      <vt:lpstr>Multer</vt:lpstr>
      <vt:lpstr>Installing the module</vt:lpstr>
      <vt:lpstr>We need to define a location to store files</vt:lpstr>
      <vt:lpstr>Example route:</vt:lpstr>
      <vt:lpstr>Implementation here</vt:lpstr>
      <vt:lpstr>ENCTYPE attribute</vt:lpstr>
      <vt:lpstr>Next Topic: Form Validation</vt:lpstr>
      <vt:lpstr>Form Validation</vt:lpstr>
      <vt:lpstr>Form Validation</vt:lpstr>
      <vt:lpstr>Form validation in Express</vt:lpstr>
      <vt:lpstr>Another example: Version 1 Part 1</vt:lpstr>
      <vt:lpstr>Another example: Version 1 Part 2</vt:lpstr>
      <vt:lpstr>Another example: Version 2</vt:lpstr>
      <vt:lpstr>Sanitizing inputs</vt:lpstr>
      <vt:lpstr>That’s it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Harman Mann</dc:creator>
  <cp:lastModifiedBy>Harman Mann</cp:lastModifiedBy>
  <cp:revision>3</cp:revision>
  <dcterms:created xsi:type="dcterms:W3CDTF">2024-09-08T17:07:41Z</dcterms:created>
  <dcterms:modified xsi:type="dcterms:W3CDTF">2024-09-29T19:16:04Z</dcterms:modified>
</cp:coreProperties>
</file>