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7" r:id="rId9"/>
    <p:sldId id="269" r:id="rId10"/>
    <p:sldId id="268" r:id="rId11"/>
    <p:sldId id="270" r:id="rId12"/>
    <p:sldId id="260" r:id="rId13"/>
    <p:sldId id="261" r:id="rId14"/>
    <p:sldId id="262" r:id="rId15"/>
    <p:sldId id="271" r:id="rId16"/>
    <p:sldId id="263" r:id="rId17"/>
    <p:sldId id="264" r:id="rId18"/>
    <p:sldId id="26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1"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60"/>
  </p:normalViewPr>
  <p:slideViewPr>
    <p:cSldViewPr snapToGrid="0">
      <p:cViewPr varScale="1">
        <p:scale>
          <a:sx n="151" d="100"/>
          <a:sy n="151" d="100"/>
        </p:scale>
        <p:origin x="32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B374EA-864D-44CA-A124-4FACD1672BC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F83547-1F24-4416-8617-6C9E9B4503D6}">
      <dgm:prSet/>
      <dgm:spPr/>
      <dgm:t>
        <a:bodyPr/>
        <a:lstStyle/>
        <a:p>
          <a:pPr>
            <a:defRPr b="1"/>
          </a:pPr>
          <a:r>
            <a:rPr lang="en-US"/>
            <a:t>Building a User system</a:t>
          </a:r>
        </a:p>
      </dgm:t>
    </dgm:pt>
    <dgm:pt modelId="{F2C265A7-7ABE-40DC-A2C3-B0B56A671BC0}" type="parTrans" cxnId="{70BCFCBC-AEFA-4DF7-9BD6-FDB64C52C760}">
      <dgm:prSet/>
      <dgm:spPr/>
      <dgm:t>
        <a:bodyPr/>
        <a:lstStyle/>
        <a:p>
          <a:endParaRPr lang="en-US"/>
        </a:p>
      </dgm:t>
    </dgm:pt>
    <dgm:pt modelId="{187025CB-B3BB-4014-921F-43A6E2F8E75E}" type="sibTrans" cxnId="{70BCFCBC-AEFA-4DF7-9BD6-FDB64C52C760}">
      <dgm:prSet/>
      <dgm:spPr/>
      <dgm:t>
        <a:bodyPr/>
        <a:lstStyle/>
        <a:p>
          <a:endParaRPr lang="en-US"/>
        </a:p>
      </dgm:t>
    </dgm:pt>
    <dgm:pt modelId="{AF490AB8-B6FD-4815-91F2-8DDA20376399}">
      <dgm:prSet/>
      <dgm:spPr/>
      <dgm:t>
        <a:bodyPr/>
        <a:lstStyle/>
        <a:p>
          <a:r>
            <a:rPr lang="en-US"/>
            <a:t>What do we store</a:t>
          </a:r>
        </a:p>
      </dgm:t>
    </dgm:pt>
    <dgm:pt modelId="{EF3B2F7F-322D-436B-89DF-0A404383F9ED}" type="parTrans" cxnId="{59B2D14C-8346-43F2-8960-9D58D1116735}">
      <dgm:prSet/>
      <dgm:spPr/>
      <dgm:t>
        <a:bodyPr/>
        <a:lstStyle/>
        <a:p>
          <a:endParaRPr lang="en-US"/>
        </a:p>
      </dgm:t>
    </dgm:pt>
    <dgm:pt modelId="{D9736EB0-D9B2-4224-8021-D30C22026033}" type="sibTrans" cxnId="{59B2D14C-8346-43F2-8960-9D58D1116735}">
      <dgm:prSet/>
      <dgm:spPr/>
      <dgm:t>
        <a:bodyPr/>
        <a:lstStyle/>
        <a:p>
          <a:endParaRPr lang="en-US"/>
        </a:p>
      </dgm:t>
    </dgm:pt>
    <dgm:pt modelId="{2C1F08B3-58BB-4E2F-8419-C100301BD06E}">
      <dgm:prSet/>
      <dgm:spPr/>
      <dgm:t>
        <a:bodyPr/>
        <a:lstStyle/>
        <a:p>
          <a:r>
            <a:rPr lang="en-US"/>
            <a:t>How do we store it</a:t>
          </a:r>
        </a:p>
      </dgm:t>
    </dgm:pt>
    <dgm:pt modelId="{8EB45C9A-35C0-483D-96F9-B45991FFEEB6}" type="parTrans" cxnId="{35FF962F-7233-47C2-8DB7-A662ADB149FC}">
      <dgm:prSet/>
      <dgm:spPr/>
      <dgm:t>
        <a:bodyPr/>
        <a:lstStyle/>
        <a:p>
          <a:endParaRPr lang="en-US"/>
        </a:p>
      </dgm:t>
    </dgm:pt>
    <dgm:pt modelId="{DBD94DAC-4D65-435E-B2EF-4B857AE7F308}" type="sibTrans" cxnId="{35FF962F-7233-47C2-8DB7-A662ADB149FC}">
      <dgm:prSet/>
      <dgm:spPr/>
      <dgm:t>
        <a:bodyPr/>
        <a:lstStyle/>
        <a:p>
          <a:endParaRPr lang="en-US"/>
        </a:p>
      </dgm:t>
    </dgm:pt>
    <dgm:pt modelId="{3EB7976B-8B3B-4352-949F-C4C1C05B0E16}">
      <dgm:prSet/>
      <dgm:spPr/>
      <dgm:t>
        <a:bodyPr/>
        <a:lstStyle/>
        <a:p>
          <a:r>
            <a:rPr lang="en-US"/>
            <a:t>Hashing passwords (bcrypt.js)</a:t>
          </a:r>
        </a:p>
      </dgm:t>
    </dgm:pt>
    <dgm:pt modelId="{4C2CC006-FF41-4CFE-A501-F26F2F5A692B}" type="parTrans" cxnId="{F066AE62-BBEA-4F1D-AC3C-FE713556D0D6}">
      <dgm:prSet/>
      <dgm:spPr/>
      <dgm:t>
        <a:bodyPr/>
        <a:lstStyle/>
        <a:p>
          <a:endParaRPr lang="en-US"/>
        </a:p>
      </dgm:t>
    </dgm:pt>
    <dgm:pt modelId="{01CD05CB-6487-4E8C-99FE-922EECF1CA57}" type="sibTrans" cxnId="{F066AE62-BBEA-4F1D-AC3C-FE713556D0D6}">
      <dgm:prSet/>
      <dgm:spPr/>
      <dgm:t>
        <a:bodyPr/>
        <a:lstStyle/>
        <a:p>
          <a:endParaRPr lang="en-US"/>
        </a:p>
      </dgm:t>
    </dgm:pt>
    <dgm:pt modelId="{64ECF782-4D6F-471F-A866-BA5231F2170D}">
      <dgm:prSet/>
      <dgm:spPr/>
      <dgm:t>
        <a:bodyPr/>
        <a:lstStyle/>
        <a:p>
          <a:pPr>
            <a:defRPr b="1"/>
          </a:pPr>
          <a:r>
            <a:rPr lang="en-US"/>
            <a:t>Saving user sessions and JWTs</a:t>
          </a:r>
        </a:p>
      </dgm:t>
    </dgm:pt>
    <dgm:pt modelId="{74FB50BD-4F28-4EDF-A936-254F4517DD2F}" type="parTrans" cxnId="{1FC6B383-8C2D-4D4D-BA68-65C3D4E10C87}">
      <dgm:prSet/>
      <dgm:spPr/>
      <dgm:t>
        <a:bodyPr/>
        <a:lstStyle/>
        <a:p>
          <a:endParaRPr lang="en-US"/>
        </a:p>
      </dgm:t>
    </dgm:pt>
    <dgm:pt modelId="{1116AAD6-5859-423C-A876-2E0719E38FE6}" type="sibTrans" cxnId="{1FC6B383-8C2D-4D4D-BA68-65C3D4E10C87}">
      <dgm:prSet/>
      <dgm:spPr/>
      <dgm:t>
        <a:bodyPr/>
        <a:lstStyle/>
        <a:p>
          <a:endParaRPr lang="en-US"/>
        </a:p>
      </dgm:t>
    </dgm:pt>
    <dgm:pt modelId="{C82496D4-A0E5-4DC0-92CC-5941A57493A0}">
      <dgm:prSet/>
      <dgm:spPr/>
      <dgm:t>
        <a:bodyPr/>
        <a:lstStyle/>
        <a:p>
          <a:pPr>
            <a:defRPr b="1"/>
          </a:pPr>
          <a:r>
            <a:rPr lang="en-US"/>
            <a:t>Using other services to handle our user states (passport.js)</a:t>
          </a:r>
        </a:p>
      </dgm:t>
    </dgm:pt>
    <dgm:pt modelId="{500A06FF-B8E8-462B-9F80-161B4A8DC56D}" type="parTrans" cxnId="{E3AA5540-8471-4980-B0BC-F2DF60A67B93}">
      <dgm:prSet/>
      <dgm:spPr/>
      <dgm:t>
        <a:bodyPr/>
        <a:lstStyle/>
        <a:p>
          <a:endParaRPr lang="en-US"/>
        </a:p>
      </dgm:t>
    </dgm:pt>
    <dgm:pt modelId="{25C72FD1-AB6C-4FA0-8D20-E893646FBA86}" type="sibTrans" cxnId="{E3AA5540-8471-4980-B0BC-F2DF60A67B93}">
      <dgm:prSet/>
      <dgm:spPr/>
      <dgm:t>
        <a:bodyPr/>
        <a:lstStyle/>
        <a:p>
          <a:endParaRPr lang="en-US"/>
        </a:p>
      </dgm:t>
    </dgm:pt>
    <dgm:pt modelId="{1E2CD9EC-A0A3-4C68-8E9C-54A468A72F95}" type="pres">
      <dgm:prSet presAssocID="{DBB374EA-864D-44CA-A124-4FACD1672BCF}" presName="root" presStyleCnt="0">
        <dgm:presLayoutVars>
          <dgm:dir/>
          <dgm:resizeHandles val="exact"/>
        </dgm:presLayoutVars>
      </dgm:prSet>
      <dgm:spPr/>
    </dgm:pt>
    <dgm:pt modelId="{294C2A09-92B2-43DC-8659-70B77C0A4CE7}" type="pres">
      <dgm:prSet presAssocID="{DDF83547-1F24-4416-8617-6C9E9B4503D6}" presName="compNode" presStyleCnt="0"/>
      <dgm:spPr/>
    </dgm:pt>
    <dgm:pt modelId="{B98C4B77-354F-4983-BAB0-77E5316815E6}" type="pres">
      <dgm:prSet presAssocID="{DDF83547-1F24-4416-8617-6C9E9B4503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06A21801-0936-4481-B495-D78586714221}" type="pres">
      <dgm:prSet presAssocID="{DDF83547-1F24-4416-8617-6C9E9B4503D6}" presName="iconSpace" presStyleCnt="0"/>
      <dgm:spPr/>
    </dgm:pt>
    <dgm:pt modelId="{7FE8A14A-1FD6-488A-A7A4-AC5B1590B2BE}" type="pres">
      <dgm:prSet presAssocID="{DDF83547-1F24-4416-8617-6C9E9B4503D6}" presName="parTx" presStyleLbl="revTx" presStyleIdx="0" presStyleCnt="6">
        <dgm:presLayoutVars>
          <dgm:chMax val="0"/>
          <dgm:chPref val="0"/>
        </dgm:presLayoutVars>
      </dgm:prSet>
      <dgm:spPr/>
    </dgm:pt>
    <dgm:pt modelId="{992DF41A-93A2-42D5-9DD4-C56C7EB7143F}" type="pres">
      <dgm:prSet presAssocID="{DDF83547-1F24-4416-8617-6C9E9B4503D6}" presName="txSpace" presStyleCnt="0"/>
      <dgm:spPr/>
    </dgm:pt>
    <dgm:pt modelId="{D4039459-2265-48CE-8DF0-285EAE6C05F8}" type="pres">
      <dgm:prSet presAssocID="{DDF83547-1F24-4416-8617-6C9E9B4503D6}" presName="desTx" presStyleLbl="revTx" presStyleIdx="1" presStyleCnt="6">
        <dgm:presLayoutVars/>
      </dgm:prSet>
      <dgm:spPr/>
    </dgm:pt>
    <dgm:pt modelId="{8CC6BFAA-7293-4E2C-9503-13A17B119E67}" type="pres">
      <dgm:prSet presAssocID="{187025CB-B3BB-4014-921F-43A6E2F8E75E}" presName="sibTrans" presStyleCnt="0"/>
      <dgm:spPr/>
    </dgm:pt>
    <dgm:pt modelId="{1B1833C9-1318-423E-9726-0E3BA997D030}" type="pres">
      <dgm:prSet presAssocID="{64ECF782-4D6F-471F-A866-BA5231F2170D}" presName="compNode" presStyleCnt="0"/>
      <dgm:spPr/>
    </dgm:pt>
    <dgm:pt modelId="{7BB2A0E8-A0FA-4AA4-93A9-73D941D6B27E}" type="pres">
      <dgm:prSet presAssocID="{64ECF782-4D6F-471F-A866-BA5231F217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4B029CB2-A6A0-4C85-8CAA-5CB279BC8852}" type="pres">
      <dgm:prSet presAssocID="{64ECF782-4D6F-471F-A866-BA5231F2170D}" presName="iconSpace" presStyleCnt="0"/>
      <dgm:spPr/>
    </dgm:pt>
    <dgm:pt modelId="{3201E77E-6B3F-4501-B7FC-C56B7F8A11B9}" type="pres">
      <dgm:prSet presAssocID="{64ECF782-4D6F-471F-A866-BA5231F2170D}" presName="parTx" presStyleLbl="revTx" presStyleIdx="2" presStyleCnt="6">
        <dgm:presLayoutVars>
          <dgm:chMax val="0"/>
          <dgm:chPref val="0"/>
        </dgm:presLayoutVars>
      </dgm:prSet>
      <dgm:spPr/>
    </dgm:pt>
    <dgm:pt modelId="{F7BD03DC-C39E-45D4-9839-2FB1891AC88A}" type="pres">
      <dgm:prSet presAssocID="{64ECF782-4D6F-471F-A866-BA5231F2170D}" presName="txSpace" presStyleCnt="0"/>
      <dgm:spPr/>
    </dgm:pt>
    <dgm:pt modelId="{7491F75B-866B-458B-851D-0C674E1CD537}" type="pres">
      <dgm:prSet presAssocID="{64ECF782-4D6F-471F-A866-BA5231F2170D}" presName="desTx" presStyleLbl="revTx" presStyleIdx="3" presStyleCnt="6">
        <dgm:presLayoutVars/>
      </dgm:prSet>
      <dgm:spPr/>
    </dgm:pt>
    <dgm:pt modelId="{CF6633FF-8B4F-4C61-AF2A-A1DBA44D1870}" type="pres">
      <dgm:prSet presAssocID="{1116AAD6-5859-423C-A876-2E0719E38FE6}" presName="sibTrans" presStyleCnt="0"/>
      <dgm:spPr/>
    </dgm:pt>
    <dgm:pt modelId="{07779327-50DE-49A2-80CA-B6ABA0AA492E}" type="pres">
      <dgm:prSet presAssocID="{C82496D4-A0E5-4DC0-92CC-5941A57493A0}" presName="compNode" presStyleCnt="0"/>
      <dgm:spPr/>
    </dgm:pt>
    <dgm:pt modelId="{19ABAD1C-C22E-432B-8CC2-46B11296E5F8}" type="pres">
      <dgm:prSet presAssocID="{C82496D4-A0E5-4DC0-92CC-5941A57493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13A0CF4D-D5FB-4452-9D22-843BA3A2A4D8}" type="pres">
      <dgm:prSet presAssocID="{C82496D4-A0E5-4DC0-92CC-5941A57493A0}" presName="iconSpace" presStyleCnt="0"/>
      <dgm:spPr/>
    </dgm:pt>
    <dgm:pt modelId="{3294F1D8-9A5D-421F-995E-8CD9F4CCD486}" type="pres">
      <dgm:prSet presAssocID="{C82496D4-A0E5-4DC0-92CC-5941A57493A0}" presName="parTx" presStyleLbl="revTx" presStyleIdx="4" presStyleCnt="6">
        <dgm:presLayoutVars>
          <dgm:chMax val="0"/>
          <dgm:chPref val="0"/>
        </dgm:presLayoutVars>
      </dgm:prSet>
      <dgm:spPr/>
    </dgm:pt>
    <dgm:pt modelId="{A8159BE2-5373-430D-BEB5-8C5C3DE6E2E5}" type="pres">
      <dgm:prSet presAssocID="{C82496D4-A0E5-4DC0-92CC-5941A57493A0}" presName="txSpace" presStyleCnt="0"/>
      <dgm:spPr/>
    </dgm:pt>
    <dgm:pt modelId="{B620E4DE-5CC4-4E37-94D9-4225CEE6F278}" type="pres">
      <dgm:prSet presAssocID="{C82496D4-A0E5-4DC0-92CC-5941A57493A0}" presName="desTx" presStyleLbl="revTx" presStyleIdx="5" presStyleCnt="6">
        <dgm:presLayoutVars/>
      </dgm:prSet>
      <dgm:spPr/>
    </dgm:pt>
  </dgm:ptLst>
  <dgm:cxnLst>
    <dgm:cxn modelId="{03E2A724-ED79-4F28-9E4A-CBBC48E9EB30}" type="presOf" srcId="{3EB7976B-8B3B-4352-949F-C4C1C05B0E16}" destId="{D4039459-2265-48CE-8DF0-285EAE6C05F8}" srcOrd="0" destOrd="2" presId="urn:microsoft.com/office/officeart/2018/5/layout/CenteredIconLabelDescriptionList"/>
    <dgm:cxn modelId="{35FF962F-7233-47C2-8DB7-A662ADB149FC}" srcId="{DDF83547-1F24-4416-8617-6C9E9B4503D6}" destId="{2C1F08B3-58BB-4E2F-8419-C100301BD06E}" srcOrd="1" destOrd="0" parTransId="{8EB45C9A-35C0-483D-96F9-B45991FFEEB6}" sibTransId="{DBD94DAC-4D65-435E-B2EF-4B857AE7F308}"/>
    <dgm:cxn modelId="{E3AA5540-8471-4980-B0BC-F2DF60A67B93}" srcId="{DBB374EA-864D-44CA-A124-4FACD1672BCF}" destId="{C82496D4-A0E5-4DC0-92CC-5941A57493A0}" srcOrd="2" destOrd="0" parTransId="{500A06FF-B8E8-462B-9F80-161B4A8DC56D}" sibTransId="{25C72FD1-AB6C-4FA0-8D20-E893646FBA86}"/>
    <dgm:cxn modelId="{F066AE62-BBEA-4F1D-AC3C-FE713556D0D6}" srcId="{DDF83547-1F24-4416-8617-6C9E9B4503D6}" destId="{3EB7976B-8B3B-4352-949F-C4C1C05B0E16}" srcOrd="2" destOrd="0" parTransId="{4C2CC006-FF41-4CFE-A501-F26F2F5A692B}" sibTransId="{01CD05CB-6487-4E8C-99FE-922EECF1CA57}"/>
    <dgm:cxn modelId="{54EEC867-4B81-49BA-BEC4-93E8A783767A}" type="presOf" srcId="{64ECF782-4D6F-471F-A866-BA5231F2170D}" destId="{3201E77E-6B3F-4501-B7FC-C56B7F8A11B9}" srcOrd="0" destOrd="0" presId="urn:microsoft.com/office/officeart/2018/5/layout/CenteredIconLabelDescriptionList"/>
    <dgm:cxn modelId="{59B2D14C-8346-43F2-8960-9D58D1116735}" srcId="{DDF83547-1F24-4416-8617-6C9E9B4503D6}" destId="{AF490AB8-B6FD-4815-91F2-8DDA20376399}" srcOrd="0" destOrd="0" parTransId="{EF3B2F7F-322D-436B-89DF-0A404383F9ED}" sibTransId="{D9736EB0-D9B2-4224-8021-D30C22026033}"/>
    <dgm:cxn modelId="{E2D6D078-8DB9-4201-A6EF-89E7CCED080B}" type="presOf" srcId="{AF490AB8-B6FD-4815-91F2-8DDA20376399}" destId="{D4039459-2265-48CE-8DF0-285EAE6C05F8}" srcOrd="0" destOrd="0" presId="urn:microsoft.com/office/officeart/2018/5/layout/CenteredIconLabelDescriptionList"/>
    <dgm:cxn modelId="{769E1E79-49B9-4BAA-83A4-D70266B3C603}" type="presOf" srcId="{2C1F08B3-58BB-4E2F-8419-C100301BD06E}" destId="{D4039459-2265-48CE-8DF0-285EAE6C05F8}" srcOrd="0" destOrd="1" presId="urn:microsoft.com/office/officeart/2018/5/layout/CenteredIconLabelDescriptionList"/>
    <dgm:cxn modelId="{A5BE1282-0B56-40C5-864B-E98FF2B29174}" type="presOf" srcId="{C82496D4-A0E5-4DC0-92CC-5941A57493A0}" destId="{3294F1D8-9A5D-421F-995E-8CD9F4CCD486}" srcOrd="0" destOrd="0" presId="urn:microsoft.com/office/officeart/2018/5/layout/CenteredIconLabelDescriptionList"/>
    <dgm:cxn modelId="{1FC6B383-8C2D-4D4D-BA68-65C3D4E10C87}" srcId="{DBB374EA-864D-44CA-A124-4FACD1672BCF}" destId="{64ECF782-4D6F-471F-A866-BA5231F2170D}" srcOrd="1" destOrd="0" parTransId="{74FB50BD-4F28-4EDF-A936-254F4517DD2F}" sibTransId="{1116AAD6-5859-423C-A876-2E0719E38FE6}"/>
    <dgm:cxn modelId="{8CA324A2-E113-43AF-A3D7-E5E5392DE662}" type="presOf" srcId="{DDF83547-1F24-4416-8617-6C9E9B4503D6}" destId="{7FE8A14A-1FD6-488A-A7A4-AC5B1590B2BE}" srcOrd="0" destOrd="0" presId="urn:microsoft.com/office/officeart/2018/5/layout/CenteredIconLabelDescriptionList"/>
    <dgm:cxn modelId="{70BCFCBC-AEFA-4DF7-9BD6-FDB64C52C760}" srcId="{DBB374EA-864D-44CA-A124-4FACD1672BCF}" destId="{DDF83547-1F24-4416-8617-6C9E9B4503D6}" srcOrd="0" destOrd="0" parTransId="{F2C265A7-7ABE-40DC-A2C3-B0B56A671BC0}" sibTransId="{187025CB-B3BB-4014-921F-43A6E2F8E75E}"/>
    <dgm:cxn modelId="{4EEC63EC-5D09-476E-85CE-CFBA93FD722F}" type="presOf" srcId="{DBB374EA-864D-44CA-A124-4FACD1672BCF}" destId="{1E2CD9EC-A0A3-4C68-8E9C-54A468A72F95}" srcOrd="0" destOrd="0" presId="urn:microsoft.com/office/officeart/2018/5/layout/CenteredIconLabelDescriptionList"/>
    <dgm:cxn modelId="{0AE62E60-A4EA-4B12-B43C-385BF4DD5BCD}" type="presParOf" srcId="{1E2CD9EC-A0A3-4C68-8E9C-54A468A72F95}" destId="{294C2A09-92B2-43DC-8659-70B77C0A4CE7}" srcOrd="0" destOrd="0" presId="urn:microsoft.com/office/officeart/2018/5/layout/CenteredIconLabelDescriptionList"/>
    <dgm:cxn modelId="{9846561C-17BE-40D5-8DDC-13855AA038AE}" type="presParOf" srcId="{294C2A09-92B2-43DC-8659-70B77C0A4CE7}" destId="{B98C4B77-354F-4983-BAB0-77E5316815E6}" srcOrd="0" destOrd="0" presId="urn:microsoft.com/office/officeart/2018/5/layout/CenteredIconLabelDescriptionList"/>
    <dgm:cxn modelId="{626F36C3-81CD-46EB-92F2-59601B9C9CFD}" type="presParOf" srcId="{294C2A09-92B2-43DC-8659-70B77C0A4CE7}" destId="{06A21801-0936-4481-B495-D78586714221}" srcOrd="1" destOrd="0" presId="urn:microsoft.com/office/officeart/2018/5/layout/CenteredIconLabelDescriptionList"/>
    <dgm:cxn modelId="{A7F0878D-E60E-4F3F-9CCD-37F92B0657DC}" type="presParOf" srcId="{294C2A09-92B2-43DC-8659-70B77C0A4CE7}" destId="{7FE8A14A-1FD6-488A-A7A4-AC5B1590B2BE}" srcOrd="2" destOrd="0" presId="urn:microsoft.com/office/officeart/2018/5/layout/CenteredIconLabelDescriptionList"/>
    <dgm:cxn modelId="{AE0655F9-F844-41F1-8F32-A7FAC8A7FBA1}" type="presParOf" srcId="{294C2A09-92B2-43DC-8659-70B77C0A4CE7}" destId="{992DF41A-93A2-42D5-9DD4-C56C7EB7143F}" srcOrd="3" destOrd="0" presId="urn:microsoft.com/office/officeart/2018/5/layout/CenteredIconLabelDescriptionList"/>
    <dgm:cxn modelId="{831BD06C-CDAA-437F-AC23-22C4FBB096A6}" type="presParOf" srcId="{294C2A09-92B2-43DC-8659-70B77C0A4CE7}" destId="{D4039459-2265-48CE-8DF0-285EAE6C05F8}" srcOrd="4" destOrd="0" presId="urn:microsoft.com/office/officeart/2018/5/layout/CenteredIconLabelDescriptionList"/>
    <dgm:cxn modelId="{10FB92EA-62D1-4721-92F5-8A50F2ABAD04}" type="presParOf" srcId="{1E2CD9EC-A0A3-4C68-8E9C-54A468A72F95}" destId="{8CC6BFAA-7293-4E2C-9503-13A17B119E67}" srcOrd="1" destOrd="0" presId="urn:microsoft.com/office/officeart/2018/5/layout/CenteredIconLabelDescriptionList"/>
    <dgm:cxn modelId="{484652F6-D957-4545-9051-A6C0F1737ACF}" type="presParOf" srcId="{1E2CD9EC-A0A3-4C68-8E9C-54A468A72F95}" destId="{1B1833C9-1318-423E-9726-0E3BA997D030}" srcOrd="2" destOrd="0" presId="urn:microsoft.com/office/officeart/2018/5/layout/CenteredIconLabelDescriptionList"/>
    <dgm:cxn modelId="{F429D022-7D2B-44A5-B371-D5E9CDA690BA}" type="presParOf" srcId="{1B1833C9-1318-423E-9726-0E3BA997D030}" destId="{7BB2A0E8-A0FA-4AA4-93A9-73D941D6B27E}" srcOrd="0" destOrd="0" presId="urn:microsoft.com/office/officeart/2018/5/layout/CenteredIconLabelDescriptionList"/>
    <dgm:cxn modelId="{EFB1B6ED-A8A5-4F68-97A9-4A16E762B0EE}" type="presParOf" srcId="{1B1833C9-1318-423E-9726-0E3BA997D030}" destId="{4B029CB2-A6A0-4C85-8CAA-5CB279BC8852}" srcOrd="1" destOrd="0" presId="urn:microsoft.com/office/officeart/2018/5/layout/CenteredIconLabelDescriptionList"/>
    <dgm:cxn modelId="{110C0893-042E-4264-B1CA-4D98F4E3584E}" type="presParOf" srcId="{1B1833C9-1318-423E-9726-0E3BA997D030}" destId="{3201E77E-6B3F-4501-B7FC-C56B7F8A11B9}" srcOrd="2" destOrd="0" presId="urn:microsoft.com/office/officeart/2018/5/layout/CenteredIconLabelDescriptionList"/>
    <dgm:cxn modelId="{0E8B682C-B8E2-425F-B0C0-E773D14F6A0E}" type="presParOf" srcId="{1B1833C9-1318-423E-9726-0E3BA997D030}" destId="{F7BD03DC-C39E-45D4-9839-2FB1891AC88A}" srcOrd="3" destOrd="0" presId="urn:microsoft.com/office/officeart/2018/5/layout/CenteredIconLabelDescriptionList"/>
    <dgm:cxn modelId="{1ED8EE5C-CCE0-47B8-B7CD-2225A74D7ABB}" type="presParOf" srcId="{1B1833C9-1318-423E-9726-0E3BA997D030}" destId="{7491F75B-866B-458B-851D-0C674E1CD537}" srcOrd="4" destOrd="0" presId="urn:microsoft.com/office/officeart/2018/5/layout/CenteredIconLabelDescriptionList"/>
    <dgm:cxn modelId="{4A5925EC-2A14-4AD0-9EE5-AA08DAA0CC26}" type="presParOf" srcId="{1E2CD9EC-A0A3-4C68-8E9C-54A468A72F95}" destId="{CF6633FF-8B4F-4C61-AF2A-A1DBA44D1870}" srcOrd="3" destOrd="0" presId="urn:microsoft.com/office/officeart/2018/5/layout/CenteredIconLabelDescriptionList"/>
    <dgm:cxn modelId="{E039C3E0-969E-4807-B3A1-A3EE1794C5E2}" type="presParOf" srcId="{1E2CD9EC-A0A3-4C68-8E9C-54A468A72F95}" destId="{07779327-50DE-49A2-80CA-B6ABA0AA492E}" srcOrd="4" destOrd="0" presId="urn:microsoft.com/office/officeart/2018/5/layout/CenteredIconLabelDescriptionList"/>
    <dgm:cxn modelId="{231FB02B-EA24-43B7-8047-520269E3D0F9}" type="presParOf" srcId="{07779327-50DE-49A2-80CA-B6ABA0AA492E}" destId="{19ABAD1C-C22E-432B-8CC2-46B11296E5F8}" srcOrd="0" destOrd="0" presId="urn:microsoft.com/office/officeart/2018/5/layout/CenteredIconLabelDescriptionList"/>
    <dgm:cxn modelId="{3DB826E6-F97D-4093-80AF-0F378AEF3E7F}" type="presParOf" srcId="{07779327-50DE-49A2-80CA-B6ABA0AA492E}" destId="{13A0CF4D-D5FB-4452-9D22-843BA3A2A4D8}" srcOrd="1" destOrd="0" presId="urn:microsoft.com/office/officeart/2018/5/layout/CenteredIconLabelDescriptionList"/>
    <dgm:cxn modelId="{F57ECBEB-6F06-4773-83FA-7FD682082906}" type="presParOf" srcId="{07779327-50DE-49A2-80CA-B6ABA0AA492E}" destId="{3294F1D8-9A5D-421F-995E-8CD9F4CCD486}" srcOrd="2" destOrd="0" presId="urn:microsoft.com/office/officeart/2018/5/layout/CenteredIconLabelDescriptionList"/>
    <dgm:cxn modelId="{1A3C7317-65B7-4BBE-AECE-2840C845B8F5}" type="presParOf" srcId="{07779327-50DE-49A2-80CA-B6ABA0AA492E}" destId="{A8159BE2-5373-430D-BEB5-8C5C3DE6E2E5}" srcOrd="3" destOrd="0" presId="urn:microsoft.com/office/officeart/2018/5/layout/CenteredIconLabelDescriptionList"/>
    <dgm:cxn modelId="{C195DB2C-114A-4989-ADF6-72BF77F02F00}" type="presParOf" srcId="{07779327-50DE-49A2-80CA-B6ABA0AA492E}" destId="{B620E4DE-5CC4-4E37-94D9-4225CEE6F27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73F8D-1DB3-4D21-84D4-B263B00B548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BD8DBA-5EDF-4094-8F6D-5885011FCAF3}">
      <dgm:prSet/>
      <dgm:spPr/>
      <dgm:t>
        <a:bodyPr/>
        <a:lstStyle/>
        <a:p>
          <a:pPr>
            <a:lnSpc>
              <a:spcPct val="100000"/>
            </a:lnSpc>
            <a:defRPr b="1"/>
          </a:pPr>
          <a:r>
            <a:rPr lang="en-US" dirty="0"/>
            <a:t>User Registration</a:t>
          </a:r>
        </a:p>
      </dgm:t>
    </dgm:pt>
    <dgm:pt modelId="{A371991A-5C4C-4981-8BC3-9D709C1BA8EC}" type="parTrans" cxnId="{58F3CDB1-8200-4A9C-8DF7-0A8BF260109E}">
      <dgm:prSet/>
      <dgm:spPr/>
      <dgm:t>
        <a:bodyPr/>
        <a:lstStyle/>
        <a:p>
          <a:endParaRPr lang="en-US"/>
        </a:p>
      </dgm:t>
    </dgm:pt>
    <dgm:pt modelId="{243B72F3-8D3E-4E85-8C12-BDC4109C1A35}" type="sibTrans" cxnId="{58F3CDB1-8200-4A9C-8DF7-0A8BF260109E}">
      <dgm:prSet/>
      <dgm:spPr/>
      <dgm:t>
        <a:bodyPr/>
        <a:lstStyle/>
        <a:p>
          <a:endParaRPr lang="en-US"/>
        </a:p>
      </dgm:t>
    </dgm:pt>
    <dgm:pt modelId="{8E348784-2015-407D-A2F7-851EDC6C8E7D}">
      <dgm:prSet/>
      <dgm:spPr/>
      <dgm:t>
        <a:bodyPr/>
        <a:lstStyle/>
        <a:p>
          <a:pPr>
            <a:lnSpc>
              <a:spcPct val="100000"/>
            </a:lnSpc>
          </a:pPr>
          <a:r>
            <a:rPr lang="en-US"/>
            <a:t>Creation of user accounts</a:t>
          </a:r>
        </a:p>
      </dgm:t>
    </dgm:pt>
    <dgm:pt modelId="{E90470D7-1D59-4F31-9111-A0660F80EE86}" type="parTrans" cxnId="{053D7AD0-D111-4F77-AECB-480B8E479592}">
      <dgm:prSet/>
      <dgm:spPr/>
      <dgm:t>
        <a:bodyPr/>
        <a:lstStyle/>
        <a:p>
          <a:endParaRPr lang="en-US"/>
        </a:p>
      </dgm:t>
    </dgm:pt>
    <dgm:pt modelId="{54F3DA24-2CA2-496F-BDDE-2D6BF821DB7C}" type="sibTrans" cxnId="{053D7AD0-D111-4F77-AECB-480B8E479592}">
      <dgm:prSet/>
      <dgm:spPr/>
      <dgm:t>
        <a:bodyPr/>
        <a:lstStyle/>
        <a:p>
          <a:endParaRPr lang="en-US"/>
        </a:p>
      </dgm:t>
    </dgm:pt>
    <dgm:pt modelId="{1FD30C34-CA76-4B67-8E95-5B7BE26F2F56}">
      <dgm:prSet/>
      <dgm:spPr/>
      <dgm:t>
        <a:bodyPr/>
        <a:lstStyle/>
        <a:p>
          <a:pPr>
            <a:lnSpc>
              <a:spcPct val="100000"/>
            </a:lnSpc>
          </a:pPr>
          <a:r>
            <a:rPr lang="en-US"/>
            <a:t>Account Verification</a:t>
          </a:r>
        </a:p>
      </dgm:t>
    </dgm:pt>
    <dgm:pt modelId="{C2136962-9457-4714-833B-1BDB95D561DF}" type="parTrans" cxnId="{3A84B73A-13FE-41C9-AFBA-D9CF99D6AB4F}">
      <dgm:prSet/>
      <dgm:spPr/>
      <dgm:t>
        <a:bodyPr/>
        <a:lstStyle/>
        <a:p>
          <a:endParaRPr lang="en-US"/>
        </a:p>
      </dgm:t>
    </dgm:pt>
    <dgm:pt modelId="{FFDC2529-D732-4121-A85D-647950C614F9}" type="sibTrans" cxnId="{3A84B73A-13FE-41C9-AFBA-D9CF99D6AB4F}">
      <dgm:prSet/>
      <dgm:spPr/>
      <dgm:t>
        <a:bodyPr/>
        <a:lstStyle/>
        <a:p>
          <a:endParaRPr lang="en-US"/>
        </a:p>
      </dgm:t>
    </dgm:pt>
    <dgm:pt modelId="{EF1396B5-FBF9-4A9B-89BF-67344D033782}">
      <dgm:prSet/>
      <dgm:spPr/>
      <dgm:t>
        <a:bodyPr/>
        <a:lstStyle/>
        <a:p>
          <a:pPr>
            <a:lnSpc>
              <a:spcPct val="100000"/>
            </a:lnSpc>
            <a:defRPr b="1"/>
          </a:pPr>
          <a:r>
            <a:rPr lang="en-US"/>
            <a:t>Authentication</a:t>
          </a:r>
        </a:p>
      </dgm:t>
    </dgm:pt>
    <dgm:pt modelId="{5B75C587-13C9-4D79-8B90-917FCB47D8F2}" type="parTrans" cxnId="{46C072A4-0A93-4DEB-A679-E5E394DEA129}">
      <dgm:prSet/>
      <dgm:spPr/>
      <dgm:t>
        <a:bodyPr/>
        <a:lstStyle/>
        <a:p>
          <a:endParaRPr lang="en-US"/>
        </a:p>
      </dgm:t>
    </dgm:pt>
    <dgm:pt modelId="{D3F896ED-19FB-4075-AFF1-D1AFEC93937D}" type="sibTrans" cxnId="{46C072A4-0A93-4DEB-A679-E5E394DEA129}">
      <dgm:prSet/>
      <dgm:spPr/>
      <dgm:t>
        <a:bodyPr/>
        <a:lstStyle/>
        <a:p>
          <a:endParaRPr lang="en-US"/>
        </a:p>
      </dgm:t>
    </dgm:pt>
    <dgm:pt modelId="{89264C35-3CEB-40CC-9B24-E231FE7B9643}">
      <dgm:prSet/>
      <dgm:spPr/>
      <dgm:t>
        <a:bodyPr/>
        <a:lstStyle/>
        <a:p>
          <a:pPr>
            <a:lnSpc>
              <a:spcPct val="100000"/>
            </a:lnSpc>
          </a:pPr>
          <a:r>
            <a:rPr lang="en-US"/>
            <a:t>Username and Password</a:t>
          </a:r>
        </a:p>
      </dgm:t>
    </dgm:pt>
    <dgm:pt modelId="{5207C56F-82AD-4AFB-A6B4-188ED6C2D576}" type="parTrans" cxnId="{61B5E86F-3F8E-4F15-B05D-5A4733353B95}">
      <dgm:prSet/>
      <dgm:spPr/>
      <dgm:t>
        <a:bodyPr/>
        <a:lstStyle/>
        <a:p>
          <a:endParaRPr lang="en-US"/>
        </a:p>
      </dgm:t>
    </dgm:pt>
    <dgm:pt modelId="{994EE658-4989-4012-BC26-0F1F089D6E61}" type="sibTrans" cxnId="{61B5E86F-3F8E-4F15-B05D-5A4733353B95}">
      <dgm:prSet/>
      <dgm:spPr/>
      <dgm:t>
        <a:bodyPr/>
        <a:lstStyle/>
        <a:p>
          <a:endParaRPr lang="en-US"/>
        </a:p>
      </dgm:t>
    </dgm:pt>
    <dgm:pt modelId="{2685C20D-A2EA-443E-888C-FD065FFE6E1C}">
      <dgm:prSet/>
      <dgm:spPr/>
      <dgm:t>
        <a:bodyPr/>
        <a:lstStyle/>
        <a:p>
          <a:pPr>
            <a:lnSpc>
              <a:spcPct val="100000"/>
            </a:lnSpc>
          </a:pPr>
          <a:r>
            <a:rPr lang="en-US"/>
            <a:t>MFA – MultiFactor Authentication</a:t>
          </a:r>
        </a:p>
      </dgm:t>
    </dgm:pt>
    <dgm:pt modelId="{975589E8-78C6-4261-B826-A518CEEABE25}" type="parTrans" cxnId="{A33A6AF7-C7E3-47E2-8697-0BB0A086D33E}">
      <dgm:prSet/>
      <dgm:spPr/>
      <dgm:t>
        <a:bodyPr/>
        <a:lstStyle/>
        <a:p>
          <a:endParaRPr lang="en-US"/>
        </a:p>
      </dgm:t>
    </dgm:pt>
    <dgm:pt modelId="{86C179E2-0497-4F66-9DE7-141A172CB43B}" type="sibTrans" cxnId="{A33A6AF7-C7E3-47E2-8697-0BB0A086D33E}">
      <dgm:prSet/>
      <dgm:spPr/>
      <dgm:t>
        <a:bodyPr/>
        <a:lstStyle/>
        <a:p>
          <a:endParaRPr lang="en-US"/>
        </a:p>
      </dgm:t>
    </dgm:pt>
    <dgm:pt modelId="{1C310342-2DBF-4365-B75B-58A32D9DD1FE}">
      <dgm:prSet/>
      <dgm:spPr/>
      <dgm:t>
        <a:bodyPr/>
        <a:lstStyle/>
        <a:p>
          <a:pPr>
            <a:lnSpc>
              <a:spcPct val="100000"/>
            </a:lnSpc>
          </a:pPr>
          <a:r>
            <a:rPr lang="en-US"/>
            <a:t>Biometrics</a:t>
          </a:r>
        </a:p>
      </dgm:t>
    </dgm:pt>
    <dgm:pt modelId="{6FA1E99A-AEA0-4B32-AD5C-3FEE018DBA00}" type="parTrans" cxnId="{005C8509-0FB9-4244-9D54-7556898BF6E4}">
      <dgm:prSet/>
      <dgm:spPr/>
      <dgm:t>
        <a:bodyPr/>
        <a:lstStyle/>
        <a:p>
          <a:endParaRPr lang="en-US"/>
        </a:p>
      </dgm:t>
    </dgm:pt>
    <dgm:pt modelId="{95575971-FF90-4DDE-B9F8-F538FF5CD6CB}" type="sibTrans" cxnId="{005C8509-0FB9-4244-9D54-7556898BF6E4}">
      <dgm:prSet/>
      <dgm:spPr/>
      <dgm:t>
        <a:bodyPr/>
        <a:lstStyle/>
        <a:p>
          <a:endParaRPr lang="en-US"/>
        </a:p>
      </dgm:t>
    </dgm:pt>
    <dgm:pt modelId="{00C6EA62-BD66-446F-B72D-C1A64A5DDE81}">
      <dgm:prSet/>
      <dgm:spPr/>
      <dgm:t>
        <a:bodyPr/>
        <a:lstStyle/>
        <a:p>
          <a:pPr>
            <a:lnSpc>
              <a:spcPct val="100000"/>
            </a:lnSpc>
          </a:pPr>
          <a:r>
            <a:rPr lang="en-CA"/>
            <a:t>Attributes and Meta data: Stores information about you on a Database</a:t>
          </a:r>
          <a:endParaRPr lang="en-US"/>
        </a:p>
      </dgm:t>
    </dgm:pt>
    <dgm:pt modelId="{A5876C6F-BE2E-48BE-A178-99A8326C0D72}" type="parTrans" cxnId="{12150A7F-DA77-44CF-BE46-21E987C8256A}">
      <dgm:prSet/>
      <dgm:spPr/>
      <dgm:t>
        <a:bodyPr/>
        <a:lstStyle/>
        <a:p>
          <a:endParaRPr lang="en-US"/>
        </a:p>
      </dgm:t>
    </dgm:pt>
    <dgm:pt modelId="{8F6B7590-7AEF-4171-A30D-498878EFA961}" type="sibTrans" cxnId="{12150A7F-DA77-44CF-BE46-21E987C8256A}">
      <dgm:prSet/>
      <dgm:spPr/>
      <dgm:t>
        <a:bodyPr/>
        <a:lstStyle/>
        <a:p>
          <a:endParaRPr lang="en-US"/>
        </a:p>
      </dgm:t>
    </dgm:pt>
    <dgm:pt modelId="{71B82512-F7E2-4D83-A812-47C018065DDB}">
      <dgm:prSet/>
      <dgm:spPr/>
      <dgm:t>
        <a:bodyPr/>
        <a:lstStyle/>
        <a:p>
          <a:pPr>
            <a:lnSpc>
              <a:spcPct val="100000"/>
            </a:lnSpc>
            <a:defRPr b="1"/>
          </a:pPr>
          <a:r>
            <a:rPr lang="en-CA"/>
            <a:t>Password Management</a:t>
          </a:r>
          <a:endParaRPr lang="en-US"/>
        </a:p>
      </dgm:t>
    </dgm:pt>
    <dgm:pt modelId="{28FCAEED-76D6-4ECB-A6D3-B91F6283ADFE}" type="parTrans" cxnId="{F34B3B30-792D-4692-8766-452CDF1F0755}">
      <dgm:prSet/>
      <dgm:spPr/>
      <dgm:t>
        <a:bodyPr/>
        <a:lstStyle/>
        <a:p>
          <a:endParaRPr lang="en-US"/>
        </a:p>
      </dgm:t>
    </dgm:pt>
    <dgm:pt modelId="{E843ED14-F09D-42F7-A8D5-7964B3F6D4B0}" type="sibTrans" cxnId="{F34B3B30-792D-4692-8766-452CDF1F0755}">
      <dgm:prSet/>
      <dgm:spPr/>
      <dgm:t>
        <a:bodyPr/>
        <a:lstStyle/>
        <a:p>
          <a:endParaRPr lang="en-US"/>
        </a:p>
      </dgm:t>
    </dgm:pt>
    <dgm:pt modelId="{0DB2C0B5-D954-4B54-87EC-459B83168C3C}">
      <dgm:prSet/>
      <dgm:spPr/>
      <dgm:t>
        <a:bodyPr/>
        <a:lstStyle/>
        <a:p>
          <a:pPr>
            <a:lnSpc>
              <a:spcPct val="100000"/>
            </a:lnSpc>
          </a:pPr>
          <a:r>
            <a:rPr lang="en-US"/>
            <a:t>Establishes rules for password creation and management (Length and Complexity)</a:t>
          </a:r>
        </a:p>
      </dgm:t>
    </dgm:pt>
    <dgm:pt modelId="{BC1A8A5E-8EF6-4E73-8912-B5E8AFC28EA0}" type="parTrans" cxnId="{6995D297-ED7B-4347-9775-BC63B50E236F}">
      <dgm:prSet/>
      <dgm:spPr/>
      <dgm:t>
        <a:bodyPr/>
        <a:lstStyle/>
        <a:p>
          <a:endParaRPr lang="en-US"/>
        </a:p>
      </dgm:t>
    </dgm:pt>
    <dgm:pt modelId="{073B7824-ED21-40FC-9B56-2248E9183DB8}" type="sibTrans" cxnId="{6995D297-ED7B-4347-9775-BC63B50E236F}">
      <dgm:prSet/>
      <dgm:spPr/>
      <dgm:t>
        <a:bodyPr/>
        <a:lstStyle/>
        <a:p>
          <a:endParaRPr lang="en-US"/>
        </a:p>
      </dgm:t>
    </dgm:pt>
    <dgm:pt modelId="{AF6982C2-B458-4818-9975-DC3DC14CCAC5}">
      <dgm:prSet/>
      <dgm:spPr/>
      <dgm:t>
        <a:bodyPr/>
        <a:lstStyle/>
        <a:p>
          <a:pPr>
            <a:lnSpc>
              <a:spcPct val="100000"/>
            </a:lnSpc>
            <a:defRPr b="1"/>
          </a:pPr>
          <a:r>
            <a:rPr lang="en-CA"/>
            <a:t>User Profile Management</a:t>
          </a:r>
          <a:endParaRPr lang="en-US"/>
        </a:p>
      </dgm:t>
    </dgm:pt>
    <dgm:pt modelId="{2A28B280-BE1A-4B7E-917F-F848B45D9167}" type="sibTrans" cxnId="{312E11F3-64FB-421C-AE52-35DAC32F73E7}">
      <dgm:prSet/>
      <dgm:spPr/>
      <dgm:t>
        <a:bodyPr/>
        <a:lstStyle/>
        <a:p>
          <a:endParaRPr lang="en-US"/>
        </a:p>
      </dgm:t>
    </dgm:pt>
    <dgm:pt modelId="{2F06ED3D-26EF-433C-A8C6-4501CF41F3DD}" type="parTrans" cxnId="{312E11F3-64FB-421C-AE52-35DAC32F73E7}">
      <dgm:prSet/>
      <dgm:spPr/>
      <dgm:t>
        <a:bodyPr/>
        <a:lstStyle/>
        <a:p>
          <a:endParaRPr lang="en-US"/>
        </a:p>
      </dgm:t>
    </dgm:pt>
    <dgm:pt modelId="{A68AB554-E429-4ED6-87AA-C27023BDC9CD}">
      <dgm:prSet/>
      <dgm:spPr/>
      <dgm:t>
        <a:bodyPr/>
        <a:lstStyle/>
        <a:p>
          <a:pPr>
            <a:lnSpc>
              <a:spcPct val="100000"/>
            </a:lnSpc>
            <a:defRPr b="1"/>
          </a:pPr>
          <a:r>
            <a:rPr lang="en-US"/>
            <a:t>Authorization</a:t>
          </a:r>
        </a:p>
      </dgm:t>
    </dgm:pt>
    <dgm:pt modelId="{724C4698-CB8C-4AFF-8E89-E48061B56460}" type="sibTrans" cxnId="{A8A437DF-FABF-4DFB-84D6-F37861C77C43}">
      <dgm:prSet/>
      <dgm:spPr/>
      <dgm:t>
        <a:bodyPr/>
        <a:lstStyle/>
        <a:p>
          <a:endParaRPr lang="en-US"/>
        </a:p>
      </dgm:t>
    </dgm:pt>
    <dgm:pt modelId="{DDA49A19-3704-4B4F-835E-095586F69BC7}" type="parTrans" cxnId="{A8A437DF-FABF-4DFB-84D6-F37861C77C43}">
      <dgm:prSet/>
      <dgm:spPr/>
      <dgm:t>
        <a:bodyPr/>
        <a:lstStyle/>
        <a:p>
          <a:endParaRPr lang="en-US"/>
        </a:p>
      </dgm:t>
    </dgm:pt>
    <dgm:pt modelId="{AA113C4B-841D-45C4-9DE3-CCCE1E55DFCC}">
      <dgm:prSet/>
      <dgm:spPr/>
      <dgm:t>
        <a:bodyPr/>
        <a:lstStyle/>
        <a:p>
          <a:pPr>
            <a:lnSpc>
              <a:spcPct val="100000"/>
            </a:lnSpc>
          </a:pPr>
          <a:r>
            <a:rPr lang="en-US"/>
            <a:t>Access control for users or websites to what resources are accessible </a:t>
          </a:r>
        </a:p>
      </dgm:t>
    </dgm:pt>
    <dgm:pt modelId="{C1D7592D-CD71-4C4E-9999-859073AE8335}" type="sibTrans" cxnId="{060E3FBD-B487-4DA4-819D-4EEFE4BB47F9}">
      <dgm:prSet/>
      <dgm:spPr/>
      <dgm:t>
        <a:bodyPr/>
        <a:lstStyle/>
        <a:p>
          <a:endParaRPr lang="en-US"/>
        </a:p>
      </dgm:t>
    </dgm:pt>
    <dgm:pt modelId="{9BD0F998-8946-4F90-B896-91EC4E04D6EF}" type="parTrans" cxnId="{060E3FBD-B487-4DA4-819D-4EEFE4BB47F9}">
      <dgm:prSet/>
      <dgm:spPr/>
      <dgm:t>
        <a:bodyPr/>
        <a:lstStyle/>
        <a:p>
          <a:endParaRPr lang="en-US"/>
        </a:p>
      </dgm:t>
    </dgm:pt>
    <dgm:pt modelId="{BC2B6341-0717-4353-B4DB-B3025C505F1B}" type="pres">
      <dgm:prSet presAssocID="{7BE73F8D-1DB3-4D21-84D4-B263B00B5483}" presName="root" presStyleCnt="0">
        <dgm:presLayoutVars>
          <dgm:dir/>
          <dgm:resizeHandles val="exact"/>
        </dgm:presLayoutVars>
      </dgm:prSet>
      <dgm:spPr/>
    </dgm:pt>
    <dgm:pt modelId="{E81F02A9-26F5-4839-B729-C5C12BCB41AC}" type="pres">
      <dgm:prSet presAssocID="{EDBD8DBA-5EDF-4094-8F6D-5885011FCAF3}" presName="compNode" presStyleCnt="0"/>
      <dgm:spPr/>
    </dgm:pt>
    <dgm:pt modelId="{0676DA2C-815A-4797-BD6E-C46B6B50AE2B}" type="pres">
      <dgm:prSet presAssocID="{EDBD8DBA-5EDF-4094-8F6D-5885011FCA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506B12F-EA7F-46A6-AD2F-1BC2FDABA59E}" type="pres">
      <dgm:prSet presAssocID="{EDBD8DBA-5EDF-4094-8F6D-5885011FCAF3}" presName="iconSpace" presStyleCnt="0"/>
      <dgm:spPr/>
    </dgm:pt>
    <dgm:pt modelId="{E6EFCC7B-EDEF-4597-8834-CEB225A47583}" type="pres">
      <dgm:prSet presAssocID="{EDBD8DBA-5EDF-4094-8F6D-5885011FCAF3}" presName="parTx" presStyleLbl="revTx" presStyleIdx="0" presStyleCnt="10">
        <dgm:presLayoutVars>
          <dgm:chMax val="0"/>
          <dgm:chPref val="0"/>
        </dgm:presLayoutVars>
      </dgm:prSet>
      <dgm:spPr/>
    </dgm:pt>
    <dgm:pt modelId="{8A900653-C7D0-4A64-9A17-E0099196A061}" type="pres">
      <dgm:prSet presAssocID="{EDBD8DBA-5EDF-4094-8F6D-5885011FCAF3}" presName="txSpace" presStyleCnt="0"/>
      <dgm:spPr/>
    </dgm:pt>
    <dgm:pt modelId="{AC542B6C-5CE8-4880-97E5-6211B107E903}" type="pres">
      <dgm:prSet presAssocID="{EDBD8DBA-5EDF-4094-8F6D-5885011FCAF3}" presName="desTx" presStyleLbl="revTx" presStyleIdx="1" presStyleCnt="10">
        <dgm:presLayoutVars/>
      </dgm:prSet>
      <dgm:spPr/>
    </dgm:pt>
    <dgm:pt modelId="{3E5A04DA-C8B9-4B14-A7E2-04B371C99CB0}" type="pres">
      <dgm:prSet presAssocID="{243B72F3-8D3E-4E85-8C12-BDC4109C1A35}" presName="sibTrans" presStyleCnt="0"/>
      <dgm:spPr/>
    </dgm:pt>
    <dgm:pt modelId="{784918AB-3FD8-4895-9D85-A979051CF5DE}" type="pres">
      <dgm:prSet presAssocID="{EF1396B5-FBF9-4A9B-89BF-67344D033782}" presName="compNode" presStyleCnt="0"/>
      <dgm:spPr/>
    </dgm:pt>
    <dgm:pt modelId="{DCC03F85-5339-4277-912A-0EBEF0315A11}" type="pres">
      <dgm:prSet presAssocID="{EF1396B5-FBF9-4A9B-89BF-67344D0337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F79D53D8-E656-4037-B093-BD20A93DFFC2}" type="pres">
      <dgm:prSet presAssocID="{EF1396B5-FBF9-4A9B-89BF-67344D033782}" presName="iconSpace" presStyleCnt="0"/>
      <dgm:spPr/>
    </dgm:pt>
    <dgm:pt modelId="{CC2B4CF9-E070-49F3-A50B-6BDCBDD6812E}" type="pres">
      <dgm:prSet presAssocID="{EF1396B5-FBF9-4A9B-89BF-67344D033782}" presName="parTx" presStyleLbl="revTx" presStyleIdx="2" presStyleCnt="10">
        <dgm:presLayoutVars>
          <dgm:chMax val="0"/>
          <dgm:chPref val="0"/>
        </dgm:presLayoutVars>
      </dgm:prSet>
      <dgm:spPr/>
    </dgm:pt>
    <dgm:pt modelId="{B2AF9375-3A70-4A4E-A24A-37271431C5D6}" type="pres">
      <dgm:prSet presAssocID="{EF1396B5-FBF9-4A9B-89BF-67344D033782}" presName="txSpace" presStyleCnt="0"/>
      <dgm:spPr/>
    </dgm:pt>
    <dgm:pt modelId="{A5B2D18D-CD65-43A5-9EFF-81747BDD0723}" type="pres">
      <dgm:prSet presAssocID="{EF1396B5-FBF9-4A9B-89BF-67344D033782}" presName="desTx" presStyleLbl="revTx" presStyleIdx="3" presStyleCnt="10">
        <dgm:presLayoutVars/>
      </dgm:prSet>
      <dgm:spPr/>
    </dgm:pt>
    <dgm:pt modelId="{C67F8C6F-F539-422A-AF81-BA302FB19428}" type="pres">
      <dgm:prSet presAssocID="{D3F896ED-19FB-4075-AFF1-D1AFEC93937D}" presName="sibTrans" presStyleCnt="0"/>
      <dgm:spPr/>
    </dgm:pt>
    <dgm:pt modelId="{D4C21434-40D6-4B76-9CC1-3F1BD2DEC127}" type="pres">
      <dgm:prSet presAssocID="{A68AB554-E429-4ED6-87AA-C27023BDC9CD}" presName="compNode" presStyleCnt="0"/>
      <dgm:spPr/>
    </dgm:pt>
    <dgm:pt modelId="{DC5B2F75-2AAD-47C6-8DFE-3A7B1165CB9C}" type="pres">
      <dgm:prSet presAssocID="{A68AB554-E429-4ED6-87AA-C27023BDC9C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F505F21D-9F36-419C-997B-622426323719}" type="pres">
      <dgm:prSet presAssocID="{A68AB554-E429-4ED6-87AA-C27023BDC9CD}" presName="iconSpace" presStyleCnt="0"/>
      <dgm:spPr/>
    </dgm:pt>
    <dgm:pt modelId="{95128BE4-E5E2-44A4-A254-780E4666047B}" type="pres">
      <dgm:prSet presAssocID="{A68AB554-E429-4ED6-87AA-C27023BDC9CD}" presName="parTx" presStyleLbl="revTx" presStyleIdx="4" presStyleCnt="10">
        <dgm:presLayoutVars>
          <dgm:chMax val="0"/>
          <dgm:chPref val="0"/>
        </dgm:presLayoutVars>
      </dgm:prSet>
      <dgm:spPr/>
    </dgm:pt>
    <dgm:pt modelId="{B00A9C11-920F-4738-BDAE-CD421C7CB706}" type="pres">
      <dgm:prSet presAssocID="{A68AB554-E429-4ED6-87AA-C27023BDC9CD}" presName="txSpace" presStyleCnt="0"/>
      <dgm:spPr/>
    </dgm:pt>
    <dgm:pt modelId="{F9687C01-FA25-4352-9255-1C93D4DFBEE5}" type="pres">
      <dgm:prSet presAssocID="{A68AB554-E429-4ED6-87AA-C27023BDC9CD}" presName="desTx" presStyleLbl="revTx" presStyleIdx="5" presStyleCnt="10">
        <dgm:presLayoutVars/>
      </dgm:prSet>
      <dgm:spPr/>
    </dgm:pt>
    <dgm:pt modelId="{181080B7-340D-4824-9C18-BE906B397113}" type="pres">
      <dgm:prSet presAssocID="{724C4698-CB8C-4AFF-8E89-E48061B56460}" presName="sibTrans" presStyleCnt="0"/>
      <dgm:spPr/>
    </dgm:pt>
    <dgm:pt modelId="{ED763865-C498-4826-A7FB-E8AB82C67629}" type="pres">
      <dgm:prSet presAssocID="{AF6982C2-B458-4818-9975-DC3DC14CCAC5}" presName="compNode" presStyleCnt="0"/>
      <dgm:spPr/>
    </dgm:pt>
    <dgm:pt modelId="{9ACC5FA9-D279-4DDA-9573-A1D9EC294645}" type="pres">
      <dgm:prSet presAssocID="{AF6982C2-B458-4818-9975-DC3DC14CCA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4B6C8F0-8EFB-4208-9E2F-11D54872B141}" type="pres">
      <dgm:prSet presAssocID="{AF6982C2-B458-4818-9975-DC3DC14CCAC5}" presName="iconSpace" presStyleCnt="0"/>
      <dgm:spPr/>
    </dgm:pt>
    <dgm:pt modelId="{AB8F178E-A11A-4A7B-8242-B92D8F2EBB8E}" type="pres">
      <dgm:prSet presAssocID="{AF6982C2-B458-4818-9975-DC3DC14CCAC5}" presName="parTx" presStyleLbl="revTx" presStyleIdx="6" presStyleCnt="10">
        <dgm:presLayoutVars>
          <dgm:chMax val="0"/>
          <dgm:chPref val="0"/>
        </dgm:presLayoutVars>
      </dgm:prSet>
      <dgm:spPr/>
    </dgm:pt>
    <dgm:pt modelId="{7F7651C5-B45C-4AA7-8396-71C97B0622B2}" type="pres">
      <dgm:prSet presAssocID="{AF6982C2-B458-4818-9975-DC3DC14CCAC5}" presName="txSpace" presStyleCnt="0"/>
      <dgm:spPr/>
    </dgm:pt>
    <dgm:pt modelId="{B845741B-D6CC-43BE-9F1E-91FCC272D783}" type="pres">
      <dgm:prSet presAssocID="{AF6982C2-B458-4818-9975-DC3DC14CCAC5}" presName="desTx" presStyleLbl="revTx" presStyleIdx="7" presStyleCnt="10">
        <dgm:presLayoutVars/>
      </dgm:prSet>
      <dgm:spPr/>
    </dgm:pt>
    <dgm:pt modelId="{6C4D9A18-7671-4C70-9565-BAAF95D1CACF}" type="pres">
      <dgm:prSet presAssocID="{2A28B280-BE1A-4B7E-917F-F848B45D9167}" presName="sibTrans" presStyleCnt="0"/>
      <dgm:spPr/>
    </dgm:pt>
    <dgm:pt modelId="{70BB43CD-642A-4A80-9E95-4B22FF674396}" type="pres">
      <dgm:prSet presAssocID="{71B82512-F7E2-4D83-A812-47C018065DDB}" presName="compNode" presStyleCnt="0"/>
      <dgm:spPr/>
    </dgm:pt>
    <dgm:pt modelId="{9B17A1A4-98A8-46A4-8ADA-6FDAA64023F4}" type="pres">
      <dgm:prSet presAssocID="{71B82512-F7E2-4D83-A812-47C018065D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0734CE0D-D3E7-46D5-AC6B-37D207DDB75D}" type="pres">
      <dgm:prSet presAssocID="{71B82512-F7E2-4D83-A812-47C018065DDB}" presName="iconSpace" presStyleCnt="0"/>
      <dgm:spPr/>
    </dgm:pt>
    <dgm:pt modelId="{C5BE5121-297F-416E-8A62-4FEC105F5D57}" type="pres">
      <dgm:prSet presAssocID="{71B82512-F7E2-4D83-A812-47C018065DDB}" presName="parTx" presStyleLbl="revTx" presStyleIdx="8" presStyleCnt="10">
        <dgm:presLayoutVars>
          <dgm:chMax val="0"/>
          <dgm:chPref val="0"/>
        </dgm:presLayoutVars>
      </dgm:prSet>
      <dgm:spPr/>
    </dgm:pt>
    <dgm:pt modelId="{E53EA29D-DFDF-4A87-9B20-00A1479E3C10}" type="pres">
      <dgm:prSet presAssocID="{71B82512-F7E2-4D83-A812-47C018065DDB}" presName="txSpace" presStyleCnt="0"/>
      <dgm:spPr/>
    </dgm:pt>
    <dgm:pt modelId="{0591D24C-7D1D-4EAF-8254-AB215C926235}" type="pres">
      <dgm:prSet presAssocID="{71B82512-F7E2-4D83-A812-47C018065DDB}" presName="desTx" presStyleLbl="revTx" presStyleIdx="9" presStyleCnt="10">
        <dgm:presLayoutVars/>
      </dgm:prSet>
      <dgm:spPr/>
    </dgm:pt>
  </dgm:ptLst>
  <dgm:cxnLst>
    <dgm:cxn modelId="{005C8509-0FB9-4244-9D54-7556898BF6E4}" srcId="{EF1396B5-FBF9-4A9B-89BF-67344D033782}" destId="{1C310342-2DBF-4365-B75B-58A32D9DD1FE}" srcOrd="2" destOrd="0" parTransId="{6FA1E99A-AEA0-4B32-AD5C-3FEE018DBA00}" sibTransId="{95575971-FF90-4DDE-B9F8-F538FF5CD6CB}"/>
    <dgm:cxn modelId="{102AA620-1796-46C1-8EC6-BC6D52523568}" type="presOf" srcId="{EF1396B5-FBF9-4A9B-89BF-67344D033782}" destId="{CC2B4CF9-E070-49F3-A50B-6BDCBDD6812E}" srcOrd="0" destOrd="0" presId="urn:microsoft.com/office/officeart/2018/2/layout/IconLabelDescriptionList"/>
    <dgm:cxn modelId="{F34B3B30-792D-4692-8766-452CDF1F0755}" srcId="{7BE73F8D-1DB3-4D21-84D4-B263B00B5483}" destId="{71B82512-F7E2-4D83-A812-47C018065DDB}" srcOrd="4" destOrd="0" parTransId="{28FCAEED-76D6-4ECB-A6D3-B91F6283ADFE}" sibTransId="{E843ED14-F09D-42F7-A8D5-7964B3F6D4B0}"/>
    <dgm:cxn modelId="{D1492533-F4BD-4BEE-897C-23E58BE4FB6E}" type="presOf" srcId="{89264C35-3CEB-40CC-9B24-E231FE7B9643}" destId="{A5B2D18D-CD65-43A5-9EFF-81747BDD0723}" srcOrd="0" destOrd="0" presId="urn:microsoft.com/office/officeart/2018/2/layout/IconLabelDescriptionList"/>
    <dgm:cxn modelId="{3A84B73A-13FE-41C9-AFBA-D9CF99D6AB4F}" srcId="{EDBD8DBA-5EDF-4094-8F6D-5885011FCAF3}" destId="{1FD30C34-CA76-4B67-8E95-5B7BE26F2F56}" srcOrd="1" destOrd="0" parTransId="{C2136962-9457-4714-833B-1BDB95D561DF}" sibTransId="{FFDC2529-D732-4121-A85D-647950C614F9}"/>
    <dgm:cxn modelId="{E4E43B65-DB5B-475A-ABCD-7898516C8F24}" type="presOf" srcId="{1FD30C34-CA76-4B67-8E95-5B7BE26F2F56}" destId="{AC542B6C-5CE8-4880-97E5-6211B107E903}" srcOrd="0" destOrd="1" presId="urn:microsoft.com/office/officeart/2018/2/layout/IconLabelDescriptionList"/>
    <dgm:cxn modelId="{61B5E86F-3F8E-4F15-B05D-5A4733353B95}" srcId="{EF1396B5-FBF9-4A9B-89BF-67344D033782}" destId="{89264C35-3CEB-40CC-9B24-E231FE7B9643}" srcOrd="0" destOrd="0" parTransId="{5207C56F-82AD-4AFB-A6B4-188ED6C2D576}" sibTransId="{994EE658-4989-4012-BC26-0F1F089D6E61}"/>
    <dgm:cxn modelId="{7D6AE37C-C93E-425A-A4D0-4048F8CCA283}" type="presOf" srcId="{AF6982C2-B458-4818-9975-DC3DC14CCAC5}" destId="{AB8F178E-A11A-4A7B-8242-B92D8F2EBB8E}" srcOrd="0" destOrd="0" presId="urn:microsoft.com/office/officeart/2018/2/layout/IconLabelDescriptionList"/>
    <dgm:cxn modelId="{6475907E-BEF9-453E-B000-B8C317D7FCBA}" type="presOf" srcId="{AA113C4B-841D-45C4-9DE3-CCCE1E55DFCC}" destId="{F9687C01-FA25-4352-9255-1C93D4DFBEE5}" srcOrd="0" destOrd="0" presId="urn:microsoft.com/office/officeart/2018/2/layout/IconLabelDescriptionList"/>
    <dgm:cxn modelId="{12150A7F-DA77-44CF-BE46-21E987C8256A}" srcId="{AF6982C2-B458-4818-9975-DC3DC14CCAC5}" destId="{00C6EA62-BD66-446F-B72D-C1A64A5DDE81}" srcOrd="0" destOrd="0" parTransId="{A5876C6F-BE2E-48BE-A178-99A8326C0D72}" sibTransId="{8F6B7590-7AEF-4171-A30D-498878EFA961}"/>
    <dgm:cxn modelId="{467EE28B-C2C2-4964-9CF8-E5181F73114D}" type="presOf" srcId="{71B82512-F7E2-4D83-A812-47C018065DDB}" destId="{C5BE5121-297F-416E-8A62-4FEC105F5D57}" srcOrd="0" destOrd="0" presId="urn:microsoft.com/office/officeart/2018/2/layout/IconLabelDescriptionList"/>
    <dgm:cxn modelId="{6995D297-ED7B-4347-9775-BC63B50E236F}" srcId="{71B82512-F7E2-4D83-A812-47C018065DDB}" destId="{0DB2C0B5-D954-4B54-87EC-459B83168C3C}" srcOrd="0" destOrd="0" parTransId="{BC1A8A5E-8EF6-4E73-8912-B5E8AFC28EA0}" sibTransId="{073B7824-ED21-40FC-9B56-2248E9183DB8}"/>
    <dgm:cxn modelId="{5B3C849B-599B-4743-AE44-63EFFCD87BCC}" type="presOf" srcId="{2685C20D-A2EA-443E-888C-FD065FFE6E1C}" destId="{A5B2D18D-CD65-43A5-9EFF-81747BDD0723}" srcOrd="0" destOrd="1" presId="urn:microsoft.com/office/officeart/2018/2/layout/IconLabelDescriptionList"/>
    <dgm:cxn modelId="{BCAE5FA1-E761-465E-9039-12E89631DAB4}" type="presOf" srcId="{00C6EA62-BD66-446F-B72D-C1A64A5DDE81}" destId="{B845741B-D6CC-43BE-9F1E-91FCC272D783}" srcOrd="0" destOrd="0" presId="urn:microsoft.com/office/officeart/2018/2/layout/IconLabelDescriptionList"/>
    <dgm:cxn modelId="{1DA73FA3-5C2D-411A-B37D-E27D21F970BD}" type="presOf" srcId="{A68AB554-E429-4ED6-87AA-C27023BDC9CD}" destId="{95128BE4-E5E2-44A4-A254-780E4666047B}" srcOrd="0" destOrd="0" presId="urn:microsoft.com/office/officeart/2018/2/layout/IconLabelDescriptionList"/>
    <dgm:cxn modelId="{46C072A4-0A93-4DEB-A679-E5E394DEA129}" srcId="{7BE73F8D-1DB3-4D21-84D4-B263B00B5483}" destId="{EF1396B5-FBF9-4A9B-89BF-67344D033782}" srcOrd="1" destOrd="0" parTransId="{5B75C587-13C9-4D79-8B90-917FCB47D8F2}" sibTransId="{D3F896ED-19FB-4075-AFF1-D1AFEC93937D}"/>
    <dgm:cxn modelId="{58F3CDB1-8200-4A9C-8DF7-0A8BF260109E}" srcId="{7BE73F8D-1DB3-4D21-84D4-B263B00B5483}" destId="{EDBD8DBA-5EDF-4094-8F6D-5885011FCAF3}" srcOrd="0" destOrd="0" parTransId="{A371991A-5C4C-4981-8BC3-9D709C1BA8EC}" sibTransId="{243B72F3-8D3E-4E85-8C12-BDC4109C1A35}"/>
    <dgm:cxn modelId="{060E3FBD-B487-4DA4-819D-4EEFE4BB47F9}" srcId="{A68AB554-E429-4ED6-87AA-C27023BDC9CD}" destId="{AA113C4B-841D-45C4-9DE3-CCCE1E55DFCC}" srcOrd="0" destOrd="0" parTransId="{9BD0F998-8946-4F90-B896-91EC4E04D6EF}" sibTransId="{C1D7592D-CD71-4C4E-9999-859073AE8335}"/>
    <dgm:cxn modelId="{64D514C1-8FBE-4AEF-B058-EEB95E41E077}" type="presOf" srcId="{7BE73F8D-1DB3-4D21-84D4-B263B00B5483}" destId="{BC2B6341-0717-4353-B4DB-B3025C505F1B}" srcOrd="0" destOrd="0" presId="urn:microsoft.com/office/officeart/2018/2/layout/IconLabelDescriptionList"/>
    <dgm:cxn modelId="{9659FCC5-8D8B-49CB-8A64-FF4204CB1591}" type="presOf" srcId="{1C310342-2DBF-4365-B75B-58A32D9DD1FE}" destId="{A5B2D18D-CD65-43A5-9EFF-81747BDD0723}" srcOrd="0" destOrd="2" presId="urn:microsoft.com/office/officeart/2018/2/layout/IconLabelDescriptionList"/>
    <dgm:cxn modelId="{A02F8CCD-7D2A-4F82-829C-B31A6185B81E}" type="presOf" srcId="{EDBD8DBA-5EDF-4094-8F6D-5885011FCAF3}" destId="{E6EFCC7B-EDEF-4597-8834-CEB225A47583}" srcOrd="0" destOrd="0" presId="urn:microsoft.com/office/officeart/2018/2/layout/IconLabelDescriptionList"/>
    <dgm:cxn modelId="{053D7AD0-D111-4F77-AECB-480B8E479592}" srcId="{EDBD8DBA-5EDF-4094-8F6D-5885011FCAF3}" destId="{8E348784-2015-407D-A2F7-851EDC6C8E7D}" srcOrd="0" destOrd="0" parTransId="{E90470D7-1D59-4F31-9111-A0660F80EE86}" sibTransId="{54F3DA24-2CA2-496F-BDDE-2D6BF821DB7C}"/>
    <dgm:cxn modelId="{A8A437DF-FABF-4DFB-84D6-F37861C77C43}" srcId="{7BE73F8D-1DB3-4D21-84D4-B263B00B5483}" destId="{A68AB554-E429-4ED6-87AA-C27023BDC9CD}" srcOrd="2" destOrd="0" parTransId="{DDA49A19-3704-4B4F-835E-095586F69BC7}" sibTransId="{724C4698-CB8C-4AFF-8E89-E48061B56460}"/>
    <dgm:cxn modelId="{28E88BEF-AF7F-484A-B763-33982E5C8297}" type="presOf" srcId="{0DB2C0B5-D954-4B54-87EC-459B83168C3C}" destId="{0591D24C-7D1D-4EAF-8254-AB215C926235}" srcOrd="0" destOrd="0" presId="urn:microsoft.com/office/officeart/2018/2/layout/IconLabelDescriptionList"/>
    <dgm:cxn modelId="{312E11F3-64FB-421C-AE52-35DAC32F73E7}" srcId="{7BE73F8D-1DB3-4D21-84D4-B263B00B5483}" destId="{AF6982C2-B458-4818-9975-DC3DC14CCAC5}" srcOrd="3" destOrd="0" parTransId="{2F06ED3D-26EF-433C-A8C6-4501CF41F3DD}" sibTransId="{2A28B280-BE1A-4B7E-917F-F848B45D9167}"/>
    <dgm:cxn modelId="{AB7F83F6-C2A2-4853-B2A1-E5BD1C7E8EB2}" type="presOf" srcId="{8E348784-2015-407D-A2F7-851EDC6C8E7D}" destId="{AC542B6C-5CE8-4880-97E5-6211B107E903}" srcOrd="0" destOrd="0" presId="urn:microsoft.com/office/officeart/2018/2/layout/IconLabelDescriptionList"/>
    <dgm:cxn modelId="{A33A6AF7-C7E3-47E2-8697-0BB0A086D33E}" srcId="{EF1396B5-FBF9-4A9B-89BF-67344D033782}" destId="{2685C20D-A2EA-443E-888C-FD065FFE6E1C}" srcOrd="1" destOrd="0" parTransId="{975589E8-78C6-4261-B826-A518CEEABE25}" sibTransId="{86C179E2-0497-4F66-9DE7-141A172CB43B}"/>
    <dgm:cxn modelId="{0B9736D7-315A-4BC0-8369-53E42911FA5A}" type="presParOf" srcId="{BC2B6341-0717-4353-B4DB-B3025C505F1B}" destId="{E81F02A9-26F5-4839-B729-C5C12BCB41AC}" srcOrd="0" destOrd="0" presId="urn:microsoft.com/office/officeart/2018/2/layout/IconLabelDescriptionList"/>
    <dgm:cxn modelId="{ABA9B24D-5EAB-4722-BD01-1CABF4DA3EAA}" type="presParOf" srcId="{E81F02A9-26F5-4839-B729-C5C12BCB41AC}" destId="{0676DA2C-815A-4797-BD6E-C46B6B50AE2B}" srcOrd="0" destOrd="0" presId="urn:microsoft.com/office/officeart/2018/2/layout/IconLabelDescriptionList"/>
    <dgm:cxn modelId="{A60D48BF-2D36-4DD9-A437-5E77BB7E9F20}" type="presParOf" srcId="{E81F02A9-26F5-4839-B729-C5C12BCB41AC}" destId="{7506B12F-EA7F-46A6-AD2F-1BC2FDABA59E}" srcOrd="1" destOrd="0" presId="urn:microsoft.com/office/officeart/2018/2/layout/IconLabelDescriptionList"/>
    <dgm:cxn modelId="{0F506607-80DE-4D04-857B-3487F2D25639}" type="presParOf" srcId="{E81F02A9-26F5-4839-B729-C5C12BCB41AC}" destId="{E6EFCC7B-EDEF-4597-8834-CEB225A47583}" srcOrd="2" destOrd="0" presId="urn:microsoft.com/office/officeart/2018/2/layout/IconLabelDescriptionList"/>
    <dgm:cxn modelId="{4FAC90FC-6A96-4B46-924A-1DC921685AB6}" type="presParOf" srcId="{E81F02A9-26F5-4839-B729-C5C12BCB41AC}" destId="{8A900653-C7D0-4A64-9A17-E0099196A061}" srcOrd="3" destOrd="0" presId="urn:microsoft.com/office/officeart/2018/2/layout/IconLabelDescriptionList"/>
    <dgm:cxn modelId="{A53A6573-44E0-46B1-BB5C-067EA1A57D4D}" type="presParOf" srcId="{E81F02A9-26F5-4839-B729-C5C12BCB41AC}" destId="{AC542B6C-5CE8-4880-97E5-6211B107E903}" srcOrd="4" destOrd="0" presId="urn:microsoft.com/office/officeart/2018/2/layout/IconLabelDescriptionList"/>
    <dgm:cxn modelId="{B1B28EDA-F997-4109-ACA1-9953015FB2F4}" type="presParOf" srcId="{BC2B6341-0717-4353-B4DB-B3025C505F1B}" destId="{3E5A04DA-C8B9-4B14-A7E2-04B371C99CB0}" srcOrd="1" destOrd="0" presId="urn:microsoft.com/office/officeart/2018/2/layout/IconLabelDescriptionList"/>
    <dgm:cxn modelId="{321CBDD4-75D4-4F10-8C60-D418A1E947AD}" type="presParOf" srcId="{BC2B6341-0717-4353-B4DB-B3025C505F1B}" destId="{784918AB-3FD8-4895-9D85-A979051CF5DE}" srcOrd="2" destOrd="0" presId="urn:microsoft.com/office/officeart/2018/2/layout/IconLabelDescriptionList"/>
    <dgm:cxn modelId="{1EC8B699-92BE-4849-8F6F-2509726132AA}" type="presParOf" srcId="{784918AB-3FD8-4895-9D85-A979051CF5DE}" destId="{DCC03F85-5339-4277-912A-0EBEF0315A11}" srcOrd="0" destOrd="0" presId="urn:microsoft.com/office/officeart/2018/2/layout/IconLabelDescriptionList"/>
    <dgm:cxn modelId="{0F5517C2-9AD4-4316-8B1D-B8A3C644EFA0}" type="presParOf" srcId="{784918AB-3FD8-4895-9D85-A979051CF5DE}" destId="{F79D53D8-E656-4037-B093-BD20A93DFFC2}" srcOrd="1" destOrd="0" presId="urn:microsoft.com/office/officeart/2018/2/layout/IconLabelDescriptionList"/>
    <dgm:cxn modelId="{5A707F45-6C86-4F1A-9A42-78B19E0ADAE0}" type="presParOf" srcId="{784918AB-3FD8-4895-9D85-A979051CF5DE}" destId="{CC2B4CF9-E070-49F3-A50B-6BDCBDD6812E}" srcOrd="2" destOrd="0" presId="urn:microsoft.com/office/officeart/2018/2/layout/IconLabelDescriptionList"/>
    <dgm:cxn modelId="{9B61364D-2298-4A3C-A834-7169680F5031}" type="presParOf" srcId="{784918AB-3FD8-4895-9D85-A979051CF5DE}" destId="{B2AF9375-3A70-4A4E-A24A-37271431C5D6}" srcOrd="3" destOrd="0" presId="urn:microsoft.com/office/officeart/2018/2/layout/IconLabelDescriptionList"/>
    <dgm:cxn modelId="{F2D8AD70-8E28-4415-BA50-1709D127901B}" type="presParOf" srcId="{784918AB-3FD8-4895-9D85-A979051CF5DE}" destId="{A5B2D18D-CD65-43A5-9EFF-81747BDD0723}" srcOrd="4" destOrd="0" presId="urn:microsoft.com/office/officeart/2018/2/layout/IconLabelDescriptionList"/>
    <dgm:cxn modelId="{F307CAE5-D661-44CB-A249-A5F366ACAC9E}" type="presParOf" srcId="{BC2B6341-0717-4353-B4DB-B3025C505F1B}" destId="{C67F8C6F-F539-422A-AF81-BA302FB19428}" srcOrd="3" destOrd="0" presId="urn:microsoft.com/office/officeart/2018/2/layout/IconLabelDescriptionList"/>
    <dgm:cxn modelId="{61E7D719-9C82-454C-8DCC-F0D495927EDC}" type="presParOf" srcId="{BC2B6341-0717-4353-B4DB-B3025C505F1B}" destId="{D4C21434-40D6-4B76-9CC1-3F1BD2DEC127}" srcOrd="4" destOrd="0" presId="urn:microsoft.com/office/officeart/2018/2/layout/IconLabelDescriptionList"/>
    <dgm:cxn modelId="{57F14DE6-C5A1-4A91-AE4B-D0633CC24827}" type="presParOf" srcId="{D4C21434-40D6-4B76-9CC1-3F1BD2DEC127}" destId="{DC5B2F75-2AAD-47C6-8DFE-3A7B1165CB9C}" srcOrd="0" destOrd="0" presId="urn:microsoft.com/office/officeart/2018/2/layout/IconLabelDescriptionList"/>
    <dgm:cxn modelId="{A78B3F01-FE4E-4284-87B3-FEF35804F2BD}" type="presParOf" srcId="{D4C21434-40D6-4B76-9CC1-3F1BD2DEC127}" destId="{F505F21D-9F36-419C-997B-622426323719}" srcOrd="1" destOrd="0" presId="urn:microsoft.com/office/officeart/2018/2/layout/IconLabelDescriptionList"/>
    <dgm:cxn modelId="{30E24C00-9AC4-4AE9-BAC4-793C969AA98B}" type="presParOf" srcId="{D4C21434-40D6-4B76-9CC1-3F1BD2DEC127}" destId="{95128BE4-E5E2-44A4-A254-780E4666047B}" srcOrd="2" destOrd="0" presId="urn:microsoft.com/office/officeart/2018/2/layout/IconLabelDescriptionList"/>
    <dgm:cxn modelId="{AF79FB2A-660B-4981-9D6B-2A5233D9399E}" type="presParOf" srcId="{D4C21434-40D6-4B76-9CC1-3F1BD2DEC127}" destId="{B00A9C11-920F-4738-BDAE-CD421C7CB706}" srcOrd="3" destOrd="0" presId="urn:microsoft.com/office/officeart/2018/2/layout/IconLabelDescriptionList"/>
    <dgm:cxn modelId="{2DF49709-A7CA-4640-89E5-722F659030E6}" type="presParOf" srcId="{D4C21434-40D6-4B76-9CC1-3F1BD2DEC127}" destId="{F9687C01-FA25-4352-9255-1C93D4DFBEE5}" srcOrd="4" destOrd="0" presId="urn:microsoft.com/office/officeart/2018/2/layout/IconLabelDescriptionList"/>
    <dgm:cxn modelId="{F4CBCEB3-5DBE-4D77-A496-765E831E063C}" type="presParOf" srcId="{BC2B6341-0717-4353-B4DB-B3025C505F1B}" destId="{181080B7-340D-4824-9C18-BE906B397113}" srcOrd="5" destOrd="0" presId="urn:microsoft.com/office/officeart/2018/2/layout/IconLabelDescriptionList"/>
    <dgm:cxn modelId="{6A43FCA5-93AE-4318-BF1A-5488C1AF5665}" type="presParOf" srcId="{BC2B6341-0717-4353-B4DB-B3025C505F1B}" destId="{ED763865-C498-4826-A7FB-E8AB82C67629}" srcOrd="6" destOrd="0" presId="urn:microsoft.com/office/officeart/2018/2/layout/IconLabelDescriptionList"/>
    <dgm:cxn modelId="{924F66BD-CB5E-4E62-9932-DB0E156928D9}" type="presParOf" srcId="{ED763865-C498-4826-A7FB-E8AB82C67629}" destId="{9ACC5FA9-D279-4DDA-9573-A1D9EC294645}" srcOrd="0" destOrd="0" presId="urn:microsoft.com/office/officeart/2018/2/layout/IconLabelDescriptionList"/>
    <dgm:cxn modelId="{D20E630D-2F80-45DB-98BB-EE9AB279C4C4}" type="presParOf" srcId="{ED763865-C498-4826-A7FB-E8AB82C67629}" destId="{54B6C8F0-8EFB-4208-9E2F-11D54872B141}" srcOrd="1" destOrd="0" presId="urn:microsoft.com/office/officeart/2018/2/layout/IconLabelDescriptionList"/>
    <dgm:cxn modelId="{5922E2EA-FED9-44A8-A721-E80AFA96B98D}" type="presParOf" srcId="{ED763865-C498-4826-A7FB-E8AB82C67629}" destId="{AB8F178E-A11A-4A7B-8242-B92D8F2EBB8E}" srcOrd="2" destOrd="0" presId="urn:microsoft.com/office/officeart/2018/2/layout/IconLabelDescriptionList"/>
    <dgm:cxn modelId="{0DEDD84E-870C-4BDD-B705-248525971DE5}" type="presParOf" srcId="{ED763865-C498-4826-A7FB-E8AB82C67629}" destId="{7F7651C5-B45C-4AA7-8396-71C97B0622B2}" srcOrd="3" destOrd="0" presId="urn:microsoft.com/office/officeart/2018/2/layout/IconLabelDescriptionList"/>
    <dgm:cxn modelId="{19FBB223-3F43-4769-A3D8-71EF94BAD4FC}" type="presParOf" srcId="{ED763865-C498-4826-A7FB-E8AB82C67629}" destId="{B845741B-D6CC-43BE-9F1E-91FCC272D783}" srcOrd="4" destOrd="0" presId="urn:microsoft.com/office/officeart/2018/2/layout/IconLabelDescriptionList"/>
    <dgm:cxn modelId="{6CBB66DD-AF5F-4094-9AA8-BF1B7E9307AA}" type="presParOf" srcId="{BC2B6341-0717-4353-B4DB-B3025C505F1B}" destId="{6C4D9A18-7671-4C70-9565-BAAF95D1CACF}" srcOrd="7" destOrd="0" presId="urn:microsoft.com/office/officeart/2018/2/layout/IconLabelDescriptionList"/>
    <dgm:cxn modelId="{BB2AFB9D-2503-4BC7-9C34-9D671970824E}" type="presParOf" srcId="{BC2B6341-0717-4353-B4DB-B3025C505F1B}" destId="{70BB43CD-642A-4A80-9E95-4B22FF674396}" srcOrd="8" destOrd="0" presId="urn:microsoft.com/office/officeart/2018/2/layout/IconLabelDescriptionList"/>
    <dgm:cxn modelId="{CD865F5C-064B-4D62-9FD9-10743FC74546}" type="presParOf" srcId="{70BB43CD-642A-4A80-9E95-4B22FF674396}" destId="{9B17A1A4-98A8-46A4-8ADA-6FDAA64023F4}" srcOrd="0" destOrd="0" presId="urn:microsoft.com/office/officeart/2018/2/layout/IconLabelDescriptionList"/>
    <dgm:cxn modelId="{26A30707-5D19-40F9-BB04-90C3B5F15B98}" type="presParOf" srcId="{70BB43CD-642A-4A80-9E95-4B22FF674396}" destId="{0734CE0D-D3E7-46D5-AC6B-37D207DDB75D}" srcOrd="1" destOrd="0" presId="urn:microsoft.com/office/officeart/2018/2/layout/IconLabelDescriptionList"/>
    <dgm:cxn modelId="{B31D0012-4121-450B-BFC0-EBD2A82AB677}" type="presParOf" srcId="{70BB43CD-642A-4A80-9E95-4B22FF674396}" destId="{C5BE5121-297F-416E-8A62-4FEC105F5D57}" srcOrd="2" destOrd="0" presId="urn:microsoft.com/office/officeart/2018/2/layout/IconLabelDescriptionList"/>
    <dgm:cxn modelId="{D045F3E6-0059-421D-A75C-F8E87103CB21}" type="presParOf" srcId="{70BB43CD-642A-4A80-9E95-4B22FF674396}" destId="{E53EA29D-DFDF-4A87-9B20-00A1479E3C10}" srcOrd="3" destOrd="0" presId="urn:microsoft.com/office/officeart/2018/2/layout/IconLabelDescriptionList"/>
    <dgm:cxn modelId="{AD816370-C360-4E21-A246-AECEAB91608E}" type="presParOf" srcId="{70BB43CD-642A-4A80-9E95-4B22FF674396}" destId="{0591D24C-7D1D-4EAF-8254-AB215C92623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C4B77-354F-4983-BAB0-77E5316815E6}">
      <dsp:nvSpPr>
        <dsp:cNvPr id="0" name=""/>
        <dsp:cNvSpPr/>
      </dsp:nvSpPr>
      <dsp:spPr>
        <a:xfrm>
          <a:off x="1061437" y="859136"/>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E8A14A-1FD6-488A-A7A4-AC5B1590B2BE}">
      <dsp:nvSpPr>
        <dsp:cNvPr id="0" name=""/>
        <dsp:cNvSpPr/>
      </dsp:nvSpPr>
      <dsp:spPr>
        <a:xfrm>
          <a:off x="1582" y="210692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Building a User system</a:t>
          </a:r>
        </a:p>
      </dsp:txBody>
      <dsp:txXfrm>
        <a:off x="1582" y="2106923"/>
        <a:ext cx="3261093" cy="489164"/>
      </dsp:txXfrm>
    </dsp:sp>
    <dsp:sp modelId="{D4039459-2265-48CE-8DF0-285EAE6C05F8}">
      <dsp:nvSpPr>
        <dsp:cNvPr id="0" name=""/>
        <dsp:cNvSpPr/>
      </dsp:nvSpPr>
      <dsp:spPr>
        <a:xfrm>
          <a:off x="1582" y="2645578"/>
          <a:ext cx="3261093" cy="68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What do we store</a:t>
          </a:r>
        </a:p>
        <a:p>
          <a:pPr marL="0" lvl="0" indent="0" algn="ctr" defTabSz="577850">
            <a:lnSpc>
              <a:spcPct val="90000"/>
            </a:lnSpc>
            <a:spcBef>
              <a:spcPct val="0"/>
            </a:spcBef>
            <a:spcAft>
              <a:spcPct val="35000"/>
            </a:spcAft>
            <a:buNone/>
          </a:pPr>
          <a:r>
            <a:rPr lang="en-US" sz="1300" kern="1200"/>
            <a:t>How do we store it</a:t>
          </a:r>
        </a:p>
        <a:p>
          <a:pPr marL="0" lvl="0" indent="0" algn="ctr" defTabSz="577850">
            <a:lnSpc>
              <a:spcPct val="90000"/>
            </a:lnSpc>
            <a:spcBef>
              <a:spcPct val="0"/>
            </a:spcBef>
            <a:spcAft>
              <a:spcPct val="35000"/>
            </a:spcAft>
            <a:buNone/>
          </a:pPr>
          <a:r>
            <a:rPr lang="en-US" sz="1300" kern="1200"/>
            <a:t>Hashing passwords (bcrypt.js)</a:t>
          </a:r>
        </a:p>
      </dsp:txBody>
      <dsp:txXfrm>
        <a:off x="1582" y="2645578"/>
        <a:ext cx="3261093" cy="688090"/>
      </dsp:txXfrm>
    </dsp:sp>
    <dsp:sp modelId="{7BB2A0E8-A0FA-4AA4-93A9-73D941D6B27E}">
      <dsp:nvSpPr>
        <dsp:cNvPr id="0" name=""/>
        <dsp:cNvSpPr/>
      </dsp:nvSpPr>
      <dsp:spPr>
        <a:xfrm>
          <a:off x="4893223" y="859136"/>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1E77E-6B3F-4501-B7FC-C56B7F8A11B9}">
      <dsp:nvSpPr>
        <dsp:cNvPr id="0" name=""/>
        <dsp:cNvSpPr/>
      </dsp:nvSpPr>
      <dsp:spPr>
        <a:xfrm>
          <a:off x="3833367" y="210692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Saving user sessions and JWTs</a:t>
          </a:r>
        </a:p>
      </dsp:txBody>
      <dsp:txXfrm>
        <a:off x="3833367" y="2106923"/>
        <a:ext cx="3261093" cy="489164"/>
      </dsp:txXfrm>
    </dsp:sp>
    <dsp:sp modelId="{7491F75B-866B-458B-851D-0C674E1CD537}">
      <dsp:nvSpPr>
        <dsp:cNvPr id="0" name=""/>
        <dsp:cNvSpPr/>
      </dsp:nvSpPr>
      <dsp:spPr>
        <a:xfrm>
          <a:off x="3833367" y="2645578"/>
          <a:ext cx="3261093" cy="688090"/>
        </a:xfrm>
        <a:prstGeom prst="rect">
          <a:avLst/>
        </a:prstGeom>
        <a:noFill/>
        <a:ln>
          <a:noFill/>
        </a:ln>
        <a:effectLst/>
      </dsp:spPr>
      <dsp:style>
        <a:lnRef idx="0">
          <a:scrgbClr r="0" g="0" b="0"/>
        </a:lnRef>
        <a:fillRef idx="0">
          <a:scrgbClr r="0" g="0" b="0"/>
        </a:fillRef>
        <a:effectRef idx="0">
          <a:scrgbClr r="0" g="0" b="0"/>
        </a:effectRef>
        <a:fontRef idx="minor"/>
      </dsp:style>
    </dsp:sp>
    <dsp:sp modelId="{19ABAD1C-C22E-432B-8CC2-46B11296E5F8}">
      <dsp:nvSpPr>
        <dsp:cNvPr id="0" name=""/>
        <dsp:cNvSpPr/>
      </dsp:nvSpPr>
      <dsp:spPr>
        <a:xfrm>
          <a:off x="8725008" y="859136"/>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4F1D8-9A5D-421F-995E-8CD9F4CCD486}">
      <dsp:nvSpPr>
        <dsp:cNvPr id="0" name=""/>
        <dsp:cNvSpPr/>
      </dsp:nvSpPr>
      <dsp:spPr>
        <a:xfrm>
          <a:off x="7665152" y="210692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Using other services to handle our user states (passport.js)</a:t>
          </a:r>
        </a:p>
      </dsp:txBody>
      <dsp:txXfrm>
        <a:off x="7665152" y="2106923"/>
        <a:ext cx="3261093" cy="489164"/>
      </dsp:txXfrm>
    </dsp:sp>
    <dsp:sp modelId="{B620E4DE-5CC4-4E37-94D9-4225CEE6F278}">
      <dsp:nvSpPr>
        <dsp:cNvPr id="0" name=""/>
        <dsp:cNvSpPr/>
      </dsp:nvSpPr>
      <dsp:spPr>
        <a:xfrm>
          <a:off x="7665152" y="2645578"/>
          <a:ext cx="3261093" cy="68809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6DA2C-815A-4797-BD6E-C46B6B50AE2B}">
      <dsp:nvSpPr>
        <dsp:cNvPr id="0" name=""/>
        <dsp:cNvSpPr/>
      </dsp:nvSpPr>
      <dsp:spPr>
        <a:xfrm>
          <a:off x="5273" y="1153021"/>
          <a:ext cx="670359" cy="670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EFCC7B-EDEF-4597-8834-CEB225A47583}">
      <dsp:nvSpPr>
        <dsp:cNvPr id="0" name=""/>
        <dsp:cNvSpPr/>
      </dsp:nvSpPr>
      <dsp:spPr>
        <a:xfrm>
          <a:off x="5273" y="1904511"/>
          <a:ext cx="1915312" cy="4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User Registration</a:t>
          </a:r>
        </a:p>
      </dsp:txBody>
      <dsp:txXfrm>
        <a:off x="5273" y="1904511"/>
        <a:ext cx="1915312" cy="439923"/>
      </dsp:txXfrm>
    </dsp:sp>
    <dsp:sp modelId="{AC542B6C-5CE8-4880-97E5-6211B107E903}">
      <dsp:nvSpPr>
        <dsp:cNvPr id="0" name=""/>
        <dsp:cNvSpPr/>
      </dsp:nvSpPr>
      <dsp:spPr>
        <a:xfrm>
          <a:off x="5273" y="2382170"/>
          <a:ext cx="1915312" cy="65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Creation of user accounts</a:t>
          </a:r>
        </a:p>
        <a:p>
          <a:pPr marL="0" lvl="0" indent="0" algn="l" defTabSz="488950">
            <a:lnSpc>
              <a:spcPct val="100000"/>
            </a:lnSpc>
            <a:spcBef>
              <a:spcPct val="0"/>
            </a:spcBef>
            <a:spcAft>
              <a:spcPct val="35000"/>
            </a:spcAft>
            <a:buNone/>
          </a:pPr>
          <a:r>
            <a:rPr lang="en-US" sz="1100" kern="1200"/>
            <a:t>Account Verification</a:t>
          </a:r>
        </a:p>
      </dsp:txBody>
      <dsp:txXfrm>
        <a:off x="5273" y="2382170"/>
        <a:ext cx="1915312" cy="657613"/>
      </dsp:txXfrm>
    </dsp:sp>
    <dsp:sp modelId="{DCC03F85-5339-4277-912A-0EBEF0315A11}">
      <dsp:nvSpPr>
        <dsp:cNvPr id="0" name=""/>
        <dsp:cNvSpPr/>
      </dsp:nvSpPr>
      <dsp:spPr>
        <a:xfrm>
          <a:off x="2255766" y="1060894"/>
          <a:ext cx="670359" cy="670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B4CF9-E070-49F3-A50B-6BDCBDD6812E}">
      <dsp:nvSpPr>
        <dsp:cNvPr id="0" name=""/>
        <dsp:cNvSpPr/>
      </dsp:nvSpPr>
      <dsp:spPr>
        <a:xfrm>
          <a:off x="2255766" y="1820307"/>
          <a:ext cx="1915312" cy="4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Authentication</a:t>
          </a:r>
        </a:p>
      </dsp:txBody>
      <dsp:txXfrm>
        <a:off x="2255766" y="1820307"/>
        <a:ext cx="1915312" cy="439923"/>
      </dsp:txXfrm>
    </dsp:sp>
    <dsp:sp modelId="{A5B2D18D-CD65-43A5-9EFF-81747BDD0723}">
      <dsp:nvSpPr>
        <dsp:cNvPr id="0" name=""/>
        <dsp:cNvSpPr/>
      </dsp:nvSpPr>
      <dsp:spPr>
        <a:xfrm>
          <a:off x="2255766" y="2301651"/>
          <a:ext cx="1915312" cy="83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Username and Password</a:t>
          </a:r>
        </a:p>
        <a:p>
          <a:pPr marL="0" lvl="0" indent="0" algn="l" defTabSz="488950">
            <a:lnSpc>
              <a:spcPct val="100000"/>
            </a:lnSpc>
            <a:spcBef>
              <a:spcPct val="0"/>
            </a:spcBef>
            <a:spcAft>
              <a:spcPct val="35000"/>
            </a:spcAft>
            <a:buNone/>
          </a:pPr>
          <a:r>
            <a:rPr lang="en-US" sz="1100" kern="1200"/>
            <a:t>MFA – MultiFactor Authentication</a:t>
          </a:r>
        </a:p>
        <a:p>
          <a:pPr marL="0" lvl="0" indent="0" algn="l" defTabSz="488950">
            <a:lnSpc>
              <a:spcPct val="100000"/>
            </a:lnSpc>
            <a:spcBef>
              <a:spcPct val="0"/>
            </a:spcBef>
            <a:spcAft>
              <a:spcPct val="35000"/>
            </a:spcAft>
            <a:buNone/>
          </a:pPr>
          <a:r>
            <a:rPr lang="en-US" sz="1100" kern="1200"/>
            <a:t>Biometrics</a:t>
          </a:r>
        </a:p>
      </dsp:txBody>
      <dsp:txXfrm>
        <a:off x="2255766" y="2301651"/>
        <a:ext cx="1915312" cy="830259"/>
      </dsp:txXfrm>
    </dsp:sp>
    <dsp:sp modelId="{DC5B2F75-2AAD-47C6-8DFE-3A7B1165CB9C}">
      <dsp:nvSpPr>
        <dsp:cNvPr id="0" name=""/>
        <dsp:cNvSpPr/>
      </dsp:nvSpPr>
      <dsp:spPr>
        <a:xfrm>
          <a:off x="4506258" y="1060894"/>
          <a:ext cx="670359" cy="670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28BE4-E5E2-44A4-A254-780E4666047B}">
      <dsp:nvSpPr>
        <dsp:cNvPr id="0" name=""/>
        <dsp:cNvSpPr/>
      </dsp:nvSpPr>
      <dsp:spPr>
        <a:xfrm>
          <a:off x="4506258" y="1820307"/>
          <a:ext cx="1915312" cy="4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Authorization</a:t>
          </a:r>
        </a:p>
      </dsp:txBody>
      <dsp:txXfrm>
        <a:off x="4506258" y="1820307"/>
        <a:ext cx="1915312" cy="439923"/>
      </dsp:txXfrm>
    </dsp:sp>
    <dsp:sp modelId="{F9687C01-FA25-4352-9255-1C93D4DFBEE5}">
      <dsp:nvSpPr>
        <dsp:cNvPr id="0" name=""/>
        <dsp:cNvSpPr/>
      </dsp:nvSpPr>
      <dsp:spPr>
        <a:xfrm>
          <a:off x="4506258" y="2301651"/>
          <a:ext cx="1915312" cy="83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Access control for users or websites to what resources are accessible </a:t>
          </a:r>
        </a:p>
      </dsp:txBody>
      <dsp:txXfrm>
        <a:off x="4506258" y="2301651"/>
        <a:ext cx="1915312" cy="830259"/>
      </dsp:txXfrm>
    </dsp:sp>
    <dsp:sp modelId="{9ACC5FA9-D279-4DDA-9573-A1D9EC294645}">
      <dsp:nvSpPr>
        <dsp:cNvPr id="0" name=""/>
        <dsp:cNvSpPr/>
      </dsp:nvSpPr>
      <dsp:spPr>
        <a:xfrm>
          <a:off x="6756750" y="1060894"/>
          <a:ext cx="670359" cy="670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8F178E-A11A-4A7B-8242-B92D8F2EBB8E}">
      <dsp:nvSpPr>
        <dsp:cNvPr id="0" name=""/>
        <dsp:cNvSpPr/>
      </dsp:nvSpPr>
      <dsp:spPr>
        <a:xfrm>
          <a:off x="6756750" y="1820307"/>
          <a:ext cx="1915312" cy="4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User Profile Management</a:t>
          </a:r>
          <a:endParaRPr lang="en-US" sz="1400" kern="1200"/>
        </a:p>
      </dsp:txBody>
      <dsp:txXfrm>
        <a:off x="6756750" y="1820307"/>
        <a:ext cx="1915312" cy="439923"/>
      </dsp:txXfrm>
    </dsp:sp>
    <dsp:sp modelId="{B845741B-D6CC-43BE-9F1E-91FCC272D783}">
      <dsp:nvSpPr>
        <dsp:cNvPr id="0" name=""/>
        <dsp:cNvSpPr/>
      </dsp:nvSpPr>
      <dsp:spPr>
        <a:xfrm>
          <a:off x="6756750" y="2301651"/>
          <a:ext cx="1915312" cy="83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CA" sz="1100" kern="1200"/>
            <a:t>Attributes and Meta data: Stores information about you on a Database</a:t>
          </a:r>
          <a:endParaRPr lang="en-US" sz="1100" kern="1200"/>
        </a:p>
      </dsp:txBody>
      <dsp:txXfrm>
        <a:off x="6756750" y="2301651"/>
        <a:ext cx="1915312" cy="830259"/>
      </dsp:txXfrm>
    </dsp:sp>
    <dsp:sp modelId="{9B17A1A4-98A8-46A4-8ADA-6FDAA64023F4}">
      <dsp:nvSpPr>
        <dsp:cNvPr id="0" name=""/>
        <dsp:cNvSpPr/>
      </dsp:nvSpPr>
      <dsp:spPr>
        <a:xfrm>
          <a:off x="9007242" y="1060894"/>
          <a:ext cx="670359" cy="670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BE5121-297F-416E-8A62-4FEC105F5D57}">
      <dsp:nvSpPr>
        <dsp:cNvPr id="0" name=""/>
        <dsp:cNvSpPr/>
      </dsp:nvSpPr>
      <dsp:spPr>
        <a:xfrm>
          <a:off x="9007242" y="1820307"/>
          <a:ext cx="1915312" cy="43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CA" sz="1400" kern="1200"/>
            <a:t>Password Management</a:t>
          </a:r>
          <a:endParaRPr lang="en-US" sz="1400" kern="1200"/>
        </a:p>
      </dsp:txBody>
      <dsp:txXfrm>
        <a:off x="9007242" y="1820307"/>
        <a:ext cx="1915312" cy="439923"/>
      </dsp:txXfrm>
    </dsp:sp>
    <dsp:sp modelId="{0591D24C-7D1D-4EAF-8254-AB215C926235}">
      <dsp:nvSpPr>
        <dsp:cNvPr id="0" name=""/>
        <dsp:cNvSpPr/>
      </dsp:nvSpPr>
      <dsp:spPr>
        <a:xfrm>
          <a:off x="9007242" y="2301651"/>
          <a:ext cx="1915312" cy="83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Establishes rules for password creation and management (Length and Complexity)</a:t>
          </a:r>
        </a:p>
      </dsp:txBody>
      <dsp:txXfrm>
        <a:off x="9007242" y="2301651"/>
        <a:ext cx="1915312" cy="8302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3A71-3906-5460-B9C8-6DC38806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3E621C7-D923-4799-DB6D-7F490958B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D0FB1B5-AEFF-C5EA-C1E3-2825E8ADA9BB}"/>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5" name="Footer Placeholder 4">
            <a:extLst>
              <a:ext uri="{FF2B5EF4-FFF2-40B4-BE49-F238E27FC236}">
                <a16:creationId xmlns:a16="http://schemas.microsoft.com/office/drawing/2014/main" id="{B94DA3B6-600F-33E7-2BE4-DA50C706E2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1488B0-8EDD-4A8F-CB37-AB4AE3892124}"/>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12662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9720-18EB-C95E-FC65-B22B715CC6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6AAE83-65AB-C4CA-A0B2-E09071EAE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FD07A1-A26E-F79D-2646-0712CA984A66}"/>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5" name="Footer Placeholder 4">
            <a:extLst>
              <a:ext uri="{FF2B5EF4-FFF2-40B4-BE49-F238E27FC236}">
                <a16:creationId xmlns:a16="http://schemas.microsoft.com/office/drawing/2014/main" id="{A970FFF8-C2FC-7C46-4854-D3E72E61E0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7B0CD-D090-7CDF-F364-4D005B87271A}"/>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54503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7B2E7-6001-85CC-C66D-874197C12C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65D6616-9EAF-173B-994F-B754D8914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1EB9A7-87C4-E174-E692-AEF1222B35BF}"/>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5" name="Footer Placeholder 4">
            <a:extLst>
              <a:ext uri="{FF2B5EF4-FFF2-40B4-BE49-F238E27FC236}">
                <a16:creationId xmlns:a16="http://schemas.microsoft.com/office/drawing/2014/main" id="{AAC39EE2-D168-EF1F-FD8F-4DD4382FD3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82F836-6A21-0F92-DC66-279C6F229CBE}"/>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257972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8696-DD2A-3736-6138-5CE5141681F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C6E33D8-5FBF-F618-3EEA-464AB0102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056E46-D06B-18C6-8AD0-E987A3EBC544}"/>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5" name="Footer Placeholder 4">
            <a:extLst>
              <a:ext uri="{FF2B5EF4-FFF2-40B4-BE49-F238E27FC236}">
                <a16:creationId xmlns:a16="http://schemas.microsoft.com/office/drawing/2014/main" id="{7AA0AB99-069B-3B66-31A4-9A4DEC1BB2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B917BF-1D9A-665E-C5D9-9A86025814F3}"/>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390684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CC91-C004-5409-2E86-AC0A126C3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6275F1F-AF62-5F7A-ED0F-42EA7C0665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E4CDF9-C8C4-971C-973A-68911F56F5ED}"/>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5" name="Footer Placeholder 4">
            <a:extLst>
              <a:ext uri="{FF2B5EF4-FFF2-40B4-BE49-F238E27FC236}">
                <a16:creationId xmlns:a16="http://schemas.microsoft.com/office/drawing/2014/main" id="{B24A839C-73D0-E2AA-EBAC-2597246C46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E4FE24-1357-FE59-62B5-31C5947E126D}"/>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328383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D74C-370C-F4A4-2688-FA965B76EB6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4350337-3B90-1765-DCEF-6CF84CB226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E2E51FF-A7C3-5DB3-F550-13FA945C26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F29445B-44D5-C737-D711-CC160844F1E3}"/>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6" name="Footer Placeholder 5">
            <a:extLst>
              <a:ext uri="{FF2B5EF4-FFF2-40B4-BE49-F238E27FC236}">
                <a16:creationId xmlns:a16="http://schemas.microsoft.com/office/drawing/2014/main" id="{FF6B646A-8783-BABD-DBC3-70E68457B5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7AD78E-9911-996D-C1A4-C9C5085CF7CE}"/>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428260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9CC4-13E8-CB5A-1E7F-BD646F1DBE0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5D87811-DD59-C8AB-2D0A-842D8E358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978639-D678-2C8F-9DD8-9232E06CB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F09181F-927E-BE8D-4C80-8ADAEA097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93BE4-DC99-DF38-E62E-74AC76F7A9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F175362-6175-272E-32F1-93CFADF690FA}"/>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8" name="Footer Placeholder 7">
            <a:extLst>
              <a:ext uri="{FF2B5EF4-FFF2-40B4-BE49-F238E27FC236}">
                <a16:creationId xmlns:a16="http://schemas.microsoft.com/office/drawing/2014/main" id="{67EA6BF2-C09C-2301-20E7-364B15F144D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1C6EB2E-0379-D8A5-4AC9-20D2183363D4}"/>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36118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1262-375C-46F8-875B-76FCFF2D057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849B633-CD5A-9C31-F7B7-886AD11BF6C5}"/>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4" name="Footer Placeholder 3">
            <a:extLst>
              <a:ext uri="{FF2B5EF4-FFF2-40B4-BE49-F238E27FC236}">
                <a16:creationId xmlns:a16="http://schemas.microsoft.com/office/drawing/2014/main" id="{841FD489-2191-10EA-4FE8-92B318CDADE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D682655-6056-2835-421F-BC3777472924}"/>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13552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399-1D8E-1A97-B40B-C130B503AD95}"/>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3" name="Footer Placeholder 2">
            <a:extLst>
              <a:ext uri="{FF2B5EF4-FFF2-40B4-BE49-F238E27FC236}">
                <a16:creationId xmlns:a16="http://schemas.microsoft.com/office/drawing/2014/main" id="{5D181703-2984-7687-B699-4ADE89CEB30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8FA097C-D4F3-69BD-70E5-26C830A68C22}"/>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220676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9479-75B3-D4AA-0C30-AF18BCD47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08F53AC-339B-208C-EF39-BF43FFF76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225B88A-A582-B183-2A7D-F11AE467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A79B9-3F65-32E6-B2CB-17B4DC597EAD}"/>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6" name="Footer Placeholder 5">
            <a:extLst>
              <a:ext uri="{FF2B5EF4-FFF2-40B4-BE49-F238E27FC236}">
                <a16:creationId xmlns:a16="http://schemas.microsoft.com/office/drawing/2014/main" id="{F1CB09AA-220F-1044-8CDA-CDE2F13639E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1ACDA3-12B3-8838-89FF-7EB239C6C323}"/>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125375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373D-99E9-69AA-AC39-44550266C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3A73174-8962-670A-6F85-3E1E47799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7DD525F-039C-7FE7-F80D-F8EAA9638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D6165-8E6C-A7A0-3BC0-19C142CB2704}"/>
              </a:ext>
            </a:extLst>
          </p:cNvPr>
          <p:cNvSpPr>
            <a:spLocks noGrp="1"/>
          </p:cNvSpPr>
          <p:nvPr>
            <p:ph type="dt" sz="half" idx="10"/>
          </p:nvPr>
        </p:nvSpPr>
        <p:spPr/>
        <p:txBody>
          <a:bodyPr/>
          <a:lstStyle/>
          <a:p>
            <a:fld id="{751DDB4D-8CC9-4EC4-A8CC-A1DF42B7A452}" type="datetimeFigureOut">
              <a:rPr lang="en-CA" smtClean="0"/>
              <a:t>2024-11-09</a:t>
            </a:fld>
            <a:endParaRPr lang="en-CA"/>
          </a:p>
        </p:txBody>
      </p:sp>
      <p:sp>
        <p:nvSpPr>
          <p:cNvPr id="6" name="Footer Placeholder 5">
            <a:extLst>
              <a:ext uri="{FF2B5EF4-FFF2-40B4-BE49-F238E27FC236}">
                <a16:creationId xmlns:a16="http://schemas.microsoft.com/office/drawing/2014/main" id="{BF480C93-DB3B-6F4D-8D8A-AFC5425CCE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8E7530-6D44-0D5B-20F1-D2E870459736}"/>
              </a:ext>
            </a:extLst>
          </p:cNvPr>
          <p:cNvSpPr>
            <a:spLocks noGrp="1"/>
          </p:cNvSpPr>
          <p:nvPr>
            <p:ph type="sldNum" sz="quarter" idx="12"/>
          </p:nvPr>
        </p:nvSpPr>
        <p:spPr/>
        <p:txBody>
          <a:bodyPr/>
          <a:lstStyle/>
          <a:p>
            <a:fld id="{92F57B65-F888-40F6-95F8-A30646AC201B}" type="slidenum">
              <a:rPr lang="en-CA" smtClean="0"/>
              <a:t>‹#›</a:t>
            </a:fld>
            <a:endParaRPr lang="en-CA"/>
          </a:p>
        </p:txBody>
      </p:sp>
    </p:spTree>
    <p:extLst>
      <p:ext uri="{BB962C8B-B14F-4D97-AF65-F5344CB8AC3E}">
        <p14:creationId xmlns:p14="http://schemas.microsoft.com/office/powerpoint/2010/main" val="128905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A25CF-FACA-F356-52C2-536AD9FD1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F6CFF4-C31A-599C-2028-C79BC90B3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3DE4EA-332A-B1C1-0284-288BF3107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1DDB4D-8CC9-4EC4-A8CC-A1DF42B7A452}" type="datetimeFigureOut">
              <a:rPr lang="en-CA" smtClean="0"/>
              <a:t>2024-11-09</a:t>
            </a:fld>
            <a:endParaRPr lang="en-CA"/>
          </a:p>
        </p:txBody>
      </p:sp>
      <p:sp>
        <p:nvSpPr>
          <p:cNvPr id="5" name="Footer Placeholder 4">
            <a:extLst>
              <a:ext uri="{FF2B5EF4-FFF2-40B4-BE49-F238E27FC236}">
                <a16:creationId xmlns:a16="http://schemas.microsoft.com/office/drawing/2014/main" id="{70B19DAD-C9D9-16FA-DE78-3AD89F9A5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3724DBF-139C-2AD2-A1FC-1DB540E77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F57B65-F888-40F6-95F8-A30646AC201B}" type="slidenum">
              <a:rPr lang="en-CA" smtClean="0"/>
              <a:t>‹#›</a:t>
            </a:fld>
            <a:endParaRPr lang="en-CA"/>
          </a:p>
        </p:txBody>
      </p:sp>
    </p:spTree>
    <p:extLst>
      <p:ext uri="{BB962C8B-B14F-4D97-AF65-F5344CB8AC3E}">
        <p14:creationId xmlns:p14="http://schemas.microsoft.com/office/powerpoint/2010/main" val="1415850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uth0.com/resources/ebooks/jwt-handbook/thankyo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passportjs.org/"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pmjs.com/package/bcry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7ADFB-6319-6EBA-5487-5F101ADAE02B}"/>
              </a:ext>
            </a:extLst>
          </p:cNvPr>
          <p:cNvSpPr>
            <a:spLocks noGrp="1"/>
          </p:cNvSpPr>
          <p:nvPr>
            <p:ph type="ctrTitle"/>
          </p:nvPr>
        </p:nvSpPr>
        <p:spPr>
          <a:xfrm>
            <a:off x="2197101" y="735283"/>
            <a:ext cx="4978399" cy="3165045"/>
          </a:xfrm>
        </p:spPr>
        <p:txBody>
          <a:bodyPr anchor="b">
            <a:normAutofit/>
          </a:bodyPr>
          <a:lstStyle/>
          <a:p>
            <a:pPr algn="l"/>
            <a:r>
              <a:rPr lang="en-US" sz="5200" dirty="0"/>
              <a:t>Week 10 + 11 – Identity Management</a:t>
            </a:r>
            <a:endParaRPr lang="en-CA" sz="5200" dirty="0"/>
          </a:p>
        </p:txBody>
      </p:sp>
      <p:sp>
        <p:nvSpPr>
          <p:cNvPr id="3" name="Subtitle 2">
            <a:extLst>
              <a:ext uri="{FF2B5EF4-FFF2-40B4-BE49-F238E27FC236}">
                <a16:creationId xmlns:a16="http://schemas.microsoft.com/office/drawing/2014/main" id="{AB396E0E-8A78-61C4-8904-A52B49B43C76}"/>
              </a:ext>
            </a:extLst>
          </p:cNvPr>
          <p:cNvSpPr>
            <a:spLocks noGrp="1"/>
          </p:cNvSpPr>
          <p:nvPr>
            <p:ph type="subTitle" idx="1"/>
          </p:nvPr>
        </p:nvSpPr>
        <p:spPr>
          <a:xfrm>
            <a:off x="2197101" y="4078423"/>
            <a:ext cx="4978399" cy="2058657"/>
          </a:xfrm>
        </p:spPr>
        <p:txBody>
          <a:bodyPr>
            <a:normAutofit/>
          </a:bodyPr>
          <a:lstStyle/>
          <a:p>
            <a:pPr algn="l"/>
            <a:r>
              <a:rPr lang="en-US" dirty="0"/>
              <a:t>CPAN212 – Modern Web Technologies</a:t>
            </a:r>
            <a:endParaRPr lang="en-CA"/>
          </a:p>
        </p:txBody>
      </p:sp>
      <p:pic>
        <p:nvPicPr>
          <p:cNvPr id="7" name="Graphic 6" descr="Employee Badge">
            <a:extLst>
              <a:ext uri="{FF2B5EF4-FFF2-40B4-BE49-F238E27FC236}">
                <a16:creationId xmlns:a16="http://schemas.microsoft.com/office/drawing/2014/main" id="{FBFADC13-9712-319C-3BCA-6B0CFFDE10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Employee Badge">
            <a:extLst>
              <a:ext uri="{FF2B5EF4-FFF2-40B4-BE49-F238E27FC236}">
                <a16:creationId xmlns:a16="http://schemas.microsoft.com/office/drawing/2014/main" id="{36CDFAE4-F086-4ACA-A2D7-FCFFA3DC6C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7992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HTTP is stateless</a:t>
            </a: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71599" y="2318197"/>
            <a:ext cx="9724031" cy="3683358"/>
          </a:xfrm>
        </p:spPr>
        <p:txBody>
          <a:bodyPr anchor="ctr">
            <a:normAutofit/>
          </a:bodyPr>
          <a:lstStyle/>
          <a:p>
            <a:r>
              <a:rPr lang="en-US" sz="2000" dirty="0"/>
              <a:t>HTTP is called as a stateless protocol because each request is executed independently, without any knowledge of the requests that were executed before it </a:t>
            </a:r>
          </a:p>
          <a:p>
            <a:r>
              <a:rPr lang="en-US" sz="2000" dirty="0"/>
              <a:t>The question is How to make HTTP “act” stateful? </a:t>
            </a:r>
          </a:p>
          <a:p>
            <a:pPr lvl="1"/>
            <a:r>
              <a:rPr lang="en-US" sz="2000" dirty="0"/>
              <a:t>And before that : Do we really need to make HTTP behave stateful? </a:t>
            </a:r>
            <a:endParaRPr lang="en-CA" sz="2000" dirty="0"/>
          </a:p>
          <a:p>
            <a:endParaRPr lang="en-CA" sz="2000"/>
          </a:p>
        </p:txBody>
      </p:sp>
    </p:spTree>
    <p:extLst>
      <p:ext uri="{BB962C8B-B14F-4D97-AF65-F5344CB8AC3E}">
        <p14:creationId xmlns:p14="http://schemas.microsoft.com/office/powerpoint/2010/main" val="372666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To make HTTP act stateful</a:t>
            </a:r>
            <a:endParaRPr lang="en-CA" sz="4000">
              <a:solidFill>
                <a:srgbClr val="FFFFFF"/>
              </a:solidFill>
            </a:endParaRP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71599" y="2318197"/>
            <a:ext cx="9724031" cy="3683358"/>
          </a:xfrm>
        </p:spPr>
        <p:txBody>
          <a:bodyPr anchor="ctr">
            <a:normAutofit/>
          </a:bodyPr>
          <a:lstStyle/>
          <a:p>
            <a:r>
              <a:rPr lang="en-US" sz="2000" dirty="0"/>
              <a:t>Session </a:t>
            </a:r>
          </a:p>
          <a:p>
            <a:pPr lvl="1"/>
            <a:r>
              <a:rPr lang="en-US" sz="2000" dirty="0"/>
              <a:t>Session is an object which is stored on a web server </a:t>
            </a:r>
          </a:p>
          <a:p>
            <a:pPr lvl="1"/>
            <a:r>
              <a:rPr lang="en-US" sz="2000" dirty="0"/>
              <a:t>web session ID is stored in a visitor’s browser to track sessions. </a:t>
            </a:r>
          </a:p>
          <a:p>
            <a:pPr lvl="1"/>
            <a:r>
              <a:rPr lang="en-US" sz="2000" dirty="0"/>
              <a:t>This session ID is passed along with any </a:t>
            </a:r>
            <a:r>
              <a:rPr lang="en-US" sz="2000" b="1" u="sng" dirty="0">
                <a:highlight>
                  <a:srgbClr val="FFFF00"/>
                </a:highlight>
              </a:rPr>
              <a:t>HTTP requests </a:t>
            </a:r>
            <a:r>
              <a:rPr lang="en-US" sz="2000" dirty="0"/>
              <a:t>that the visitor makes while on the site </a:t>
            </a:r>
          </a:p>
          <a:p>
            <a:r>
              <a:rPr lang="en-US" sz="2000" dirty="0"/>
              <a:t>Cookie </a:t>
            </a:r>
          </a:p>
          <a:p>
            <a:pPr lvl="1"/>
            <a:r>
              <a:rPr lang="en-US" sz="2000" dirty="0"/>
              <a:t>is a small piece of data in “{name}={value}” pair which is stored on the client side </a:t>
            </a:r>
            <a:endParaRPr lang="en-CA" sz="2000" dirty="0"/>
          </a:p>
          <a:p>
            <a:endParaRPr lang="en-CA" sz="2000"/>
          </a:p>
        </p:txBody>
      </p:sp>
    </p:spTree>
    <p:extLst>
      <p:ext uri="{BB962C8B-B14F-4D97-AF65-F5344CB8AC3E}">
        <p14:creationId xmlns:p14="http://schemas.microsoft.com/office/powerpoint/2010/main" val="325580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A8689-9AF4-7D8B-AC51-E76D9370A0C8}"/>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There are a lot of ways to achieve the same result</a:t>
            </a:r>
            <a:endParaRPr lang="en-CA" sz="3700">
              <a:solidFill>
                <a:srgbClr val="FFFFFF"/>
              </a:solidFill>
            </a:endParaRPr>
          </a:p>
        </p:txBody>
      </p:sp>
      <p:sp>
        <p:nvSpPr>
          <p:cNvPr id="3" name="Content Placeholder 2">
            <a:extLst>
              <a:ext uri="{FF2B5EF4-FFF2-40B4-BE49-F238E27FC236}">
                <a16:creationId xmlns:a16="http://schemas.microsoft.com/office/drawing/2014/main" id="{A981B3B4-EDB7-9D30-6C77-45F961766AB4}"/>
              </a:ext>
            </a:extLst>
          </p:cNvPr>
          <p:cNvSpPr>
            <a:spLocks noGrp="1"/>
          </p:cNvSpPr>
          <p:nvPr>
            <p:ph idx="1"/>
          </p:nvPr>
        </p:nvSpPr>
        <p:spPr>
          <a:xfrm>
            <a:off x="1371599" y="2318197"/>
            <a:ext cx="9724031" cy="3683358"/>
          </a:xfrm>
        </p:spPr>
        <p:txBody>
          <a:bodyPr anchor="ctr">
            <a:normAutofit/>
          </a:bodyPr>
          <a:lstStyle/>
          <a:p>
            <a:r>
              <a:rPr lang="en-US" sz="2000"/>
              <a:t>I used: </a:t>
            </a:r>
          </a:p>
          <a:p>
            <a:pPr lvl="1"/>
            <a:r>
              <a:rPr lang="en-US" sz="2000"/>
              <a:t>express-sessions and mongo store</a:t>
            </a:r>
          </a:p>
          <a:p>
            <a:r>
              <a:rPr lang="en-US" sz="2000"/>
              <a:t>In this class its passport.js</a:t>
            </a:r>
          </a:p>
          <a:p>
            <a:r>
              <a:rPr lang="en-US" sz="2000"/>
              <a:t>In some real world cases you move the hard work to a 3</a:t>
            </a:r>
            <a:r>
              <a:rPr lang="en-US" sz="2000" baseline="30000"/>
              <a:t>rd</a:t>
            </a:r>
            <a:r>
              <a:rPr lang="en-US" sz="2000"/>
              <a:t> party service, i.e AWS</a:t>
            </a:r>
            <a:endParaRPr lang="en-CA" sz="2000"/>
          </a:p>
        </p:txBody>
      </p:sp>
    </p:spTree>
    <p:extLst>
      <p:ext uri="{BB962C8B-B14F-4D97-AF65-F5344CB8AC3E}">
        <p14:creationId xmlns:p14="http://schemas.microsoft.com/office/powerpoint/2010/main" val="161839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Differences between Authentication vs Authorization</a:t>
            </a:r>
          </a:p>
        </p:txBody>
      </p:sp>
      <p:pic>
        <p:nvPicPr>
          <p:cNvPr id="4" name="Picture 3">
            <a:extLst>
              <a:ext uri="{FF2B5EF4-FFF2-40B4-BE49-F238E27FC236}">
                <a16:creationId xmlns:a16="http://schemas.microsoft.com/office/drawing/2014/main" id="{7086B004-AAAC-4123-5774-19962142702E}"/>
              </a:ext>
            </a:extLst>
          </p:cNvPr>
          <p:cNvPicPr>
            <a:picLocks noChangeAspect="1"/>
          </p:cNvPicPr>
          <p:nvPr/>
        </p:nvPicPr>
        <p:blipFill>
          <a:blip r:embed="rId2"/>
          <a:stretch>
            <a:fillRect/>
          </a:stretch>
        </p:blipFill>
        <p:spPr>
          <a:xfrm>
            <a:off x="1895849" y="1966293"/>
            <a:ext cx="8400301" cy="4452160"/>
          </a:xfrm>
          <a:prstGeom prst="rect">
            <a:avLst/>
          </a:prstGeom>
        </p:spPr>
      </p:pic>
    </p:spTree>
    <p:extLst>
      <p:ext uri="{BB962C8B-B14F-4D97-AF65-F5344CB8AC3E}">
        <p14:creationId xmlns:p14="http://schemas.microsoft.com/office/powerpoint/2010/main" val="292381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Remember these</a:t>
            </a:r>
            <a:endParaRPr lang="en-CA" sz="4000">
              <a:solidFill>
                <a:srgbClr val="FFFFFF"/>
              </a:solidFill>
            </a:endParaRP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71599" y="2318197"/>
            <a:ext cx="9724031" cy="3683358"/>
          </a:xfrm>
        </p:spPr>
        <p:txBody>
          <a:bodyPr anchor="ctr">
            <a:normAutofit/>
          </a:bodyPr>
          <a:lstStyle/>
          <a:p>
            <a:r>
              <a:rPr lang="en-US" sz="2000"/>
              <a:t>HTTP response status codes – can be used by your application to inform the browser of whether a request was rejected because of an authentication problem or an authorization problem. </a:t>
            </a:r>
          </a:p>
          <a:p>
            <a:r>
              <a:rPr lang="en-US" sz="2000" b="1">
                <a:highlight>
                  <a:srgbClr val="FFFF00"/>
                </a:highlight>
              </a:rPr>
              <a:t>401 status code (Unauthorized) </a:t>
            </a:r>
            <a:r>
              <a:rPr lang="en-US" sz="2000" b="1"/>
              <a:t>Authentication error. The resource exists but it requires the user to be authenticated first to view it. It may also require permissions and be checked again after authenticating for proper authorization. </a:t>
            </a:r>
          </a:p>
          <a:p>
            <a:r>
              <a:rPr lang="en-US" sz="2000" b="1">
                <a:highlight>
                  <a:srgbClr val="FFFF00"/>
                </a:highlight>
              </a:rPr>
              <a:t>403 status code (Forbidden) Authorization error. </a:t>
            </a:r>
            <a:r>
              <a:rPr lang="en-US" sz="2000" b="1"/>
              <a:t>The resource exists but the user does not have permission to view it. </a:t>
            </a:r>
          </a:p>
          <a:p>
            <a:r>
              <a:rPr lang="en-US" sz="2000" b="1">
                <a:highlight>
                  <a:srgbClr val="FFFF00"/>
                </a:highlight>
              </a:rPr>
              <a:t>404 status code Not Found. </a:t>
            </a:r>
            <a:r>
              <a:rPr lang="en-US" sz="2000" b="1"/>
              <a:t>The resource that was requested was not found on the server. This is commonly used when a url is requested that just doesn’t exist. </a:t>
            </a:r>
            <a:endParaRPr lang="en-CA" sz="2000" b="1"/>
          </a:p>
          <a:p>
            <a:endParaRPr lang="en-CA" sz="2000"/>
          </a:p>
        </p:txBody>
      </p:sp>
    </p:spTree>
    <p:extLst>
      <p:ext uri="{BB962C8B-B14F-4D97-AF65-F5344CB8AC3E}">
        <p14:creationId xmlns:p14="http://schemas.microsoft.com/office/powerpoint/2010/main" val="331277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Web Security</a:t>
            </a:r>
            <a:endParaRPr lang="en-CA" sz="4000">
              <a:solidFill>
                <a:srgbClr val="FFFFFF"/>
              </a:solidFill>
            </a:endParaRP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71599" y="2318197"/>
            <a:ext cx="9724031" cy="3683358"/>
          </a:xfrm>
        </p:spPr>
        <p:txBody>
          <a:bodyPr anchor="ctr">
            <a:normAutofit/>
          </a:bodyPr>
          <a:lstStyle/>
          <a:p>
            <a:r>
              <a:rPr lang="en-US" sz="1700"/>
              <a:t>What is Web App Security? </a:t>
            </a:r>
          </a:p>
          <a:p>
            <a:r>
              <a:rPr lang="en-US" sz="1700"/>
              <a:t>→ AAA – </a:t>
            </a:r>
            <a:r>
              <a:rPr lang="en-US" sz="1700" b="1"/>
              <a:t>Accounting</a:t>
            </a:r>
            <a:r>
              <a:rPr lang="en-US" sz="1700"/>
              <a:t> DB table: users, Register()/ Sign Up</a:t>
            </a:r>
          </a:p>
          <a:p>
            <a:pPr lvl="1"/>
            <a:r>
              <a:rPr lang="en-US" sz="1700" b="1"/>
              <a:t>Authentication</a:t>
            </a:r>
            <a:r>
              <a:rPr lang="en-US" sz="1700"/>
              <a:t>: Who are you? Login() </a:t>
            </a:r>
          </a:p>
          <a:p>
            <a:pPr lvl="1"/>
            <a:r>
              <a:rPr lang="en-US" sz="1700" b="1"/>
              <a:t>Authorization</a:t>
            </a:r>
            <a:r>
              <a:rPr lang="en-US" sz="1700"/>
              <a:t> </a:t>
            </a:r>
          </a:p>
          <a:p>
            <a:r>
              <a:rPr lang="en-US" sz="1700"/>
              <a:t>What can you do? What resource can you access? </a:t>
            </a:r>
          </a:p>
          <a:p>
            <a:pPr lvl="1"/>
            <a:r>
              <a:rPr lang="en-US" sz="1700"/>
              <a:t>e.g.: Securing routes in data-service.js of an app/api </a:t>
            </a:r>
          </a:p>
          <a:p>
            <a:r>
              <a:rPr lang="en-US" sz="1700"/>
              <a:t>To ensure AAA </a:t>
            </a:r>
          </a:p>
          <a:p>
            <a:pPr lvl="1"/>
            <a:r>
              <a:rPr lang="en-US" sz="1700"/>
              <a:t>http -&gt; https -&gt; certification </a:t>
            </a:r>
          </a:p>
          <a:p>
            <a:pPr lvl="1"/>
            <a:r>
              <a:rPr lang="en-US" sz="1700"/>
              <a:t>Db users: password encryption </a:t>
            </a:r>
          </a:p>
          <a:p>
            <a:pPr lvl="1"/>
            <a:r>
              <a:rPr lang="en-US" sz="1700"/>
              <a:t>bcrypt.js </a:t>
            </a:r>
          </a:p>
          <a:p>
            <a:pPr lvl="1"/>
            <a:r>
              <a:rPr lang="en-US" sz="1700"/>
              <a:t>Session management</a:t>
            </a:r>
            <a:endParaRPr lang="en-CA" sz="1700"/>
          </a:p>
        </p:txBody>
      </p:sp>
    </p:spTree>
    <p:extLst>
      <p:ext uri="{BB962C8B-B14F-4D97-AF65-F5344CB8AC3E}">
        <p14:creationId xmlns:p14="http://schemas.microsoft.com/office/powerpoint/2010/main" val="209272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5510253"/>
            <a:ext cx="9895951" cy="1033669"/>
          </a:xfrm>
        </p:spPr>
        <p:txBody>
          <a:bodyPr>
            <a:normAutofit/>
          </a:bodyPr>
          <a:lstStyle/>
          <a:p>
            <a:r>
              <a:rPr lang="en-CA" sz="4000">
                <a:solidFill>
                  <a:srgbClr val="FFFFFF"/>
                </a:solidFill>
              </a:rPr>
              <a:t>Web App Security</a:t>
            </a:r>
          </a:p>
        </p:txBody>
      </p:sp>
      <p:pic>
        <p:nvPicPr>
          <p:cNvPr id="5" name="Picture 4" descr="A screenshot of a computer&#10;&#10;Description automatically generated">
            <a:extLst>
              <a:ext uri="{FF2B5EF4-FFF2-40B4-BE49-F238E27FC236}">
                <a16:creationId xmlns:a16="http://schemas.microsoft.com/office/drawing/2014/main" id="{91FAA41F-CB63-3C31-0C6E-1158DB23DA35}"/>
              </a:ext>
            </a:extLst>
          </p:cNvPr>
          <p:cNvPicPr>
            <a:picLocks noChangeAspect="1"/>
          </p:cNvPicPr>
          <p:nvPr/>
        </p:nvPicPr>
        <p:blipFill>
          <a:blip r:embed="rId2"/>
          <a:stretch>
            <a:fillRect/>
          </a:stretch>
        </p:blipFill>
        <p:spPr>
          <a:xfrm>
            <a:off x="3132613" y="402570"/>
            <a:ext cx="5926772" cy="3215273"/>
          </a:xfrm>
          <a:prstGeom prst="rect">
            <a:avLst/>
          </a:prstGeom>
        </p:spPr>
      </p:pic>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940256" y="3833199"/>
            <a:ext cx="8332826" cy="1119982"/>
          </a:xfrm>
        </p:spPr>
        <p:txBody>
          <a:bodyPr anchor="ctr">
            <a:normAutofit/>
          </a:bodyPr>
          <a:lstStyle/>
          <a:p>
            <a:r>
              <a:rPr lang="en-US" sz="1600"/>
              <a:t>Session based authentication: </a:t>
            </a:r>
          </a:p>
          <a:p>
            <a:pPr lvl="1"/>
            <a:r>
              <a:rPr lang="en-US" sz="1600"/>
              <a:t>State management – First http request: login &gt; session created on server &gt; encryption &gt; cookie &gt; save in users' browser by using client-session.js</a:t>
            </a:r>
          </a:p>
          <a:p>
            <a:pPr lvl="1"/>
            <a:r>
              <a:rPr lang="en-US" sz="1600"/>
              <a:t>In all following http requests/responses, the session is attached </a:t>
            </a:r>
            <a:endParaRPr lang="en-CA" sz="1600"/>
          </a:p>
        </p:txBody>
      </p:sp>
    </p:spTree>
    <p:extLst>
      <p:ext uri="{BB962C8B-B14F-4D97-AF65-F5344CB8AC3E}">
        <p14:creationId xmlns:p14="http://schemas.microsoft.com/office/powerpoint/2010/main" val="423912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136397" y="502021"/>
            <a:ext cx="4959603" cy="1642969"/>
          </a:xfrm>
        </p:spPr>
        <p:txBody>
          <a:bodyPr anchor="b">
            <a:normAutofit/>
          </a:bodyPr>
          <a:lstStyle/>
          <a:p>
            <a:r>
              <a:rPr lang="en-CA" sz="4000"/>
              <a:t>Securing a WEB API </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136397" y="2418408"/>
            <a:ext cx="4959603" cy="3522569"/>
          </a:xfrm>
        </p:spPr>
        <p:txBody>
          <a:bodyPr anchor="t">
            <a:normAutofit/>
          </a:bodyPr>
          <a:lstStyle/>
          <a:p>
            <a:r>
              <a:rPr lang="en-US" sz="2000"/>
              <a:t>WEB API: </a:t>
            </a:r>
          </a:p>
          <a:p>
            <a:pPr lvl="1"/>
            <a:r>
              <a:rPr lang="en-US" sz="2000"/>
              <a:t>No UI, no browser, no session </a:t>
            </a:r>
          </a:p>
          <a:p>
            <a:r>
              <a:rPr lang="en-US" sz="2000"/>
              <a:t>JWT(JSON Web Token)</a:t>
            </a:r>
          </a:p>
          <a:p>
            <a:pPr lvl="1"/>
            <a:r>
              <a:rPr lang="en-US" sz="2000"/>
              <a:t>Token based authentication </a:t>
            </a:r>
          </a:p>
          <a:p>
            <a:pPr lvl="1"/>
            <a:r>
              <a:rPr lang="en-US" sz="2000"/>
              <a:t>Similar to session based, but it’s for Web API </a:t>
            </a:r>
            <a:endParaRPr lang="en-CA" sz="2000"/>
          </a:p>
        </p:txBody>
      </p:sp>
      <p:pic>
        <p:nvPicPr>
          <p:cNvPr id="5" name="Picture 4">
            <a:extLst>
              <a:ext uri="{FF2B5EF4-FFF2-40B4-BE49-F238E27FC236}">
                <a16:creationId xmlns:a16="http://schemas.microsoft.com/office/drawing/2014/main" id="{A2CFD0DE-DEDE-1339-8CDF-DE0DE27ED824}"/>
              </a:ext>
            </a:extLst>
          </p:cNvPr>
          <p:cNvPicPr>
            <a:picLocks noChangeAspect="1"/>
          </p:cNvPicPr>
          <p:nvPr/>
        </p:nvPicPr>
        <p:blipFill>
          <a:blip r:embed="rId2"/>
          <a:stretch>
            <a:fillRect/>
          </a:stretch>
        </p:blipFill>
        <p:spPr>
          <a:xfrm>
            <a:off x="6512442" y="1785339"/>
            <a:ext cx="5201023" cy="2873565"/>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16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Traditional Authentication System </a:t>
            </a:r>
          </a:p>
        </p:txBody>
      </p:sp>
      <p:pic>
        <p:nvPicPr>
          <p:cNvPr id="7" name="Picture 6">
            <a:extLst>
              <a:ext uri="{FF2B5EF4-FFF2-40B4-BE49-F238E27FC236}">
                <a16:creationId xmlns:a16="http://schemas.microsoft.com/office/drawing/2014/main" id="{4C7CB588-4863-ECDD-C4C0-82C03EBD9ED4}"/>
              </a:ext>
            </a:extLst>
          </p:cNvPr>
          <p:cNvPicPr>
            <a:picLocks noChangeAspect="1"/>
          </p:cNvPicPr>
          <p:nvPr/>
        </p:nvPicPr>
        <p:blipFill>
          <a:blip r:embed="rId2"/>
          <a:stretch>
            <a:fillRect/>
          </a:stretch>
        </p:blipFill>
        <p:spPr>
          <a:xfrm>
            <a:off x="432225" y="2068458"/>
            <a:ext cx="11327549" cy="4247829"/>
          </a:xfrm>
          <a:prstGeom prst="rect">
            <a:avLst/>
          </a:prstGeom>
        </p:spPr>
      </p:pic>
    </p:spTree>
    <p:extLst>
      <p:ext uri="{BB962C8B-B14F-4D97-AF65-F5344CB8AC3E}">
        <p14:creationId xmlns:p14="http://schemas.microsoft.com/office/powerpoint/2010/main" val="354914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Issues with traditional systems</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a:t>Sessions: </a:t>
            </a:r>
            <a:r>
              <a:rPr lang="en-US" sz="2000" b="1"/>
              <a:t>Record needs to be stored on server (Space problem)</a:t>
            </a:r>
          </a:p>
          <a:p>
            <a:r>
              <a:rPr lang="en-US" sz="2000"/>
              <a:t>Scalability: With session in memory, load increases drastically in distributed system </a:t>
            </a:r>
          </a:p>
          <a:p>
            <a:r>
              <a:rPr lang="en-US" sz="2000"/>
              <a:t>CORS: When using multiple devices grabbing data via AJAX requests, we may run into forbidden requests.</a:t>
            </a:r>
          </a:p>
          <a:p>
            <a:r>
              <a:rPr lang="en-US" sz="2000"/>
              <a:t>CSRF Attacks: Riding session data to send commands to server from a browser that is trusted via session. </a:t>
            </a:r>
            <a:endParaRPr lang="en-CA" sz="2000"/>
          </a:p>
        </p:txBody>
      </p:sp>
    </p:spTree>
    <p:extLst>
      <p:ext uri="{BB962C8B-B14F-4D97-AF65-F5344CB8AC3E}">
        <p14:creationId xmlns:p14="http://schemas.microsoft.com/office/powerpoint/2010/main" val="257717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Agenda</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FD18213A-9996-40F6-CD49-174BF609E06B}"/>
              </a:ext>
            </a:extLst>
          </p:cNvPr>
          <p:cNvGraphicFramePr>
            <a:graphicFrameLocks noGrp="1"/>
          </p:cNvGraphicFramePr>
          <p:nvPr>
            <p:ph idx="1"/>
            <p:extLst>
              <p:ext uri="{D42A27DB-BD31-4B8C-83A1-F6EECF244321}">
                <p14:modId xmlns:p14="http://schemas.microsoft.com/office/powerpoint/2010/main" val="3440686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459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JSON web tokens (JWT)</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dirty="0"/>
              <a:t>A JSON web token, or JWT for short, is a standardized, optionally validated and/or encrypted container format that is used to securely transfer information between two parties. </a:t>
            </a:r>
            <a:endParaRPr lang="en-CA" sz="2000" dirty="0"/>
          </a:p>
        </p:txBody>
      </p:sp>
    </p:spTree>
    <p:extLst>
      <p:ext uri="{BB962C8B-B14F-4D97-AF65-F5344CB8AC3E}">
        <p14:creationId xmlns:p14="http://schemas.microsoft.com/office/powerpoint/2010/main" val="4498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Token based Authentication Systems </a:t>
            </a:r>
          </a:p>
        </p:txBody>
      </p:sp>
      <p:pic>
        <p:nvPicPr>
          <p:cNvPr id="5" name="Picture 4">
            <a:extLst>
              <a:ext uri="{FF2B5EF4-FFF2-40B4-BE49-F238E27FC236}">
                <a16:creationId xmlns:a16="http://schemas.microsoft.com/office/drawing/2014/main" id="{F223FB64-67BC-A795-2EC6-6A4C6EF9F0D6}"/>
              </a:ext>
            </a:extLst>
          </p:cNvPr>
          <p:cNvPicPr>
            <a:picLocks noChangeAspect="1"/>
          </p:cNvPicPr>
          <p:nvPr/>
        </p:nvPicPr>
        <p:blipFill>
          <a:blip r:embed="rId2"/>
          <a:stretch>
            <a:fillRect/>
          </a:stretch>
        </p:blipFill>
        <p:spPr>
          <a:xfrm>
            <a:off x="432225" y="1983502"/>
            <a:ext cx="11327549" cy="4417742"/>
          </a:xfrm>
          <a:prstGeom prst="rect">
            <a:avLst/>
          </a:prstGeom>
        </p:spPr>
      </p:pic>
    </p:spTree>
    <p:extLst>
      <p:ext uri="{BB962C8B-B14F-4D97-AF65-F5344CB8AC3E}">
        <p14:creationId xmlns:p14="http://schemas.microsoft.com/office/powerpoint/2010/main" val="220387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rPr>
              <a:t>What is JWT</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3600" dirty="0"/>
              <a:t>Official website: – https://jwt.io/ </a:t>
            </a:r>
          </a:p>
          <a:p>
            <a:r>
              <a:rPr lang="en-US" sz="3600" dirty="0"/>
              <a:t>RFC: – https://tools.ietf.org/html/rfc7519 </a:t>
            </a:r>
            <a:endParaRPr lang="en-CA" sz="3600" dirty="0"/>
          </a:p>
        </p:txBody>
      </p:sp>
    </p:spTree>
    <p:extLst>
      <p:ext uri="{BB962C8B-B14F-4D97-AF65-F5344CB8AC3E}">
        <p14:creationId xmlns:p14="http://schemas.microsoft.com/office/powerpoint/2010/main" val="167469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JWT Benefits</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a:t>They are contained and help maintain stateless architecture </a:t>
            </a:r>
          </a:p>
          <a:p>
            <a:r>
              <a:rPr lang="en-US" sz="2000"/>
              <a:t>The work well across multiple programming languages </a:t>
            </a:r>
            <a:endParaRPr lang="en-CA" sz="2000"/>
          </a:p>
        </p:txBody>
      </p:sp>
    </p:spTree>
    <p:extLst>
      <p:ext uri="{BB962C8B-B14F-4D97-AF65-F5344CB8AC3E}">
        <p14:creationId xmlns:p14="http://schemas.microsoft.com/office/powerpoint/2010/main" val="303020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JWT workflow </a:t>
            </a:r>
          </a:p>
        </p:txBody>
      </p:sp>
      <p:pic>
        <p:nvPicPr>
          <p:cNvPr id="5" name="Picture 4">
            <a:extLst>
              <a:ext uri="{FF2B5EF4-FFF2-40B4-BE49-F238E27FC236}">
                <a16:creationId xmlns:a16="http://schemas.microsoft.com/office/drawing/2014/main" id="{23721E6B-6D48-FB5C-C298-DBC5639E60EB}"/>
              </a:ext>
            </a:extLst>
          </p:cNvPr>
          <p:cNvPicPr>
            <a:picLocks noChangeAspect="1"/>
          </p:cNvPicPr>
          <p:nvPr/>
        </p:nvPicPr>
        <p:blipFill>
          <a:blip r:embed="rId2"/>
          <a:stretch>
            <a:fillRect/>
          </a:stretch>
        </p:blipFill>
        <p:spPr>
          <a:xfrm>
            <a:off x="1954455" y="1966293"/>
            <a:ext cx="8283088" cy="4452160"/>
          </a:xfrm>
          <a:prstGeom prst="rect">
            <a:avLst/>
          </a:prstGeom>
        </p:spPr>
      </p:pic>
    </p:spTree>
    <p:extLst>
      <p:ext uri="{BB962C8B-B14F-4D97-AF65-F5344CB8AC3E}">
        <p14:creationId xmlns:p14="http://schemas.microsoft.com/office/powerpoint/2010/main" val="1414909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JWT Format</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dirty="0"/>
              <a:t>JSON Web Token (JWT) is a compact URL-safe means of representing claims to be transferred between two parties</a:t>
            </a:r>
          </a:p>
          <a:p>
            <a:r>
              <a:rPr lang="en-US" sz="2000" dirty="0"/>
              <a:t> </a:t>
            </a:r>
            <a:r>
              <a:rPr lang="en-US" sz="2000" b="1">
                <a:highlight>
                  <a:srgbClr val="FFFF00"/>
                </a:highlight>
              </a:rPr>
              <a:t>Header.payload.signature</a:t>
            </a:r>
            <a:endParaRPr lang="en-US" sz="2000" b="1" dirty="0">
              <a:highlight>
                <a:srgbClr val="FFFF00"/>
              </a:highlight>
            </a:endParaRPr>
          </a:p>
          <a:p>
            <a:pPr lvl="1"/>
            <a:r>
              <a:rPr lang="en-US" sz="2000" dirty="0"/>
              <a:t>Every JWT carries a header with claims about itself. </a:t>
            </a:r>
          </a:p>
          <a:p>
            <a:r>
              <a:rPr lang="en-US" sz="2000" dirty="0"/>
              <a:t>These claims establish the algorithms used, whether the JWT is signed or encrypted, and in general, how to parse the rest of the JWT. </a:t>
            </a:r>
          </a:p>
          <a:p>
            <a:pPr lvl="1"/>
            <a:r>
              <a:rPr lang="en-US" sz="2000" dirty="0"/>
              <a:t>The payload is the element where all the interesting user data is usually added. </a:t>
            </a:r>
          </a:p>
          <a:p>
            <a:pPr lvl="1"/>
            <a:r>
              <a:rPr lang="en-US" sz="2000" dirty="0"/>
              <a:t>The purpose of a signature is to allow one or more parties to establish the authenticity of the JWT </a:t>
            </a:r>
          </a:p>
          <a:p>
            <a:pPr lvl="1"/>
            <a:r>
              <a:rPr lang="en-US" sz="2000" dirty="0"/>
              <a:t>JWT Handbook: </a:t>
            </a:r>
          </a:p>
          <a:p>
            <a:pPr lvl="2"/>
            <a:r>
              <a:rPr lang="en-US" dirty="0">
                <a:hlinkClick r:id="rId2"/>
              </a:rPr>
              <a:t>https://auth0.com/resources/ebooks/jwt-handbook/thankyou</a:t>
            </a:r>
            <a:r>
              <a:rPr lang="en-US" dirty="0"/>
              <a:t>  </a:t>
            </a:r>
            <a:endParaRPr lang="en-CA" dirty="0"/>
          </a:p>
        </p:txBody>
      </p:sp>
    </p:spTree>
    <p:extLst>
      <p:ext uri="{BB962C8B-B14F-4D97-AF65-F5344CB8AC3E}">
        <p14:creationId xmlns:p14="http://schemas.microsoft.com/office/powerpoint/2010/main" val="329121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JWT Format</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a:t>Header.payload.signature </a:t>
            </a:r>
          </a:p>
          <a:p>
            <a:r>
              <a:rPr lang="en-US" sz="2000"/>
              <a:t>Header: consists of two parts: </a:t>
            </a:r>
          </a:p>
          <a:p>
            <a:pPr lvl="1"/>
            <a:r>
              <a:rPr lang="en-US" sz="2000"/>
              <a:t>The type of the token, which is JWT </a:t>
            </a:r>
          </a:p>
          <a:p>
            <a:pPr lvl="1"/>
            <a:r>
              <a:rPr lang="en-US" sz="2000"/>
              <a:t>The hashing algorithm being used, such as SHA256 or RSA </a:t>
            </a:r>
          </a:p>
          <a:p>
            <a:r>
              <a:rPr lang="en-US" sz="2000"/>
              <a:t>For example: { – “alg”:HS256”, – “typ”:”JWT”} </a:t>
            </a:r>
            <a:endParaRPr lang="en-CA" sz="2000"/>
          </a:p>
        </p:txBody>
      </p:sp>
    </p:spTree>
    <p:extLst>
      <p:ext uri="{BB962C8B-B14F-4D97-AF65-F5344CB8AC3E}">
        <p14:creationId xmlns:p14="http://schemas.microsoft.com/office/powerpoint/2010/main" val="405600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HMAC SHA256 vs RSA SHA256</a:t>
            </a:r>
            <a:endParaRPr lang="en-CA" sz="4000">
              <a:solidFill>
                <a:srgbClr val="FFFFFF"/>
              </a:solidFill>
            </a:endParaRP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a:t>HMAC SHA256: Symmetric key cryptography, single shared private key. </a:t>
            </a:r>
          </a:p>
          <a:p>
            <a:pPr lvl="1"/>
            <a:r>
              <a:rPr lang="en-US" sz="2000" b="1"/>
              <a:t>Faster</a:t>
            </a:r>
          </a:p>
          <a:p>
            <a:pPr lvl="1"/>
            <a:r>
              <a:rPr lang="en-US" sz="2000" b="1"/>
              <a:t>good between trusted parties. </a:t>
            </a:r>
          </a:p>
          <a:p>
            <a:r>
              <a:rPr lang="en-US" sz="2000"/>
              <a:t>RAS SHA256: Asymmetric key cryptography, use public/private keys</a:t>
            </a:r>
          </a:p>
          <a:p>
            <a:pPr lvl="1"/>
            <a:r>
              <a:rPr lang="en-US" sz="2000" b="1"/>
              <a:t>Slower</a:t>
            </a:r>
          </a:p>
          <a:p>
            <a:pPr lvl="1"/>
            <a:r>
              <a:rPr lang="en-US" sz="2000" b="1"/>
              <a:t>Good between untrusted parties </a:t>
            </a:r>
            <a:endParaRPr lang="en-CA" sz="2000" b="1"/>
          </a:p>
        </p:txBody>
      </p:sp>
    </p:spTree>
    <p:extLst>
      <p:ext uri="{BB962C8B-B14F-4D97-AF65-F5344CB8AC3E}">
        <p14:creationId xmlns:p14="http://schemas.microsoft.com/office/powerpoint/2010/main" val="85376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Reserved Claims </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US" sz="2000"/>
              <a:t>iss</a:t>
            </a:r>
            <a:r>
              <a:rPr lang="en-US" sz="2000" dirty="0"/>
              <a:t> (issuer)” The person that issued the token</a:t>
            </a:r>
          </a:p>
          <a:p>
            <a:r>
              <a:rPr lang="en-US" sz="2000" dirty="0"/>
              <a:t>sub (subject): The subject of the token </a:t>
            </a:r>
          </a:p>
          <a:p>
            <a:r>
              <a:rPr lang="en-US" sz="2000"/>
              <a:t>aud</a:t>
            </a:r>
            <a:r>
              <a:rPr lang="en-US" sz="2000" dirty="0"/>
              <a:t> (audience): Audience the token is intended for </a:t>
            </a:r>
          </a:p>
          <a:p>
            <a:r>
              <a:rPr lang="en-US" sz="2000"/>
              <a:t>nbf</a:t>
            </a:r>
            <a:r>
              <a:rPr lang="en-US" sz="2000" dirty="0"/>
              <a:t> (not before): Starting time token is available</a:t>
            </a:r>
          </a:p>
          <a:p>
            <a:r>
              <a:rPr lang="en-US" sz="2000"/>
              <a:t>iat</a:t>
            </a:r>
            <a:r>
              <a:rPr lang="en-US" sz="2000" dirty="0"/>
              <a:t> (issued at): When the token was issued.</a:t>
            </a:r>
          </a:p>
          <a:p>
            <a:r>
              <a:rPr lang="en-US" sz="2000"/>
              <a:t>jti</a:t>
            </a:r>
            <a:r>
              <a:rPr lang="en-US" sz="2000" dirty="0"/>
              <a:t> (JWT ID) : Unique identifier for the token </a:t>
            </a:r>
          </a:p>
          <a:p>
            <a:r>
              <a:rPr lang="en-US" sz="2000" dirty="0"/>
              <a:t>exp (expiration) : Time the token expires </a:t>
            </a:r>
            <a:endParaRPr lang="en-CA" sz="2000" dirty="0"/>
          </a:p>
        </p:txBody>
      </p:sp>
    </p:spTree>
    <p:extLst>
      <p:ext uri="{BB962C8B-B14F-4D97-AF65-F5344CB8AC3E}">
        <p14:creationId xmlns:p14="http://schemas.microsoft.com/office/powerpoint/2010/main" val="190651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794C-8C1D-69A4-7E14-0D00EA428DDD}"/>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Payload: Example</a:t>
            </a:r>
          </a:p>
        </p:txBody>
      </p:sp>
      <p:sp>
        <p:nvSpPr>
          <p:cNvPr id="3" name="Content Placeholder 2">
            <a:extLst>
              <a:ext uri="{FF2B5EF4-FFF2-40B4-BE49-F238E27FC236}">
                <a16:creationId xmlns:a16="http://schemas.microsoft.com/office/drawing/2014/main" id="{2A4CC956-3766-9E6F-0790-966B26B18057}"/>
              </a:ext>
            </a:extLst>
          </p:cNvPr>
          <p:cNvSpPr>
            <a:spLocks noGrp="1"/>
          </p:cNvSpPr>
          <p:nvPr>
            <p:ph idx="1"/>
          </p:nvPr>
        </p:nvSpPr>
        <p:spPr>
          <a:xfrm>
            <a:off x="1371599" y="2318197"/>
            <a:ext cx="9724031" cy="3683358"/>
          </a:xfrm>
        </p:spPr>
        <p:txBody>
          <a:bodyPr anchor="ctr">
            <a:normAutofit/>
          </a:bodyPr>
          <a:lstStyle/>
          <a:p>
            <a:r>
              <a:rPr lang="en-CA" sz="2000" dirty="0"/>
              <a:t>var payload = { </a:t>
            </a:r>
          </a:p>
          <a:p>
            <a:pPr lvl="1"/>
            <a:r>
              <a:rPr lang="en-CA" sz="2000" dirty="0"/>
              <a:t>sub : ‘456598’, </a:t>
            </a:r>
          </a:p>
          <a:p>
            <a:pPr lvl="1"/>
            <a:r>
              <a:rPr lang="en-CA" sz="2000" dirty="0"/>
              <a:t>exp : ‘12345678’, </a:t>
            </a:r>
          </a:p>
          <a:p>
            <a:pPr lvl="1"/>
            <a:r>
              <a:rPr lang="en-CA" sz="2000" dirty="0" err="1"/>
              <a:t>jti</a:t>
            </a:r>
            <a:r>
              <a:rPr lang="en-CA" sz="2000" dirty="0"/>
              <a:t>: ‘841234’, </a:t>
            </a:r>
          </a:p>
          <a:p>
            <a:pPr lvl="1"/>
            <a:r>
              <a:rPr lang="en-CA" sz="2000" dirty="0"/>
              <a:t>role: ‘admin’ } </a:t>
            </a:r>
          </a:p>
        </p:txBody>
      </p:sp>
    </p:spTree>
    <p:extLst>
      <p:ext uri="{BB962C8B-B14F-4D97-AF65-F5344CB8AC3E}">
        <p14:creationId xmlns:p14="http://schemas.microsoft.com/office/powerpoint/2010/main" val="9104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Consider the last time you made an account</a:t>
            </a: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What information did they need?</a:t>
            </a:r>
          </a:p>
        </p:txBody>
      </p:sp>
    </p:spTree>
    <p:extLst>
      <p:ext uri="{BB962C8B-B14F-4D97-AF65-F5344CB8AC3E}">
        <p14:creationId xmlns:p14="http://schemas.microsoft.com/office/powerpoint/2010/main" val="12606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A99E3-E66F-8B33-E264-19D2D987D33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Identity Management</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84118F6E-B8BA-1844-2F03-7DD08B162342}"/>
              </a:ext>
            </a:extLst>
          </p:cNvPr>
          <p:cNvGraphicFramePr>
            <a:graphicFrameLocks noGrp="1"/>
          </p:cNvGraphicFramePr>
          <p:nvPr>
            <p:ph idx="1"/>
            <p:extLst>
              <p:ext uri="{D42A27DB-BD31-4B8C-83A1-F6EECF244321}">
                <p14:modId xmlns:p14="http://schemas.microsoft.com/office/powerpoint/2010/main" val="39016150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608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927431-CFA5-4EE4-BA74-7A023BE33A4D}"/>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We can use Middleware to handle the task</a:t>
            </a:r>
            <a:endParaRPr lang="en-CA" sz="4000">
              <a:solidFill>
                <a:srgbClr val="FFFFFF"/>
              </a:solidFill>
            </a:endParaRPr>
          </a:p>
        </p:txBody>
      </p:sp>
      <p:sp>
        <p:nvSpPr>
          <p:cNvPr id="3" name="Content Placeholder 2">
            <a:extLst>
              <a:ext uri="{FF2B5EF4-FFF2-40B4-BE49-F238E27FC236}">
                <a16:creationId xmlns:a16="http://schemas.microsoft.com/office/drawing/2014/main" id="{59B5B8F6-2E4A-7E98-E0F1-C28C612A01AE}"/>
              </a:ext>
            </a:extLst>
          </p:cNvPr>
          <p:cNvSpPr>
            <a:spLocks noGrp="1"/>
          </p:cNvSpPr>
          <p:nvPr>
            <p:ph idx="1"/>
          </p:nvPr>
        </p:nvSpPr>
        <p:spPr>
          <a:xfrm>
            <a:off x="6503158" y="649480"/>
            <a:ext cx="4862447" cy="5546047"/>
          </a:xfrm>
        </p:spPr>
        <p:txBody>
          <a:bodyPr anchor="ctr">
            <a:normAutofit/>
          </a:bodyPr>
          <a:lstStyle/>
          <a:p>
            <a:r>
              <a:rPr lang="en-US" sz="2000"/>
              <a:t>Instead of building out a comprehensive management service(s) we can use already existing and secure programs created by others </a:t>
            </a:r>
          </a:p>
          <a:p>
            <a:pPr lvl="1"/>
            <a:r>
              <a:rPr lang="en-US" sz="2000"/>
              <a:t>You can break down developers as:</a:t>
            </a:r>
          </a:p>
          <a:p>
            <a:pPr lvl="2"/>
            <a:r>
              <a:rPr lang="en-US"/>
              <a:t>People who make things</a:t>
            </a:r>
          </a:p>
          <a:p>
            <a:pPr lvl="2"/>
            <a:r>
              <a:rPr lang="en-US"/>
              <a:t>People who make the tools to help people make things</a:t>
            </a:r>
          </a:p>
        </p:txBody>
      </p:sp>
    </p:spTree>
    <p:extLst>
      <p:ext uri="{BB962C8B-B14F-4D97-AF65-F5344CB8AC3E}">
        <p14:creationId xmlns:p14="http://schemas.microsoft.com/office/powerpoint/2010/main" val="275812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3C59-B638-A4A4-5DBB-D7B61DEBE5E6}"/>
              </a:ext>
            </a:extLst>
          </p:cNvPr>
          <p:cNvSpPr>
            <a:spLocks noGrp="1"/>
          </p:cNvSpPr>
          <p:nvPr>
            <p:ph type="title"/>
          </p:nvPr>
        </p:nvSpPr>
        <p:spPr>
          <a:xfrm>
            <a:off x="1371599" y="294538"/>
            <a:ext cx="9895951" cy="1033669"/>
          </a:xfrm>
        </p:spPr>
        <p:txBody>
          <a:bodyPr>
            <a:normAutofit/>
          </a:bodyPr>
          <a:lstStyle/>
          <a:p>
            <a:r>
              <a:rPr lang="en-US" sz="4000">
                <a:solidFill>
                  <a:srgbClr val="FFFFFF"/>
                </a:solidFill>
                <a:effectLst/>
                <a:latin typeface="Calibri" panose="020F0502020204030204" pitchFamily="34" charset="0"/>
              </a:rPr>
              <a:t>PASSPORT.JS</a:t>
            </a:r>
            <a:endParaRPr lang="en-CA" sz="4000">
              <a:solidFill>
                <a:srgbClr val="FFFFFF"/>
              </a:solidFill>
            </a:endParaRPr>
          </a:p>
        </p:txBody>
      </p:sp>
      <p:sp>
        <p:nvSpPr>
          <p:cNvPr id="3" name="Content Placeholder 2">
            <a:extLst>
              <a:ext uri="{FF2B5EF4-FFF2-40B4-BE49-F238E27FC236}">
                <a16:creationId xmlns:a16="http://schemas.microsoft.com/office/drawing/2014/main" id="{B0E0440C-E74E-20D7-645A-2E6CB58EB630}"/>
              </a:ext>
            </a:extLst>
          </p:cNvPr>
          <p:cNvSpPr>
            <a:spLocks noGrp="1"/>
          </p:cNvSpPr>
          <p:nvPr>
            <p:ph idx="1"/>
          </p:nvPr>
        </p:nvSpPr>
        <p:spPr>
          <a:xfrm>
            <a:off x="262646" y="2133370"/>
            <a:ext cx="3775952" cy="4335523"/>
          </a:xfrm>
        </p:spPr>
        <p:txBody>
          <a:bodyPr anchor="ctr">
            <a:normAutofit/>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Authentication middleware for Express</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Flexible and modular</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Authentication using email, username, and password</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Login strategies using Google, Facebook, OAuth, and more</a:t>
            </a:r>
          </a:p>
          <a:p>
            <a:pPr rtl="0" fontAlgn="ctr">
              <a:spcBef>
                <a:spcPts val="0"/>
              </a:spcBef>
              <a:spcAft>
                <a:spcPts val="0"/>
              </a:spcAft>
              <a:buFont typeface="Arial" panose="020B0604020202020204" pitchFamily="34" charset="0"/>
              <a:buChar char="•"/>
            </a:pPr>
            <a:r>
              <a:rPr lang="en-US" sz="2400" b="1" dirty="0">
                <a:effectLst/>
                <a:latin typeface="Calibri" panose="020F0502020204030204" pitchFamily="34" charset="0"/>
              </a:rPr>
              <a:t>Local login strategy</a:t>
            </a:r>
          </a:p>
          <a:p>
            <a:endParaRPr lang="en-CA" sz="2000" dirty="0"/>
          </a:p>
        </p:txBody>
      </p:sp>
      <p:pic>
        <p:nvPicPr>
          <p:cNvPr id="5" name="Picture 4">
            <a:extLst>
              <a:ext uri="{FF2B5EF4-FFF2-40B4-BE49-F238E27FC236}">
                <a16:creationId xmlns:a16="http://schemas.microsoft.com/office/drawing/2014/main" id="{EB5F070C-C298-7403-7CB6-5E2C498741B1}"/>
              </a:ext>
            </a:extLst>
          </p:cNvPr>
          <p:cNvPicPr>
            <a:picLocks noChangeAspect="1"/>
          </p:cNvPicPr>
          <p:nvPr/>
        </p:nvPicPr>
        <p:blipFill>
          <a:blip r:embed="rId2"/>
          <a:stretch>
            <a:fillRect/>
          </a:stretch>
        </p:blipFill>
        <p:spPr>
          <a:xfrm>
            <a:off x="4173976" y="2133371"/>
            <a:ext cx="7882646" cy="3938335"/>
          </a:xfrm>
          <a:prstGeom prst="rect">
            <a:avLst/>
          </a:prstGeom>
        </p:spPr>
      </p:pic>
      <p:sp>
        <p:nvSpPr>
          <p:cNvPr id="6" name="TextBox 5">
            <a:extLst>
              <a:ext uri="{FF2B5EF4-FFF2-40B4-BE49-F238E27FC236}">
                <a16:creationId xmlns:a16="http://schemas.microsoft.com/office/drawing/2014/main" id="{A7450468-1941-C47B-8A31-558AA3A83D2D}"/>
              </a:ext>
            </a:extLst>
          </p:cNvPr>
          <p:cNvSpPr txBox="1"/>
          <p:nvPr/>
        </p:nvSpPr>
        <p:spPr>
          <a:xfrm>
            <a:off x="4173976" y="6071706"/>
            <a:ext cx="3048000" cy="369332"/>
          </a:xfrm>
          <a:prstGeom prst="rect">
            <a:avLst/>
          </a:prstGeom>
          <a:noFill/>
        </p:spPr>
        <p:txBody>
          <a:bodyPr wrap="square">
            <a:spAutoFit/>
          </a:bodyPr>
          <a:lstStyle/>
          <a:p>
            <a:r>
              <a:rPr lang="en-CA" dirty="0">
                <a:hlinkClick r:id="rId3"/>
              </a:rPr>
              <a:t>Passport.js (passportjs.org)</a:t>
            </a:r>
            <a:endParaRPr lang="en-CA" dirty="0"/>
          </a:p>
        </p:txBody>
      </p:sp>
    </p:spTree>
    <p:extLst>
      <p:ext uri="{BB962C8B-B14F-4D97-AF65-F5344CB8AC3E}">
        <p14:creationId xmlns:p14="http://schemas.microsoft.com/office/powerpoint/2010/main" val="377372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Based on last weeks book model, lets make a user model</a:t>
            </a:r>
            <a:endParaRPr lang="en-CA" sz="3400">
              <a:solidFill>
                <a:srgbClr val="FFFFFF"/>
              </a:solidFill>
            </a:endParaRP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71599" y="2318197"/>
            <a:ext cx="9724031" cy="3683358"/>
          </a:xfrm>
        </p:spPr>
        <p:txBody>
          <a:bodyPr anchor="ctr">
            <a:normAutofit/>
          </a:bodyPr>
          <a:lstStyle/>
          <a:p>
            <a:r>
              <a:rPr lang="en-US" sz="2000"/>
              <a:t>Take the information we just talked about and make a model out of it</a:t>
            </a:r>
          </a:p>
          <a:p>
            <a:r>
              <a:rPr lang="en-US" sz="2000"/>
              <a:t>Here is an example, what do you NEED vs WANT:</a:t>
            </a:r>
          </a:p>
          <a:p>
            <a:pPr lvl="1"/>
            <a:r>
              <a:rPr lang="en-US" sz="2000"/>
              <a:t>Email</a:t>
            </a:r>
          </a:p>
          <a:p>
            <a:pPr lvl="1"/>
            <a:r>
              <a:rPr lang="en-US" sz="2000"/>
              <a:t>Password</a:t>
            </a:r>
          </a:p>
          <a:p>
            <a:pPr lvl="1"/>
            <a:r>
              <a:rPr lang="en-US" sz="2000"/>
              <a:t>First name</a:t>
            </a:r>
          </a:p>
          <a:p>
            <a:pPr lvl="1"/>
            <a:r>
              <a:rPr lang="en-US" sz="2000"/>
              <a:t>Last name</a:t>
            </a:r>
          </a:p>
          <a:p>
            <a:pPr lvl="1"/>
            <a:r>
              <a:rPr lang="en-US" sz="2000"/>
              <a:t>Phone number </a:t>
            </a:r>
          </a:p>
          <a:p>
            <a:pPr lvl="1"/>
            <a:r>
              <a:rPr lang="en-US" sz="2000"/>
              <a:t>Profile picture</a:t>
            </a:r>
          </a:p>
          <a:p>
            <a:pPr lvl="1"/>
            <a:endParaRPr lang="en-CA" sz="2000"/>
          </a:p>
        </p:txBody>
      </p:sp>
    </p:spTree>
    <p:extLst>
      <p:ext uri="{BB962C8B-B14F-4D97-AF65-F5344CB8AC3E}">
        <p14:creationId xmlns:p14="http://schemas.microsoft.com/office/powerpoint/2010/main" val="273211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3C8A0-64B3-EDE4-F5D0-4043C85CCDA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about the password</a:t>
            </a:r>
            <a:endParaRPr lang="en-CA" sz="4000">
              <a:solidFill>
                <a:srgbClr val="FFFFFF"/>
              </a:solidFill>
            </a:endParaRPr>
          </a:p>
        </p:txBody>
      </p:sp>
      <p:sp>
        <p:nvSpPr>
          <p:cNvPr id="3" name="Content Placeholder 2">
            <a:extLst>
              <a:ext uri="{FF2B5EF4-FFF2-40B4-BE49-F238E27FC236}">
                <a16:creationId xmlns:a16="http://schemas.microsoft.com/office/drawing/2014/main" id="{0102712A-34A2-42C4-9720-0A29670E0B59}"/>
              </a:ext>
            </a:extLst>
          </p:cNvPr>
          <p:cNvSpPr>
            <a:spLocks noGrp="1"/>
          </p:cNvSpPr>
          <p:nvPr>
            <p:ph idx="1"/>
          </p:nvPr>
        </p:nvSpPr>
        <p:spPr>
          <a:xfrm>
            <a:off x="1371599" y="2318197"/>
            <a:ext cx="9724031" cy="3683358"/>
          </a:xfrm>
        </p:spPr>
        <p:txBody>
          <a:bodyPr anchor="ctr">
            <a:normAutofit/>
          </a:bodyPr>
          <a:lstStyle/>
          <a:p>
            <a:r>
              <a:rPr lang="en-US" sz="2000"/>
              <a:t>We cant just store it as plain text</a:t>
            </a:r>
          </a:p>
          <a:p>
            <a:r>
              <a:rPr lang="en-US" sz="2000"/>
              <a:t>So we should encrupt it</a:t>
            </a:r>
          </a:p>
          <a:p>
            <a:r>
              <a:rPr lang="en-US" sz="2000"/>
              <a:t>How to protect your site – if someone gets into your database and steals all your users’ passwords that are stored in plain text?</a:t>
            </a:r>
          </a:p>
          <a:p>
            <a:r>
              <a:rPr lang="en-US" sz="2000"/>
              <a:t>Encrypt password-field in the database when a user registers and when they try to login, encrypt their plain text password that is sent to the server over a HTTPS POST request, encrypt it and compare the encrypted passwords for a match. </a:t>
            </a:r>
          </a:p>
          <a:p>
            <a:r>
              <a:rPr lang="en-US" sz="2000"/>
              <a:t>A great node.js library to use for the one-way encryption of passwords is bcrypt.js</a:t>
            </a:r>
          </a:p>
        </p:txBody>
      </p:sp>
    </p:spTree>
    <p:extLst>
      <p:ext uri="{BB962C8B-B14F-4D97-AF65-F5344CB8AC3E}">
        <p14:creationId xmlns:p14="http://schemas.microsoft.com/office/powerpoint/2010/main" val="229056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F4017-9ECA-81A5-2855-0D3BB7FB8DC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Bcrypt.js</a:t>
            </a:r>
            <a:endParaRPr lang="en-CA" sz="4000">
              <a:solidFill>
                <a:srgbClr val="FFFFFF"/>
              </a:solidFill>
            </a:endParaRPr>
          </a:p>
        </p:txBody>
      </p:sp>
      <p:sp>
        <p:nvSpPr>
          <p:cNvPr id="3" name="Content Placeholder 2">
            <a:extLst>
              <a:ext uri="{FF2B5EF4-FFF2-40B4-BE49-F238E27FC236}">
                <a16:creationId xmlns:a16="http://schemas.microsoft.com/office/drawing/2014/main" id="{BB08FB46-9607-8CD2-4818-07BB49DC3376}"/>
              </a:ext>
            </a:extLst>
          </p:cNvPr>
          <p:cNvSpPr>
            <a:spLocks noGrp="1"/>
          </p:cNvSpPr>
          <p:nvPr>
            <p:ph idx="1"/>
          </p:nvPr>
        </p:nvSpPr>
        <p:spPr>
          <a:xfrm>
            <a:off x="1371599" y="2318197"/>
            <a:ext cx="9724031" cy="3683358"/>
          </a:xfrm>
        </p:spPr>
        <p:txBody>
          <a:bodyPr anchor="ctr">
            <a:normAutofit/>
          </a:bodyPr>
          <a:lstStyle/>
          <a:p>
            <a:r>
              <a:rPr lang="en-US" sz="2000" dirty="0"/>
              <a:t>Install bcrypt.js using </a:t>
            </a:r>
            <a:r>
              <a:rPr lang="en-US" sz="2000"/>
              <a:t>npm</a:t>
            </a:r>
            <a:r>
              <a:rPr lang="en-US" sz="2000" dirty="0"/>
              <a:t> – and include it in your solution using:</a:t>
            </a:r>
          </a:p>
          <a:p>
            <a:r>
              <a:rPr lang="en-US" sz="2000" b="1" dirty="0"/>
              <a:t>const </a:t>
            </a:r>
            <a:r>
              <a:rPr lang="en-US" sz="2000" b="1"/>
              <a:t>bcrypt</a:t>
            </a:r>
            <a:r>
              <a:rPr lang="en-US" sz="2000" b="1" dirty="0"/>
              <a:t> = require('</a:t>
            </a:r>
            <a:r>
              <a:rPr lang="en-US" sz="2000" b="1"/>
              <a:t>bcryptjs</a:t>
            </a:r>
            <a:r>
              <a:rPr lang="en-US" sz="2000" b="1" dirty="0"/>
              <a:t>’);</a:t>
            </a:r>
          </a:p>
          <a:p>
            <a:pPr lvl="1"/>
            <a:r>
              <a:rPr lang="en-US" sz="2000" dirty="0"/>
              <a:t>This hashes the password using famous hash algorithms like:</a:t>
            </a:r>
          </a:p>
          <a:p>
            <a:pPr lvl="1"/>
            <a:r>
              <a:rPr lang="en-US" sz="2000"/>
              <a:t>md5, sha224, sha256, sha512, etc. </a:t>
            </a:r>
            <a:endParaRPr lang="en-CA" sz="2000"/>
          </a:p>
          <a:p>
            <a:r>
              <a:rPr lang="en-CA" sz="2000">
                <a:hlinkClick r:id="rId2"/>
              </a:rPr>
              <a:t>bcrypt - npm (npmjs.com)</a:t>
            </a:r>
            <a:endParaRPr lang="en-CA" sz="2000"/>
          </a:p>
        </p:txBody>
      </p:sp>
    </p:spTree>
    <p:extLst>
      <p:ext uri="{BB962C8B-B14F-4D97-AF65-F5344CB8AC3E}">
        <p14:creationId xmlns:p14="http://schemas.microsoft.com/office/powerpoint/2010/main" val="18561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E46EB-F943-1F48-CA59-C046952B0C1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Hashing and salting</a:t>
            </a:r>
            <a:endParaRPr lang="en-CA" sz="4000">
              <a:solidFill>
                <a:srgbClr val="FFFFFF"/>
              </a:solidFill>
            </a:endParaRPr>
          </a:p>
        </p:txBody>
      </p:sp>
      <p:sp>
        <p:nvSpPr>
          <p:cNvPr id="3" name="Content Placeholder 2">
            <a:extLst>
              <a:ext uri="{FF2B5EF4-FFF2-40B4-BE49-F238E27FC236}">
                <a16:creationId xmlns:a16="http://schemas.microsoft.com/office/drawing/2014/main" id="{4A4A503D-E01D-22DE-6737-80F6177DE844}"/>
              </a:ext>
            </a:extLst>
          </p:cNvPr>
          <p:cNvSpPr>
            <a:spLocks noGrp="1"/>
          </p:cNvSpPr>
          <p:nvPr>
            <p:ph idx="1"/>
          </p:nvPr>
        </p:nvSpPr>
        <p:spPr>
          <a:xfrm>
            <a:off x="1371599" y="2318197"/>
            <a:ext cx="9724031" cy="3683358"/>
          </a:xfrm>
        </p:spPr>
        <p:txBody>
          <a:bodyPr anchor="ctr">
            <a:normAutofit/>
          </a:bodyPr>
          <a:lstStyle/>
          <a:p>
            <a:r>
              <a:rPr lang="en-US" sz="2000"/>
              <a:t>Adding a salt to a hash increases its security </a:t>
            </a:r>
          </a:p>
          <a:p>
            <a:r>
              <a:rPr lang="en-US" sz="2000"/>
              <a:t>A </a:t>
            </a:r>
            <a:r>
              <a:rPr lang="en-US" sz="2000" b="1"/>
              <a:t>salt is just an extra sequence of characters added to the password </a:t>
            </a:r>
          </a:p>
          <a:p>
            <a:r>
              <a:rPr lang="en-US" sz="2000"/>
              <a:t>Proper salts can render rainbow table attacks useless </a:t>
            </a:r>
          </a:p>
          <a:p>
            <a:r>
              <a:rPr lang="en-US" sz="2000"/>
              <a:t>The salt needs to be stored together with the hash</a:t>
            </a:r>
          </a:p>
          <a:p>
            <a:r>
              <a:rPr lang="en-US" sz="2000"/>
              <a:t>We will use Bcrypt</a:t>
            </a:r>
            <a:endParaRPr lang="en-CA" sz="2000"/>
          </a:p>
        </p:txBody>
      </p:sp>
    </p:spTree>
    <p:extLst>
      <p:ext uri="{BB962C8B-B14F-4D97-AF65-F5344CB8AC3E}">
        <p14:creationId xmlns:p14="http://schemas.microsoft.com/office/powerpoint/2010/main" val="202929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8C44B-26B9-72FA-1CB1-F5B0CB3CC536}"/>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compare the “hashed” text</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FFBE4B-105B-4877-9565-36FB5A51A260}"/>
              </a:ext>
            </a:extLst>
          </p:cNvPr>
          <p:cNvPicPr>
            <a:picLocks noChangeAspect="1"/>
          </p:cNvPicPr>
          <p:nvPr/>
        </p:nvPicPr>
        <p:blipFill rotWithShape="1">
          <a:blip r:embed="rId2"/>
          <a:srcRect r="17503" b="-2"/>
          <a:stretch/>
        </p:blipFill>
        <p:spPr>
          <a:xfrm>
            <a:off x="5458425" y="269323"/>
            <a:ext cx="5967975" cy="6203426"/>
          </a:xfrm>
          <a:prstGeom prst="rect">
            <a:avLst/>
          </a:prstGeom>
        </p:spPr>
      </p:pic>
      <p:sp>
        <p:nvSpPr>
          <p:cNvPr id="3" name="Rectangle 2">
            <a:extLst>
              <a:ext uri="{FF2B5EF4-FFF2-40B4-BE49-F238E27FC236}">
                <a16:creationId xmlns:a16="http://schemas.microsoft.com/office/drawing/2014/main" id="{D21594F1-D3E7-8D28-4C4B-35EE7E1A9BED}"/>
              </a:ext>
            </a:extLst>
          </p:cNvPr>
          <p:cNvSpPr/>
          <p:nvPr/>
        </p:nvSpPr>
        <p:spPr>
          <a:xfrm>
            <a:off x="5587200" y="5292000"/>
            <a:ext cx="4039200" cy="799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9870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F053-C122-54A2-4207-297DB641860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So, what's next</a:t>
            </a:r>
            <a:endParaRPr lang="en-CA" sz="4000">
              <a:solidFill>
                <a:srgbClr val="FFFFFF"/>
              </a:solidFill>
            </a:endParaRPr>
          </a:p>
        </p:txBody>
      </p:sp>
      <p:sp>
        <p:nvSpPr>
          <p:cNvPr id="3" name="Content Placeholder 2">
            <a:extLst>
              <a:ext uri="{FF2B5EF4-FFF2-40B4-BE49-F238E27FC236}">
                <a16:creationId xmlns:a16="http://schemas.microsoft.com/office/drawing/2014/main" id="{2D70D543-49B0-47CA-0BFE-FA3C7A0E9B01}"/>
              </a:ext>
            </a:extLst>
          </p:cNvPr>
          <p:cNvSpPr>
            <a:spLocks noGrp="1"/>
          </p:cNvSpPr>
          <p:nvPr>
            <p:ph idx="1"/>
          </p:nvPr>
        </p:nvSpPr>
        <p:spPr>
          <a:xfrm>
            <a:off x="1371599" y="2318197"/>
            <a:ext cx="9724031" cy="3683358"/>
          </a:xfrm>
        </p:spPr>
        <p:txBody>
          <a:bodyPr anchor="ctr">
            <a:normAutofit/>
          </a:bodyPr>
          <a:lstStyle/>
          <a:p>
            <a:r>
              <a:rPr lang="en-US" sz="2000" dirty="0"/>
              <a:t>We established the schema</a:t>
            </a:r>
          </a:p>
          <a:p>
            <a:r>
              <a:rPr lang="en-US" sz="2000" dirty="0"/>
              <a:t>We need to make the routing</a:t>
            </a:r>
          </a:p>
          <a:p>
            <a:pPr lvl="1"/>
            <a:r>
              <a:rPr lang="en-US" sz="2000" dirty="0"/>
              <a:t>Register</a:t>
            </a:r>
          </a:p>
          <a:p>
            <a:pPr lvl="1"/>
            <a:r>
              <a:rPr lang="en-US" sz="2000" dirty="0"/>
              <a:t>Login</a:t>
            </a:r>
          </a:p>
          <a:p>
            <a:pPr lvl="1"/>
            <a:r>
              <a:rPr lang="en-US" sz="2000" dirty="0"/>
              <a:t>logout</a:t>
            </a:r>
          </a:p>
          <a:p>
            <a:r>
              <a:rPr lang="en-US" sz="2000" dirty="0"/>
              <a:t>We need to make the webpages to pass information along</a:t>
            </a:r>
          </a:p>
          <a:p>
            <a:pPr lvl="1"/>
            <a:r>
              <a:rPr lang="en-US" sz="2000" dirty="0"/>
              <a:t>Register needs all the information</a:t>
            </a:r>
          </a:p>
          <a:p>
            <a:pPr lvl="1"/>
            <a:r>
              <a:rPr lang="en-US" sz="2000" dirty="0"/>
              <a:t>Login: email and password</a:t>
            </a:r>
          </a:p>
          <a:p>
            <a:pPr lvl="1"/>
            <a:r>
              <a:rPr lang="en-US" sz="2000" dirty="0"/>
              <a:t>Logout: Does this need to be a page or an action?</a:t>
            </a:r>
            <a:endParaRPr lang="en-CA" sz="2000" dirty="0"/>
          </a:p>
        </p:txBody>
      </p:sp>
    </p:spTree>
    <p:extLst>
      <p:ext uri="{BB962C8B-B14F-4D97-AF65-F5344CB8AC3E}">
        <p14:creationId xmlns:p14="http://schemas.microsoft.com/office/powerpoint/2010/main" val="69170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C25F5E2C8DE74D84E0FE200EACB0AB" ma:contentTypeVersion="13" ma:contentTypeDescription="Create a new document." ma:contentTypeScope="" ma:versionID="43fa7d26aa6d20546c25df854de43fc0">
  <xsd:schema xmlns:xsd="http://www.w3.org/2001/XMLSchema" xmlns:xs="http://www.w3.org/2001/XMLSchema" xmlns:p="http://schemas.microsoft.com/office/2006/metadata/properties" xmlns:ns3="c8778481-994c-4aeb-999f-b6f9d8e73d20" xmlns:ns4="c6043c87-4915-403e-8b19-4c0573d7fd86" targetNamespace="http://schemas.microsoft.com/office/2006/metadata/properties" ma:root="true" ma:fieldsID="b10a6cbeb91786035d96371d0a4e0255" ns3:_="" ns4:_="">
    <xsd:import namespace="c8778481-994c-4aeb-999f-b6f9d8e73d20"/>
    <xsd:import namespace="c6043c87-4915-403e-8b19-4c0573d7fd8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778481-994c-4aeb-999f-b6f9d8e73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043c87-4915-403e-8b19-4c0573d7fd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8778481-994c-4aeb-999f-b6f9d8e73d2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950AC8-5AED-476D-8A97-5A59B2A0C3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778481-994c-4aeb-999f-b6f9d8e73d20"/>
    <ds:schemaRef ds:uri="c6043c87-4915-403e-8b19-4c0573d7fd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3EBEAF-EB06-4787-87A3-6840598C98ED}">
  <ds:schemaRefs>
    <ds:schemaRef ds:uri="c8778481-994c-4aeb-999f-b6f9d8e73d20"/>
    <ds:schemaRef ds:uri="http://purl.org/dc/dcmitype/"/>
    <ds:schemaRef ds:uri="http://purl.org/dc/term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c6043c87-4915-403e-8b19-4c0573d7fd86"/>
  </ds:schemaRefs>
</ds:datastoreItem>
</file>

<file path=customXml/itemProps3.xml><?xml version="1.0" encoding="utf-8"?>
<ds:datastoreItem xmlns:ds="http://schemas.openxmlformats.org/officeDocument/2006/customXml" ds:itemID="{8E9A1BAA-7A3A-47AC-814D-0E519D0AA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TotalTime>
  <Words>1448</Words>
  <Application>Microsoft Office PowerPoint</Application>
  <PresentationFormat>Widescreen</PresentationFormat>
  <Paragraphs>171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Calibri</vt:lpstr>
      <vt:lpstr>Office Theme</vt:lpstr>
      <vt:lpstr>Week 10 + 11 – Identity Management</vt:lpstr>
      <vt:lpstr>Agenda</vt:lpstr>
      <vt:lpstr>Consider the last time you made an account</vt:lpstr>
      <vt:lpstr>Based on last weeks book model, lets make a user model</vt:lpstr>
      <vt:lpstr>What about the password</vt:lpstr>
      <vt:lpstr>Bcrypt.js</vt:lpstr>
      <vt:lpstr>Hashing and salting</vt:lpstr>
      <vt:lpstr>compare the “hashed” text</vt:lpstr>
      <vt:lpstr>So, what's next</vt:lpstr>
      <vt:lpstr>HTTP is stateless</vt:lpstr>
      <vt:lpstr>To make HTTP act stateful</vt:lpstr>
      <vt:lpstr>There are a lot of ways to achieve the same result</vt:lpstr>
      <vt:lpstr>Differences between Authentication vs Authorization</vt:lpstr>
      <vt:lpstr>Remember these</vt:lpstr>
      <vt:lpstr>Web Security</vt:lpstr>
      <vt:lpstr>Web App Security</vt:lpstr>
      <vt:lpstr>Securing a WEB API </vt:lpstr>
      <vt:lpstr>Traditional Authentication System </vt:lpstr>
      <vt:lpstr>Issues with traditional systems</vt:lpstr>
      <vt:lpstr>JSON web tokens (JWT)</vt:lpstr>
      <vt:lpstr>Token based Authentication Systems </vt:lpstr>
      <vt:lpstr>What is JWT</vt:lpstr>
      <vt:lpstr>JWT Benefits</vt:lpstr>
      <vt:lpstr>JWT workflow </vt:lpstr>
      <vt:lpstr>JWT Format</vt:lpstr>
      <vt:lpstr>JWT Format</vt:lpstr>
      <vt:lpstr>HMAC SHA256 vs RSA SHA256</vt:lpstr>
      <vt:lpstr>Reserved Claims </vt:lpstr>
      <vt:lpstr>Payload: Example</vt:lpstr>
      <vt:lpstr>Identity Management</vt:lpstr>
      <vt:lpstr>We can use Middleware to handle the task</vt:lpstr>
      <vt:lpstr>PASSPORT.JS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Harman Mann</dc:creator>
  <cp:lastModifiedBy>Harman Mann</cp:lastModifiedBy>
  <cp:revision>2</cp:revision>
  <dcterms:created xsi:type="dcterms:W3CDTF">2024-09-10T02:09:47Z</dcterms:created>
  <dcterms:modified xsi:type="dcterms:W3CDTF">2024-11-09T21:30:40Z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0x010100C0C25F5E2C8DE74D84E0FE200EACB0AB</vt:lpwstr>
  </property>
</Properties>
</file>