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60" r:id="rId5"/>
    <p:sldId id="266" r:id="rId6"/>
    <p:sldId id="267" r:id="rId7"/>
    <p:sldId id="268" r:id="rId8"/>
    <p:sldId id="265" r:id="rId9"/>
    <p:sldId id="261" r:id="rId10"/>
    <p:sldId id="269" r:id="rId11"/>
    <p:sldId id="262" r:id="rId12"/>
    <p:sldId id="263" r:id="rId13"/>
    <p:sldId id="264" r:id="rId14"/>
    <p:sldId id="270" r:id="rId15"/>
    <p:sldId id="271" r:id="rId16"/>
    <p:sldId id="272" r:id="rId17"/>
    <p:sldId id="258" r:id="rId18"/>
    <p:sldId id="259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3" autoAdjust="0"/>
    <p:restoredTop sz="94684" autoAdjust="0"/>
  </p:normalViewPr>
  <p:slideViewPr>
    <p:cSldViewPr>
      <p:cViewPr varScale="1">
        <p:scale>
          <a:sx n="75" d="100"/>
          <a:sy n="75" d="100"/>
        </p:scale>
        <p:origin x="-7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978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8192A-9149-4E16-A605-A076E0509AD0}" type="doc">
      <dgm:prSet loTypeId="urn:microsoft.com/office/officeart/2005/8/layout/pyramid2" loCatId="pyramid" qsTypeId="urn:microsoft.com/office/officeart/2005/8/quickstyle/simple1" qsCatId="simple" csTypeId="urn:microsoft.com/office/officeart/2005/8/colors/colorful5" csCatId="colorful" phldr="1"/>
      <dgm:spPr/>
    </dgm:pt>
    <dgm:pt modelId="{95E43317-DF3E-4EFF-9386-4AB03A83808C}">
      <dgm:prSet phldrT="[Text]"/>
      <dgm:spPr/>
      <dgm:t>
        <a:bodyPr/>
        <a:lstStyle/>
        <a:p>
          <a:r>
            <a:rPr lang="en-US" dirty="0" smtClean="0"/>
            <a:t>Functional Tests</a:t>
          </a:r>
          <a:endParaRPr lang="en-US" dirty="0"/>
        </a:p>
      </dgm:t>
    </dgm:pt>
    <dgm:pt modelId="{006A2534-36C7-4263-A786-A8D0DC013FC3}" type="parTrans" cxnId="{2436E425-F49C-4103-9160-58C9B6DEC3D5}">
      <dgm:prSet/>
      <dgm:spPr/>
      <dgm:t>
        <a:bodyPr/>
        <a:lstStyle/>
        <a:p>
          <a:endParaRPr lang="en-US"/>
        </a:p>
      </dgm:t>
    </dgm:pt>
    <dgm:pt modelId="{14E03F53-65E8-4D94-BC76-1A1EDABA6014}" type="sibTrans" cxnId="{2436E425-F49C-4103-9160-58C9B6DEC3D5}">
      <dgm:prSet/>
      <dgm:spPr/>
      <dgm:t>
        <a:bodyPr/>
        <a:lstStyle/>
        <a:p>
          <a:endParaRPr lang="en-US"/>
        </a:p>
      </dgm:t>
    </dgm:pt>
    <dgm:pt modelId="{600CAC5B-7DD1-4DB1-8304-3A18B315F2D8}">
      <dgm:prSet phldrT="[Text]"/>
      <dgm:spPr/>
      <dgm:t>
        <a:bodyPr/>
        <a:lstStyle/>
        <a:p>
          <a:r>
            <a:rPr lang="en-US" dirty="0" smtClean="0"/>
            <a:t>Integration Tests</a:t>
          </a:r>
          <a:endParaRPr lang="en-US" dirty="0"/>
        </a:p>
      </dgm:t>
    </dgm:pt>
    <dgm:pt modelId="{7FC53030-3754-457C-A5A4-4BDF5C09E7F5}" type="parTrans" cxnId="{80BD373B-4701-400F-95DA-27666453CB35}">
      <dgm:prSet/>
      <dgm:spPr/>
      <dgm:t>
        <a:bodyPr/>
        <a:lstStyle/>
        <a:p>
          <a:endParaRPr lang="en-US"/>
        </a:p>
      </dgm:t>
    </dgm:pt>
    <dgm:pt modelId="{A106270D-D475-4975-8595-2F8614FF2003}" type="sibTrans" cxnId="{80BD373B-4701-400F-95DA-27666453CB35}">
      <dgm:prSet/>
      <dgm:spPr/>
      <dgm:t>
        <a:bodyPr/>
        <a:lstStyle/>
        <a:p>
          <a:endParaRPr lang="en-US"/>
        </a:p>
      </dgm:t>
    </dgm:pt>
    <dgm:pt modelId="{8B722FF8-EFBA-4E1A-AB4A-2CA3A2600089}">
      <dgm:prSet phldrT="[Text]"/>
      <dgm:spPr/>
      <dgm:t>
        <a:bodyPr/>
        <a:lstStyle/>
        <a:p>
          <a:r>
            <a:rPr lang="en-US" dirty="0" smtClean="0"/>
            <a:t>Unit Tests</a:t>
          </a:r>
          <a:endParaRPr lang="en-US" dirty="0"/>
        </a:p>
      </dgm:t>
    </dgm:pt>
    <dgm:pt modelId="{23D7D49E-6B7B-4B01-9ED2-E3ED2E0A4B9D}" type="parTrans" cxnId="{696462CB-14A2-48F7-B3CB-0D2B9D3F12B0}">
      <dgm:prSet/>
      <dgm:spPr/>
      <dgm:t>
        <a:bodyPr/>
        <a:lstStyle/>
        <a:p>
          <a:endParaRPr lang="en-US"/>
        </a:p>
      </dgm:t>
    </dgm:pt>
    <dgm:pt modelId="{A2FD6B2B-A442-46A2-B18F-848B79BF2E78}" type="sibTrans" cxnId="{696462CB-14A2-48F7-B3CB-0D2B9D3F12B0}">
      <dgm:prSet/>
      <dgm:spPr/>
      <dgm:t>
        <a:bodyPr/>
        <a:lstStyle/>
        <a:p>
          <a:endParaRPr lang="en-US"/>
        </a:p>
      </dgm:t>
    </dgm:pt>
    <dgm:pt modelId="{A93DCCB2-BC82-4DAA-A9EC-ED20CC8856AF}">
      <dgm:prSet phldrT="[Text]"/>
      <dgm:spPr/>
      <dgm:t>
        <a:bodyPr/>
        <a:lstStyle/>
        <a:p>
          <a:r>
            <a:rPr lang="en-US" dirty="0" smtClean="0"/>
            <a:t>Make sure the small pieces work in isolation</a:t>
          </a:r>
          <a:endParaRPr lang="en-US" dirty="0"/>
        </a:p>
      </dgm:t>
    </dgm:pt>
    <dgm:pt modelId="{ED1DA30C-4014-4514-A753-24136F8CEC16}" type="parTrans" cxnId="{1D77508B-6AD7-4685-8E54-AE7C39E2C5FF}">
      <dgm:prSet/>
      <dgm:spPr/>
      <dgm:t>
        <a:bodyPr/>
        <a:lstStyle/>
        <a:p>
          <a:endParaRPr lang="en-US"/>
        </a:p>
      </dgm:t>
    </dgm:pt>
    <dgm:pt modelId="{054950B8-8A5B-4A76-BD0F-9E22CEB8E324}" type="sibTrans" cxnId="{1D77508B-6AD7-4685-8E54-AE7C39E2C5FF}">
      <dgm:prSet/>
      <dgm:spPr/>
      <dgm:t>
        <a:bodyPr/>
        <a:lstStyle/>
        <a:p>
          <a:endParaRPr lang="en-US"/>
        </a:p>
      </dgm:t>
    </dgm:pt>
    <dgm:pt modelId="{42034C26-4991-48C3-BEBB-31B636B050FF}">
      <dgm:prSet phldrT="[Text]"/>
      <dgm:spPr/>
      <dgm:t>
        <a:bodyPr/>
        <a:lstStyle/>
        <a:p>
          <a:r>
            <a:rPr lang="en-US" dirty="0" smtClean="0"/>
            <a:t>Make sure all of the small pieces work together</a:t>
          </a:r>
          <a:endParaRPr lang="en-US" dirty="0"/>
        </a:p>
      </dgm:t>
    </dgm:pt>
    <dgm:pt modelId="{79C323F1-B266-4BD1-859E-8296CE1ABC3D}" type="parTrans" cxnId="{53F93291-6E83-44E6-A895-F65DF0A226CA}">
      <dgm:prSet/>
      <dgm:spPr/>
      <dgm:t>
        <a:bodyPr/>
        <a:lstStyle/>
        <a:p>
          <a:endParaRPr lang="en-US"/>
        </a:p>
      </dgm:t>
    </dgm:pt>
    <dgm:pt modelId="{000F0D81-B19E-4DDF-8135-759F1FD453B1}" type="sibTrans" cxnId="{53F93291-6E83-44E6-A895-F65DF0A226CA}">
      <dgm:prSet/>
      <dgm:spPr/>
      <dgm:t>
        <a:bodyPr/>
        <a:lstStyle/>
        <a:p>
          <a:endParaRPr lang="en-US"/>
        </a:p>
      </dgm:t>
    </dgm:pt>
    <dgm:pt modelId="{241D0255-0F0C-43AC-8DE0-6F0B7B9AE952}">
      <dgm:prSet phldrT="[Text]"/>
      <dgm:spPr/>
      <dgm:t>
        <a:bodyPr/>
        <a:lstStyle/>
        <a:p>
          <a:r>
            <a:rPr lang="en-US" dirty="0" smtClean="0"/>
            <a:t>Make sure the app works the way the user expects</a:t>
          </a:r>
          <a:endParaRPr lang="en-US" dirty="0"/>
        </a:p>
      </dgm:t>
    </dgm:pt>
    <dgm:pt modelId="{6F584E56-E58F-491C-AC3D-17ACCC340DE8}" type="parTrans" cxnId="{E52CFF66-057C-4F5C-A137-9534549FB2B4}">
      <dgm:prSet/>
      <dgm:spPr/>
      <dgm:t>
        <a:bodyPr/>
        <a:lstStyle/>
        <a:p>
          <a:endParaRPr lang="en-US"/>
        </a:p>
      </dgm:t>
    </dgm:pt>
    <dgm:pt modelId="{312D9B18-EC9A-41C7-B5C0-35E1EFD3F3EF}" type="sibTrans" cxnId="{E52CFF66-057C-4F5C-A137-9534549FB2B4}">
      <dgm:prSet/>
      <dgm:spPr/>
      <dgm:t>
        <a:bodyPr/>
        <a:lstStyle/>
        <a:p>
          <a:endParaRPr lang="en-US"/>
        </a:p>
      </dgm:t>
    </dgm:pt>
    <dgm:pt modelId="{89E3A435-1235-4218-8FDE-9E55F774CA23}" type="pres">
      <dgm:prSet presAssocID="{3B58192A-9149-4E16-A605-A076E0509AD0}" presName="compositeShape" presStyleCnt="0">
        <dgm:presLayoutVars>
          <dgm:dir/>
          <dgm:resizeHandles/>
        </dgm:presLayoutVars>
      </dgm:prSet>
      <dgm:spPr/>
    </dgm:pt>
    <dgm:pt modelId="{5B2DA618-605F-4B29-A712-30C721F955F3}" type="pres">
      <dgm:prSet presAssocID="{3B58192A-9149-4E16-A605-A076E0509AD0}" presName="pyramid" presStyleLbl="node1" presStyleIdx="0" presStyleCnt="1" custScaleX="155172" custLinFactNeighborX="-19655"/>
      <dgm:spPr/>
    </dgm:pt>
    <dgm:pt modelId="{B637EA74-BCCE-4658-B39A-36F99CAA75A6}" type="pres">
      <dgm:prSet presAssocID="{3B58192A-9149-4E16-A605-A076E0509AD0}" presName="theList" presStyleCnt="0"/>
      <dgm:spPr/>
    </dgm:pt>
    <dgm:pt modelId="{E34E9560-D1A2-467C-AB1B-9EF655296657}" type="pres">
      <dgm:prSet presAssocID="{95E43317-DF3E-4EFF-9386-4AB03A83808C}" presName="aNode" presStyleLbl="fgAcc1" presStyleIdx="0" presStyleCnt="3" custScaleX="1450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1FBE6-1DF8-4370-B96B-176098271F0D}" type="pres">
      <dgm:prSet presAssocID="{95E43317-DF3E-4EFF-9386-4AB03A83808C}" presName="aSpace" presStyleCnt="0"/>
      <dgm:spPr/>
    </dgm:pt>
    <dgm:pt modelId="{27A781DC-6F04-4D15-8579-12DC08F9932F}" type="pres">
      <dgm:prSet presAssocID="{600CAC5B-7DD1-4DB1-8304-3A18B315F2D8}" presName="aNode" presStyleLbl="fgAcc1" presStyleIdx="1" presStyleCnt="3" custScaleX="1450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C7FC1-1158-4887-B3A1-F45F8A94FD80}" type="pres">
      <dgm:prSet presAssocID="{600CAC5B-7DD1-4DB1-8304-3A18B315F2D8}" presName="aSpace" presStyleCnt="0"/>
      <dgm:spPr/>
    </dgm:pt>
    <dgm:pt modelId="{CA28B760-645D-433A-8283-BB124AEE779B}" type="pres">
      <dgm:prSet presAssocID="{8B722FF8-EFBA-4E1A-AB4A-2CA3A2600089}" presName="aNode" presStyleLbl="fgAcc1" presStyleIdx="2" presStyleCnt="3" custScaleX="1450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FE44D-E72D-412C-B4C4-1109637B1444}" type="pres">
      <dgm:prSet presAssocID="{8B722FF8-EFBA-4E1A-AB4A-2CA3A2600089}" presName="aSpace" presStyleCnt="0"/>
      <dgm:spPr/>
    </dgm:pt>
  </dgm:ptLst>
  <dgm:cxnLst>
    <dgm:cxn modelId="{E52CFF66-057C-4F5C-A137-9534549FB2B4}" srcId="{95E43317-DF3E-4EFF-9386-4AB03A83808C}" destId="{241D0255-0F0C-43AC-8DE0-6F0B7B9AE952}" srcOrd="0" destOrd="0" parTransId="{6F584E56-E58F-491C-AC3D-17ACCC340DE8}" sibTransId="{312D9B18-EC9A-41C7-B5C0-35E1EFD3F3EF}"/>
    <dgm:cxn modelId="{5BA85F76-0A47-4598-8933-3ED6523F8B7E}" type="presOf" srcId="{3B58192A-9149-4E16-A605-A076E0509AD0}" destId="{89E3A435-1235-4218-8FDE-9E55F774CA23}" srcOrd="0" destOrd="0" presId="urn:microsoft.com/office/officeart/2005/8/layout/pyramid2"/>
    <dgm:cxn modelId="{1D77508B-6AD7-4685-8E54-AE7C39E2C5FF}" srcId="{8B722FF8-EFBA-4E1A-AB4A-2CA3A2600089}" destId="{A93DCCB2-BC82-4DAA-A9EC-ED20CC8856AF}" srcOrd="0" destOrd="0" parTransId="{ED1DA30C-4014-4514-A753-24136F8CEC16}" sibTransId="{054950B8-8A5B-4A76-BD0F-9E22CEB8E324}"/>
    <dgm:cxn modelId="{3FFB569E-AD6F-4F58-8843-31AC2925D46C}" type="presOf" srcId="{95E43317-DF3E-4EFF-9386-4AB03A83808C}" destId="{E34E9560-D1A2-467C-AB1B-9EF655296657}" srcOrd="0" destOrd="0" presId="urn:microsoft.com/office/officeart/2005/8/layout/pyramid2"/>
    <dgm:cxn modelId="{E330EA5F-4380-4448-AFE0-E8CFC80312B8}" type="presOf" srcId="{241D0255-0F0C-43AC-8DE0-6F0B7B9AE952}" destId="{E34E9560-D1A2-467C-AB1B-9EF655296657}" srcOrd="0" destOrd="1" presId="urn:microsoft.com/office/officeart/2005/8/layout/pyramid2"/>
    <dgm:cxn modelId="{2436E425-F49C-4103-9160-58C9B6DEC3D5}" srcId="{3B58192A-9149-4E16-A605-A076E0509AD0}" destId="{95E43317-DF3E-4EFF-9386-4AB03A83808C}" srcOrd="0" destOrd="0" parTransId="{006A2534-36C7-4263-A786-A8D0DC013FC3}" sibTransId="{14E03F53-65E8-4D94-BC76-1A1EDABA6014}"/>
    <dgm:cxn modelId="{80BD373B-4701-400F-95DA-27666453CB35}" srcId="{3B58192A-9149-4E16-A605-A076E0509AD0}" destId="{600CAC5B-7DD1-4DB1-8304-3A18B315F2D8}" srcOrd="1" destOrd="0" parTransId="{7FC53030-3754-457C-A5A4-4BDF5C09E7F5}" sibTransId="{A106270D-D475-4975-8595-2F8614FF2003}"/>
    <dgm:cxn modelId="{7D911697-AAD1-43F8-9A3D-7B4F4DC3A153}" type="presOf" srcId="{A93DCCB2-BC82-4DAA-A9EC-ED20CC8856AF}" destId="{CA28B760-645D-433A-8283-BB124AEE779B}" srcOrd="0" destOrd="1" presId="urn:microsoft.com/office/officeart/2005/8/layout/pyramid2"/>
    <dgm:cxn modelId="{53F93291-6E83-44E6-A895-F65DF0A226CA}" srcId="{600CAC5B-7DD1-4DB1-8304-3A18B315F2D8}" destId="{42034C26-4991-48C3-BEBB-31B636B050FF}" srcOrd="0" destOrd="0" parTransId="{79C323F1-B266-4BD1-859E-8296CE1ABC3D}" sibTransId="{000F0D81-B19E-4DDF-8135-759F1FD453B1}"/>
    <dgm:cxn modelId="{81C135BB-2BC0-47AF-8B20-B2350F6374CA}" type="presOf" srcId="{600CAC5B-7DD1-4DB1-8304-3A18B315F2D8}" destId="{27A781DC-6F04-4D15-8579-12DC08F9932F}" srcOrd="0" destOrd="0" presId="urn:microsoft.com/office/officeart/2005/8/layout/pyramid2"/>
    <dgm:cxn modelId="{F1394923-FE4A-4271-A65E-EDB88CC6E1F1}" type="presOf" srcId="{8B722FF8-EFBA-4E1A-AB4A-2CA3A2600089}" destId="{CA28B760-645D-433A-8283-BB124AEE779B}" srcOrd="0" destOrd="0" presId="urn:microsoft.com/office/officeart/2005/8/layout/pyramid2"/>
    <dgm:cxn modelId="{45D3F210-DC1A-431B-8409-739862235097}" type="presOf" srcId="{42034C26-4991-48C3-BEBB-31B636B050FF}" destId="{27A781DC-6F04-4D15-8579-12DC08F9932F}" srcOrd="0" destOrd="1" presId="urn:microsoft.com/office/officeart/2005/8/layout/pyramid2"/>
    <dgm:cxn modelId="{696462CB-14A2-48F7-B3CB-0D2B9D3F12B0}" srcId="{3B58192A-9149-4E16-A605-A076E0509AD0}" destId="{8B722FF8-EFBA-4E1A-AB4A-2CA3A2600089}" srcOrd="2" destOrd="0" parTransId="{23D7D49E-6B7B-4B01-9ED2-E3ED2E0A4B9D}" sibTransId="{A2FD6B2B-A442-46A2-B18F-848B79BF2E78}"/>
    <dgm:cxn modelId="{8C4AE7B1-6953-4382-9760-EDF75273FB5E}" type="presParOf" srcId="{89E3A435-1235-4218-8FDE-9E55F774CA23}" destId="{5B2DA618-605F-4B29-A712-30C721F955F3}" srcOrd="0" destOrd="0" presId="urn:microsoft.com/office/officeart/2005/8/layout/pyramid2"/>
    <dgm:cxn modelId="{B0594F9A-595C-4590-B16F-87F2A485DE7D}" type="presParOf" srcId="{89E3A435-1235-4218-8FDE-9E55F774CA23}" destId="{B637EA74-BCCE-4658-B39A-36F99CAA75A6}" srcOrd="1" destOrd="0" presId="urn:microsoft.com/office/officeart/2005/8/layout/pyramid2"/>
    <dgm:cxn modelId="{30260960-4788-41C0-89AB-CCE95D495564}" type="presParOf" srcId="{B637EA74-BCCE-4658-B39A-36F99CAA75A6}" destId="{E34E9560-D1A2-467C-AB1B-9EF655296657}" srcOrd="0" destOrd="0" presId="urn:microsoft.com/office/officeart/2005/8/layout/pyramid2"/>
    <dgm:cxn modelId="{B801ED6C-976F-4E73-800A-AD12C5C4E9A5}" type="presParOf" srcId="{B637EA74-BCCE-4658-B39A-36F99CAA75A6}" destId="{6111FBE6-1DF8-4370-B96B-176098271F0D}" srcOrd="1" destOrd="0" presId="urn:microsoft.com/office/officeart/2005/8/layout/pyramid2"/>
    <dgm:cxn modelId="{C39E8FA4-58FA-442E-A74F-4ED5E5A4C6E9}" type="presParOf" srcId="{B637EA74-BCCE-4658-B39A-36F99CAA75A6}" destId="{27A781DC-6F04-4D15-8579-12DC08F9932F}" srcOrd="2" destOrd="0" presId="urn:microsoft.com/office/officeart/2005/8/layout/pyramid2"/>
    <dgm:cxn modelId="{9C6A943A-7E73-40CD-94E4-E086AFD180C9}" type="presParOf" srcId="{B637EA74-BCCE-4658-B39A-36F99CAA75A6}" destId="{262C7FC1-1158-4887-B3A1-F45F8A94FD80}" srcOrd="3" destOrd="0" presId="urn:microsoft.com/office/officeart/2005/8/layout/pyramid2"/>
    <dgm:cxn modelId="{BB858177-7B45-454C-B894-91B34962146E}" type="presParOf" srcId="{B637EA74-BCCE-4658-B39A-36F99CAA75A6}" destId="{CA28B760-645D-433A-8283-BB124AEE779B}" srcOrd="4" destOrd="0" presId="urn:microsoft.com/office/officeart/2005/8/layout/pyramid2"/>
    <dgm:cxn modelId="{0D2450A7-40D3-4EF6-96DE-87F07D296614}" type="presParOf" srcId="{B637EA74-BCCE-4658-B39A-36F99CAA75A6}" destId="{7AFFE44D-E72D-412C-B4C4-1109637B1444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A4A316-5780-44BC-BDF6-D9FBC9CFF3F7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76E66360-595C-48F2-9556-CF33761DC71E}">
      <dgm:prSet phldrT="[Text]"/>
      <dgm:spPr/>
      <dgm:t>
        <a:bodyPr/>
        <a:lstStyle/>
        <a:p>
          <a:r>
            <a:rPr lang="en-US" dirty="0" smtClean="0"/>
            <a:t>Fork a remote repository</a:t>
          </a:r>
          <a:endParaRPr lang="en-US" dirty="0"/>
        </a:p>
      </dgm:t>
    </dgm:pt>
    <dgm:pt modelId="{C0D749A8-8039-413E-90FD-EED52DB9F988}" type="parTrans" cxnId="{FF9CA255-6EFB-49A9-A47B-46BF30D3E2D2}">
      <dgm:prSet/>
      <dgm:spPr/>
      <dgm:t>
        <a:bodyPr/>
        <a:lstStyle/>
        <a:p>
          <a:endParaRPr lang="en-US"/>
        </a:p>
      </dgm:t>
    </dgm:pt>
    <dgm:pt modelId="{026BC93A-01FF-4338-BA53-8819D352F949}" type="sibTrans" cxnId="{FF9CA255-6EFB-49A9-A47B-46BF30D3E2D2}">
      <dgm:prSet/>
      <dgm:spPr/>
      <dgm:t>
        <a:bodyPr/>
        <a:lstStyle/>
        <a:p>
          <a:endParaRPr lang="en-US"/>
        </a:p>
      </dgm:t>
    </dgm:pt>
    <dgm:pt modelId="{33F6999F-7304-4D15-BEF3-C1C262D773BB}">
      <dgm:prSet phldrT="[Text]"/>
      <dgm:spPr/>
      <dgm:t>
        <a:bodyPr/>
        <a:lstStyle/>
        <a:p>
          <a:r>
            <a:rPr lang="en-US" dirty="0" smtClean="0"/>
            <a:t>Clone a remote repository</a:t>
          </a:r>
          <a:endParaRPr lang="en-US" dirty="0"/>
        </a:p>
      </dgm:t>
    </dgm:pt>
    <dgm:pt modelId="{86ADD1C1-75B6-46D9-B402-85045B0184E4}" type="parTrans" cxnId="{00E6446C-5301-46CD-8EFF-2ACA1C446091}">
      <dgm:prSet/>
      <dgm:spPr/>
      <dgm:t>
        <a:bodyPr/>
        <a:lstStyle/>
        <a:p>
          <a:endParaRPr lang="en-US"/>
        </a:p>
      </dgm:t>
    </dgm:pt>
    <dgm:pt modelId="{EC2E394B-FBA8-4506-A277-495887E72912}" type="sibTrans" cxnId="{00E6446C-5301-46CD-8EFF-2ACA1C446091}">
      <dgm:prSet/>
      <dgm:spPr/>
      <dgm:t>
        <a:bodyPr/>
        <a:lstStyle/>
        <a:p>
          <a:endParaRPr lang="en-US"/>
        </a:p>
      </dgm:t>
    </dgm:pt>
    <dgm:pt modelId="{37024609-0E86-4186-B3B7-5486D01404FE}">
      <dgm:prSet phldrT="[Text]"/>
      <dgm:spPr/>
      <dgm:t>
        <a:bodyPr/>
        <a:lstStyle/>
        <a:p>
          <a:r>
            <a:rPr lang="en-US" dirty="0" smtClean="0"/>
            <a:t>Make local changes</a:t>
          </a:r>
          <a:endParaRPr lang="en-US" dirty="0"/>
        </a:p>
      </dgm:t>
    </dgm:pt>
    <dgm:pt modelId="{80B8026D-261F-4370-B224-DDD912C35011}" type="parTrans" cxnId="{DEB8EF17-372E-43CF-83F6-9F21BB4FE979}">
      <dgm:prSet/>
      <dgm:spPr/>
      <dgm:t>
        <a:bodyPr/>
        <a:lstStyle/>
        <a:p>
          <a:endParaRPr lang="en-US"/>
        </a:p>
      </dgm:t>
    </dgm:pt>
    <dgm:pt modelId="{C98DB58C-E12F-4B8D-B2F5-C098D4E91E44}" type="sibTrans" cxnId="{DEB8EF17-372E-43CF-83F6-9F21BB4FE979}">
      <dgm:prSet/>
      <dgm:spPr/>
      <dgm:t>
        <a:bodyPr/>
        <a:lstStyle/>
        <a:p>
          <a:endParaRPr lang="en-US"/>
        </a:p>
      </dgm:t>
    </dgm:pt>
    <dgm:pt modelId="{D05E466A-5237-4AEA-844D-2D12C914FC27}">
      <dgm:prSet phldrT="[Text]"/>
      <dgm:spPr/>
      <dgm:t>
        <a:bodyPr/>
        <a:lstStyle/>
        <a:p>
          <a:r>
            <a:rPr lang="en-US" dirty="0" smtClean="0"/>
            <a:t>Commit changes locally</a:t>
          </a:r>
          <a:endParaRPr lang="en-US" dirty="0"/>
        </a:p>
      </dgm:t>
    </dgm:pt>
    <dgm:pt modelId="{5A2DBEC8-1051-411B-809C-7E50692E98A8}" type="parTrans" cxnId="{EE8EC602-4284-4613-9D38-AB1683D409F2}">
      <dgm:prSet/>
      <dgm:spPr/>
      <dgm:t>
        <a:bodyPr/>
        <a:lstStyle/>
        <a:p>
          <a:endParaRPr lang="en-US"/>
        </a:p>
      </dgm:t>
    </dgm:pt>
    <dgm:pt modelId="{09CDABEF-93FD-4333-8342-27F594FF0D20}" type="sibTrans" cxnId="{EE8EC602-4284-4613-9D38-AB1683D409F2}">
      <dgm:prSet/>
      <dgm:spPr/>
      <dgm:t>
        <a:bodyPr/>
        <a:lstStyle/>
        <a:p>
          <a:endParaRPr lang="en-US"/>
        </a:p>
      </dgm:t>
    </dgm:pt>
    <dgm:pt modelId="{F47F93E2-2A02-4ED0-AFC8-395895330734}">
      <dgm:prSet phldrT="[Text]"/>
      <dgm:spPr/>
      <dgm:t>
        <a:bodyPr/>
        <a:lstStyle/>
        <a:p>
          <a:r>
            <a:rPr lang="en-US" dirty="0" smtClean="0"/>
            <a:t>Publish changes</a:t>
          </a:r>
          <a:endParaRPr lang="en-US" dirty="0"/>
        </a:p>
      </dgm:t>
    </dgm:pt>
    <dgm:pt modelId="{D35E34EA-967A-44CA-B39C-67F4E3DBE558}" type="parTrans" cxnId="{FDA2ECCF-35A5-4B80-B19A-4DBC75EFCEEC}">
      <dgm:prSet/>
      <dgm:spPr/>
      <dgm:t>
        <a:bodyPr/>
        <a:lstStyle/>
        <a:p>
          <a:endParaRPr lang="en-US"/>
        </a:p>
      </dgm:t>
    </dgm:pt>
    <dgm:pt modelId="{90744242-E60F-464C-B6D1-08F93514C452}" type="sibTrans" cxnId="{FDA2ECCF-35A5-4B80-B19A-4DBC75EFCEEC}">
      <dgm:prSet/>
      <dgm:spPr/>
      <dgm:t>
        <a:bodyPr/>
        <a:lstStyle/>
        <a:p>
          <a:endParaRPr lang="en-US"/>
        </a:p>
      </dgm:t>
    </dgm:pt>
    <dgm:pt modelId="{0AC1640E-9339-4FA1-A362-0FA2E5D42AC6}">
      <dgm:prSet phldrT="[Text]"/>
      <dgm:spPr/>
      <dgm:t>
        <a:bodyPr/>
        <a:lstStyle/>
        <a:p>
          <a:r>
            <a:rPr lang="en-US" dirty="0" smtClean="0"/>
            <a:t>Ask someone to consume your changes</a:t>
          </a:r>
          <a:endParaRPr lang="en-US" dirty="0"/>
        </a:p>
      </dgm:t>
    </dgm:pt>
    <dgm:pt modelId="{545B66D5-8E28-452E-A65C-F581F8F8154C}" type="parTrans" cxnId="{50D5113F-B7DB-41CB-9D7D-837BCF7D9F08}">
      <dgm:prSet/>
      <dgm:spPr/>
      <dgm:t>
        <a:bodyPr/>
        <a:lstStyle/>
        <a:p>
          <a:endParaRPr lang="en-US"/>
        </a:p>
      </dgm:t>
    </dgm:pt>
    <dgm:pt modelId="{673EC14B-0369-403B-AA2B-7AAF9A406800}" type="sibTrans" cxnId="{50D5113F-B7DB-41CB-9D7D-837BCF7D9F08}">
      <dgm:prSet/>
      <dgm:spPr/>
      <dgm:t>
        <a:bodyPr/>
        <a:lstStyle/>
        <a:p>
          <a:endParaRPr lang="en-US"/>
        </a:p>
      </dgm:t>
    </dgm:pt>
    <dgm:pt modelId="{B1D118BA-D22F-423C-BC83-A391F09E74BB}">
      <dgm:prSet phldrT="[Text]"/>
      <dgm:spPr/>
      <dgm:t>
        <a:bodyPr/>
        <a:lstStyle/>
        <a:p>
          <a:r>
            <a:rPr lang="en-US" dirty="0" smtClean="0"/>
            <a:t>You’re making a copy of someone else’s repository</a:t>
          </a:r>
          <a:endParaRPr lang="en-US" dirty="0"/>
        </a:p>
      </dgm:t>
    </dgm:pt>
    <dgm:pt modelId="{D31A058D-828D-4346-A331-C5B112C27F11}" type="parTrans" cxnId="{4B35D2BF-BE74-4D38-A5E6-F663991C44BC}">
      <dgm:prSet/>
      <dgm:spPr/>
      <dgm:t>
        <a:bodyPr/>
        <a:lstStyle/>
        <a:p>
          <a:endParaRPr lang="en-US"/>
        </a:p>
      </dgm:t>
    </dgm:pt>
    <dgm:pt modelId="{792EA93D-0459-4B09-A040-8F95326BDA5C}" type="sibTrans" cxnId="{4B35D2BF-BE74-4D38-A5E6-F663991C44BC}">
      <dgm:prSet/>
      <dgm:spPr/>
      <dgm:t>
        <a:bodyPr/>
        <a:lstStyle/>
        <a:p>
          <a:endParaRPr lang="en-US"/>
        </a:p>
      </dgm:t>
    </dgm:pt>
    <dgm:pt modelId="{8855224E-FCA7-4B5D-BC8A-568C6829FEBD}">
      <dgm:prSet phldrT="[Text]"/>
      <dgm:spPr/>
      <dgm:t>
        <a:bodyPr/>
        <a:lstStyle/>
        <a:p>
          <a:r>
            <a:rPr lang="en-US" dirty="0" smtClean="0"/>
            <a:t>Your copy is stored remotely</a:t>
          </a:r>
          <a:endParaRPr lang="en-US" dirty="0"/>
        </a:p>
      </dgm:t>
    </dgm:pt>
    <dgm:pt modelId="{91A2311E-971C-4CBC-8248-4F01D715BEC7}" type="parTrans" cxnId="{6B21CF45-458F-4B6F-AED3-EFE3E45545CA}">
      <dgm:prSet/>
      <dgm:spPr/>
      <dgm:t>
        <a:bodyPr/>
        <a:lstStyle/>
        <a:p>
          <a:endParaRPr lang="en-US"/>
        </a:p>
      </dgm:t>
    </dgm:pt>
    <dgm:pt modelId="{621932DC-CB50-4C85-84CF-87D44F79FE30}" type="sibTrans" cxnId="{6B21CF45-458F-4B6F-AED3-EFE3E45545CA}">
      <dgm:prSet/>
      <dgm:spPr/>
      <dgm:t>
        <a:bodyPr/>
        <a:lstStyle/>
        <a:p>
          <a:endParaRPr lang="en-US"/>
        </a:p>
      </dgm:t>
    </dgm:pt>
    <dgm:pt modelId="{33EC65B4-C302-4BEB-A661-0FCB09E5AB22}">
      <dgm:prSet phldrT="[Text]"/>
      <dgm:spPr/>
      <dgm:t>
        <a:bodyPr/>
        <a:lstStyle/>
        <a:p>
          <a:r>
            <a:rPr lang="en-US" dirty="0" smtClean="0"/>
            <a:t>Brings your remote repository down to your local machine</a:t>
          </a:r>
          <a:endParaRPr lang="en-US" dirty="0"/>
        </a:p>
      </dgm:t>
    </dgm:pt>
    <dgm:pt modelId="{EC852C42-7A39-4C0C-82A5-E70D7AFCC982}" type="parTrans" cxnId="{9EFBEBB0-98E1-4F2D-A9E5-769743EE47CD}">
      <dgm:prSet/>
      <dgm:spPr/>
      <dgm:t>
        <a:bodyPr/>
        <a:lstStyle/>
        <a:p>
          <a:endParaRPr lang="en-US"/>
        </a:p>
      </dgm:t>
    </dgm:pt>
    <dgm:pt modelId="{CC5B6417-CB8A-4427-8CC7-C393E13049E4}" type="sibTrans" cxnId="{9EFBEBB0-98E1-4F2D-A9E5-769743EE47CD}">
      <dgm:prSet/>
      <dgm:spPr/>
      <dgm:t>
        <a:bodyPr/>
        <a:lstStyle/>
        <a:p>
          <a:endParaRPr lang="en-US"/>
        </a:p>
      </dgm:t>
    </dgm:pt>
    <dgm:pt modelId="{587921A8-9A4C-410D-B523-41301E67DCF8}">
      <dgm:prSet phldrT="[Text]"/>
      <dgm:spPr/>
      <dgm:t>
        <a:bodyPr/>
        <a:lstStyle/>
        <a:p>
          <a:r>
            <a:rPr lang="en-US" dirty="0" smtClean="0"/>
            <a:t>Update code, add files, make changes, etc.</a:t>
          </a:r>
          <a:endParaRPr lang="en-US" dirty="0"/>
        </a:p>
      </dgm:t>
    </dgm:pt>
    <dgm:pt modelId="{7ED1BB69-D8A2-4D1F-B683-54C41747EF9A}" type="parTrans" cxnId="{59B15109-8CEF-4801-9582-49E95841647D}">
      <dgm:prSet/>
      <dgm:spPr/>
      <dgm:t>
        <a:bodyPr/>
        <a:lstStyle/>
        <a:p>
          <a:endParaRPr lang="en-US"/>
        </a:p>
      </dgm:t>
    </dgm:pt>
    <dgm:pt modelId="{F02ED4ED-3ADD-41FA-99E7-ED6F3C14D2F0}" type="sibTrans" cxnId="{59B15109-8CEF-4801-9582-49E95841647D}">
      <dgm:prSet/>
      <dgm:spPr/>
      <dgm:t>
        <a:bodyPr/>
        <a:lstStyle/>
        <a:p>
          <a:endParaRPr lang="en-US"/>
        </a:p>
      </dgm:t>
    </dgm:pt>
    <dgm:pt modelId="{B15AD195-6333-43F6-992A-EFACFBBC6AFC}">
      <dgm:prSet phldrT="[Text]"/>
      <dgm:spPr/>
      <dgm:t>
        <a:bodyPr/>
        <a:lstStyle/>
        <a:p>
          <a:r>
            <a:rPr lang="en-US" dirty="0" smtClean="0"/>
            <a:t>Check for changes</a:t>
          </a:r>
          <a:endParaRPr lang="en-US" dirty="0"/>
        </a:p>
      </dgm:t>
    </dgm:pt>
    <dgm:pt modelId="{109DE0AB-ADA8-47CB-B41A-C96317AB4EF2}" type="parTrans" cxnId="{F545E2A3-B304-4791-AE84-8C1A67352B8B}">
      <dgm:prSet/>
      <dgm:spPr/>
      <dgm:t>
        <a:bodyPr/>
        <a:lstStyle/>
        <a:p>
          <a:endParaRPr lang="en-US"/>
        </a:p>
      </dgm:t>
    </dgm:pt>
    <dgm:pt modelId="{F56A5F65-EF52-4C9F-9035-EE454FD2C05D}" type="sibTrans" cxnId="{F545E2A3-B304-4791-AE84-8C1A67352B8B}">
      <dgm:prSet/>
      <dgm:spPr/>
      <dgm:t>
        <a:bodyPr/>
        <a:lstStyle/>
        <a:p>
          <a:endParaRPr lang="en-US"/>
        </a:p>
      </dgm:t>
    </dgm:pt>
    <dgm:pt modelId="{F7048539-0457-47A9-82E5-701153242802}">
      <dgm:prSet phldrT="[Text]"/>
      <dgm:spPr/>
      <dgm:t>
        <a:bodyPr/>
        <a:lstStyle/>
        <a:p>
          <a:r>
            <a:rPr lang="en-US" dirty="0" smtClean="0"/>
            <a:t>Create a change set</a:t>
          </a:r>
          <a:endParaRPr lang="en-US" dirty="0"/>
        </a:p>
      </dgm:t>
    </dgm:pt>
    <dgm:pt modelId="{E856B0CD-DFD8-442F-BF7F-FFCC1ECBA84F}" type="parTrans" cxnId="{900B7031-CAED-4757-8C0C-4BF981E25CBE}">
      <dgm:prSet/>
      <dgm:spPr/>
      <dgm:t>
        <a:bodyPr/>
        <a:lstStyle/>
        <a:p>
          <a:endParaRPr lang="en-US"/>
        </a:p>
      </dgm:t>
    </dgm:pt>
    <dgm:pt modelId="{0C18A586-2683-43A5-A54F-9E4E0B97C063}" type="sibTrans" cxnId="{900B7031-CAED-4757-8C0C-4BF981E25CBE}">
      <dgm:prSet/>
      <dgm:spPr/>
      <dgm:t>
        <a:bodyPr/>
        <a:lstStyle/>
        <a:p>
          <a:endParaRPr lang="en-US"/>
        </a:p>
      </dgm:t>
    </dgm:pt>
    <dgm:pt modelId="{F4968AB9-77D3-4214-902E-559DF98CCCC8}">
      <dgm:prSet phldrT="[Text]"/>
      <dgm:spPr/>
      <dgm:t>
        <a:bodyPr/>
        <a:lstStyle/>
        <a:p>
          <a:r>
            <a:rPr lang="en-US" dirty="0" smtClean="0"/>
            <a:t>Commit your changes</a:t>
          </a:r>
          <a:endParaRPr lang="en-US" dirty="0"/>
        </a:p>
      </dgm:t>
    </dgm:pt>
    <dgm:pt modelId="{E5CCA558-94AE-4488-BB64-A649731EC25B}" type="parTrans" cxnId="{8C9A680B-CFB5-4D0A-90BB-09B5C4442114}">
      <dgm:prSet/>
      <dgm:spPr/>
      <dgm:t>
        <a:bodyPr/>
        <a:lstStyle/>
        <a:p>
          <a:endParaRPr lang="en-US"/>
        </a:p>
      </dgm:t>
    </dgm:pt>
    <dgm:pt modelId="{4AD8047D-EA94-44B3-8BFB-B90ED608AB74}" type="sibTrans" cxnId="{8C9A680B-CFB5-4D0A-90BB-09B5C4442114}">
      <dgm:prSet/>
      <dgm:spPr/>
      <dgm:t>
        <a:bodyPr/>
        <a:lstStyle/>
        <a:p>
          <a:endParaRPr lang="en-US"/>
        </a:p>
      </dgm:t>
    </dgm:pt>
    <dgm:pt modelId="{6180B61B-CD43-463F-A083-88807D7074A8}">
      <dgm:prSet phldrT="[Text]"/>
      <dgm:spPr/>
      <dgm:t>
        <a:bodyPr/>
        <a:lstStyle/>
        <a:p>
          <a:r>
            <a:rPr lang="en-US" dirty="0" smtClean="0"/>
            <a:t>Push your changes from your local repository to your remote repository</a:t>
          </a:r>
          <a:endParaRPr lang="en-US" dirty="0"/>
        </a:p>
      </dgm:t>
    </dgm:pt>
    <dgm:pt modelId="{D3F8AE7B-FED1-4CBB-955A-2F58F75B1EA6}" type="parTrans" cxnId="{6C14044F-73EB-4D43-9AD2-4E9514CA8F46}">
      <dgm:prSet/>
      <dgm:spPr/>
      <dgm:t>
        <a:bodyPr/>
        <a:lstStyle/>
        <a:p>
          <a:endParaRPr lang="en-US"/>
        </a:p>
      </dgm:t>
    </dgm:pt>
    <dgm:pt modelId="{0B44DB23-730E-4711-887E-7A3BC051070B}" type="sibTrans" cxnId="{6C14044F-73EB-4D43-9AD2-4E9514CA8F46}">
      <dgm:prSet/>
      <dgm:spPr/>
      <dgm:t>
        <a:bodyPr/>
        <a:lstStyle/>
        <a:p>
          <a:endParaRPr lang="en-US"/>
        </a:p>
      </dgm:t>
    </dgm:pt>
    <dgm:pt modelId="{C9727037-66FD-44D2-B6C6-CB028A14FC1D}">
      <dgm:prSet phldrT="[Text]"/>
      <dgm:spPr/>
      <dgm:t>
        <a:bodyPr/>
        <a:lstStyle/>
        <a:p>
          <a:r>
            <a:rPr lang="en-US" dirty="0" smtClean="0"/>
            <a:t>Ask the original repository owner to accept you changes</a:t>
          </a:r>
          <a:endParaRPr lang="en-US" dirty="0"/>
        </a:p>
      </dgm:t>
    </dgm:pt>
    <dgm:pt modelId="{0F0719A0-C82F-4063-B610-3D10410F4090}" type="parTrans" cxnId="{21965A99-6EA8-41E2-A0EF-6F528B808C41}">
      <dgm:prSet/>
      <dgm:spPr/>
      <dgm:t>
        <a:bodyPr/>
        <a:lstStyle/>
        <a:p>
          <a:endParaRPr lang="en-US"/>
        </a:p>
      </dgm:t>
    </dgm:pt>
    <dgm:pt modelId="{F336D9DF-9AA0-4A89-8094-31573CABE68B}" type="sibTrans" cxnId="{21965A99-6EA8-41E2-A0EF-6F528B808C41}">
      <dgm:prSet/>
      <dgm:spPr/>
      <dgm:t>
        <a:bodyPr/>
        <a:lstStyle/>
        <a:p>
          <a:endParaRPr lang="en-US"/>
        </a:p>
      </dgm:t>
    </dgm:pt>
    <dgm:pt modelId="{D9B5D1C1-3E66-48AF-8A74-53D29C6DAA03}" type="pres">
      <dgm:prSet presAssocID="{BFA4A316-5780-44BC-BDF6-D9FBC9CFF3F7}" presName="Name0" presStyleCnt="0">
        <dgm:presLayoutVars>
          <dgm:dir/>
          <dgm:animLvl val="lvl"/>
          <dgm:resizeHandles val="exact"/>
        </dgm:presLayoutVars>
      </dgm:prSet>
      <dgm:spPr/>
    </dgm:pt>
    <dgm:pt modelId="{23BCB692-5CA0-4C4C-8FF8-61CAD13B8892}" type="pres">
      <dgm:prSet presAssocID="{BFA4A316-5780-44BC-BDF6-D9FBC9CFF3F7}" presName="dummy" presStyleCnt="0"/>
      <dgm:spPr/>
    </dgm:pt>
    <dgm:pt modelId="{9DEE4808-9400-490A-91F3-731F1EDDE5A0}" type="pres">
      <dgm:prSet presAssocID="{BFA4A316-5780-44BC-BDF6-D9FBC9CFF3F7}" presName="linH" presStyleCnt="0"/>
      <dgm:spPr/>
    </dgm:pt>
    <dgm:pt modelId="{E08011A3-565D-4648-B813-997FC6F02903}" type="pres">
      <dgm:prSet presAssocID="{BFA4A316-5780-44BC-BDF6-D9FBC9CFF3F7}" presName="padding1" presStyleCnt="0"/>
      <dgm:spPr/>
    </dgm:pt>
    <dgm:pt modelId="{60B22447-897C-44AA-887B-9D1F4588D329}" type="pres">
      <dgm:prSet presAssocID="{76E66360-595C-48F2-9556-CF33761DC71E}" presName="linV" presStyleCnt="0"/>
      <dgm:spPr/>
    </dgm:pt>
    <dgm:pt modelId="{EB73B8A8-2679-4440-959A-E493E4CDE734}" type="pres">
      <dgm:prSet presAssocID="{76E66360-595C-48F2-9556-CF33761DC71E}" presName="spVertical1" presStyleCnt="0"/>
      <dgm:spPr/>
    </dgm:pt>
    <dgm:pt modelId="{A293E800-444D-4F64-9166-778E7540E6F4}" type="pres">
      <dgm:prSet presAssocID="{76E66360-595C-48F2-9556-CF33761DC71E}" presName="parTx" presStyleLbl="revTx" presStyleIdx="0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8FC1A5-E7E4-4204-81E5-0C192D9428B0}" type="pres">
      <dgm:prSet presAssocID="{76E66360-595C-48F2-9556-CF33761DC71E}" presName="spVertical2" presStyleCnt="0"/>
      <dgm:spPr/>
    </dgm:pt>
    <dgm:pt modelId="{DCD2972D-B596-4DD5-998C-EF2A2C07B25E}" type="pres">
      <dgm:prSet presAssocID="{76E66360-595C-48F2-9556-CF33761DC71E}" presName="spVertical3" presStyleCnt="0"/>
      <dgm:spPr/>
    </dgm:pt>
    <dgm:pt modelId="{F3ECBF59-1620-49F1-870E-0E64DC103B00}" type="pres">
      <dgm:prSet presAssocID="{76E66360-595C-48F2-9556-CF33761DC71E}" presName="desTx" presStyleLbl="revTx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D2D7A-0CAF-45F2-AC5B-2700BF2D577E}" type="pres">
      <dgm:prSet presAssocID="{026BC93A-01FF-4338-BA53-8819D352F949}" presName="space" presStyleCnt="0"/>
      <dgm:spPr/>
    </dgm:pt>
    <dgm:pt modelId="{50CF422F-6498-4086-B50D-54F612F0F140}" type="pres">
      <dgm:prSet presAssocID="{33F6999F-7304-4D15-BEF3-C1C262D773BB}" presName="linV" presStyleCnt="0"/>
      <dgm:spPr/>
    </dgm:pt>
    <dgm:pt modelId="{3DC04249-2951-4A29-910A-64BA4016827B}" type="pres">
      <dgm:prSet presAssocID="{33F6999F-7304-4D15-BEF3-C1C262D773BB}" presName="spVertical1" presStyleCnt="0"/>
      <dgm:spPr/>
    </dgm:pt>
    <dgm:pt modelId="{010D676C-63E1-4874-A194-1E39AB89A89B}" type="pres">
      <dgm:prSet presAssocID="{33F6999F-7304-4D15-BEF3-C1C262D773BB}" presName="parTx" presStyleLbl="revTx" presStyleIdx="2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C02B0-FF5A-4B88-9049-E2D18F3A36D6}" type="pres">
      <dgm:prSet presAssocID="{33F6999F-7304-4D15-BEF3-C1C262D773BB}" presName="spVertical2" presStyleCnt="0"/>
      <dgm:spPr/>
    </dgm:pt>
    <dgm:pt modelId="{F97F2C9E-8828-4FEE-B582-B911CB1D1BA8}" type="pres">
      <dgm:prSet presAssocID="{33F6999F-7304-4D15-BEF3-C1C262D773BB}" presName="spVertical3" presStyleCnt="0"/>
      <dgm:spPr/>
    </dgm:pt>
    <dgm:pt modelId="{A34711E1-9489-4421-9F70-147C8DEA829A}" type="pres">
      <dgm:prSet presAssocID="{33F6999F-7304-4D15-BEF3-C1C262D773BB}" presName="desTx" presStyleLbl="revTx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12C939-0D3C-485B-8CCC-9B4188883F17}" type="pres">
      <dgm:prSet presAssocID="{EC2E394B-FBA8-4506-A277-495887E72912}" presName="space" presStyleCnt="0"/>
      <dgm:spPr/>
    </dgm:pt>
    <dgm:pt modelId="{021EB0FC-E761-4417-8225-2AC4068DF618}" type="pres">
      <dgm:prSet presAssocID="{37024609-0E86-4186-B3B7-5486D01404FE}" presName="linV" presStyleCnt="0"/>
      <dgm:spPr/>
    </dgm:pt>
    <dgm:pt modelId="{240C218A-6FEF-4189-8C9F-012ECDD5D8B6}" type="pres">
      <dgm:prSet presAssocID="{37024609-0E86-4186-B3B7-5486D01404FE}" presName="spVertical1" presStyleCnt="0"/>
      <dgm:spPr/>
    </dgm:pt>
    <dgm:pt modelId="{700DD8D2-5A7D-4106-ACC7-74EEA511E37A}" type="pres">
      <dgm:prSet presAssocID="{37024609-0E86-4186-B3B7-5486D01404FE}" presName="parTx" presStyleLbl="revTx" presStyleIdx="4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1B31E-874A-4140-9ACE-A47DA4A651DB}" type="pres">
      <dgm:prSet presAssocID="{37024609-0E86-4186-B3B7-5486D01404FE}" presName="spVertical2" presStyleCnt="0"/>
      <dgm:spPr/>
    </dgm:pt>
    <dgm:pt modelId="{C84D7C7A-81AC-49FD-AAAA-C81A5982DFD0}" type="pres">
      <dgm:prSet presAssocID="{37024609-0E86-4186-B3B7-5486D01404FE}" presName="spVertical3" presStyleCnt="0"/>
      <dgm:spPr/>
    </dgm:pt>
    <dgm:pt modelId="{813172E2-F003-4D32-B293-DC141AC668A7}" type="pres">
      <dgm:prSet presAssocID="{37024609-0E86-4186-B3B7-5486D01404FE}" presName="desTx" presStyleLbl="revTx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0AA35-4D3B-4278-B679-0D4A907353F0}" type="pres">
      <dgm:prSet presAssocID="{C98DB58C-E12F-4B8D-B2F5-C098D4E91E44}" presName="space" presStyleCnt="0"/>
      <dgm:spPr/>
    </dgm:pt>
    <dgm:pt modelId="{E7AEDEC9-DAD8-4E9F-B42D-D2C22E29B104}" type="pres">
      <dgm:prSet presAssocID="{D05E466A-5237-4AEA-844D-2D12C914FC27}" presName="linV" presStyleCnt="0"/>
      <dgm:spPr/>
    </dgm:pt>
    <dgm:pt modelId="{08AE030C-A366-4D55-8C71-0F434FB7C5AA}" type="pres">
      <dgm:prSet presAssocID="{D05E466A-5237-4AEA-844D-2D12C914FC27}" presName="spVertical1" presStyleCnt="0"/>
      <dgm:spPr/>
    </dgm:pt>
    <dgm:pt modelId="{A36205FE-3F46-4A70-A256-073FAF914B68}" type="pres">
      <dgm:prSet presAssocID="{D05E466A-5237-4AEA-844D-2D12C914FC27}" presName="parTx" presStyleLbl="revTx" presStyleIdx="6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E45AB-2456-4F47-93BB-98D23DC1401B}" type="pres">
      <dgm:prSet presAssocID="{D05E466A-5237-4AEA-844D-2D12C914FC27}" presName="spVertical2" presStyleCnt="0"/>
      <dgm:spPr/>
    </dgm:pt>
    <dgm:pt modelId="{E176AF97-F7D3-44E6-AB38-3D5119494B9B}" type="pres">
      <dgm:prSet presAssocID="{D05E466A-5237-4AEA-844D-2D12C914FC27}" presName="spVertical3" presStyleCnt="0"/>
      <dgm:spPr/>
    </dgm:pt>
    <dgm:pt modelId="{8333CDE3-C582-4E1B-B1F6-F7EA849442B4}" type="pres">
      <dgm:prSet presAssocID="{D05E466A-5237-4AEA-844D-2D12C914FC27}" presName="desTx" presStyleLbl="revTx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C7E82-8092-4100-84AB-F7800442BA65}" type="pres">
      <dgm:prSet presAssocID="{09CDABEF-93FD-4333-8342-27F594FF0D20}" presName="space" presStyleCnt="0"/>
      <dgm:spPr/>
    </dgm:pt>
    <dgm:pt modelId="{53261104-F960-403C-B07E-7E15DE3AAECD}" type="pres">
      <dgm:prSet presAssocID="{F47F93E2-2A02-4ED0-AFC8-395895330734}" presName="linV" presStyleCnt="0"/>
      <dgm:spPr/>
    </dgm:pt>
    <dgm:pt modelId="{39A30734-AD8E-454A-A8CA-918BB6A1BC73}" type="pres">
      <dgm:prSet presAssocID="{F47F93E2-2A02-4ED0-AFC8-395895330734}" presName="spVertical1" presStyleCnt="0"/>
      <dgm:spPr/>
    </dgm:pt>
    <dgm:pt modelId="{C97D49F0-4DA4-446A-B49D-7EF953DD5C20}" type="pres">
      <dgm:prSet presAssocID="{F47F93E2-2A02-4ED0-AFC8-395895330734}" presName="parTx" presStyleLbl="revTx" presStyleIdx="8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924FA-1EF1-4F43-B465-98041937CB47}" type="pres">
      <dgm:prSet presAssocID="{F47F93E2-2A02-4ED0-AFC8-395895330734}" presName="spVertical2" presStyleCnt="0"/>
      <dgm:spPr/>
    </dgm:pt>
    <dgm:pt modelId="{ECEAC9D8-8079-4615-BF13-7DA8C540C743}" type="pres">
      <dgm:prSet presAssocID="{F47F93E2-2A02-4ED0-AFC8-395895330734}" presName="spVertical3" presStyleCnt="0"/>
      <dgm:spPr/>
    </dgm:pt>
    <dgm:pt modelId="{928C2400-8D17-4386-A57B-C4CA4DDCD2B8}" type="pres">
      <dgm:prSet presAssocID="{F47F93E2-2A02-4ED0-AFC8-395895330734}" presName="desTx" presStyleLbl="revTx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E95CE-A60A-4AC5-B1CC-B7CBC26C00CE}" type="pres">
      <dgm:prSet presAssocID="{90744242-E60F-464C-B6D1-08F93514C452}" presName="space" presStyleCnt="0"/>
      <dgm:spPr/>
    </dgm:pt>
    <dgm:pt modelId="{7A2C706C-0477-4F2F-A874-9E4CE7753548}" type="pres">
      <dgm:prSet presAssocID="{0AC1640E-9339-4FA1-A362-0FA2E5D42AC6}" presName="linV" presStyleCnt="0"/>
      <dgm:spPr/>
    </dgm:pt>
    <dgm:pt modelId="{272165CC-E7AB-4169-A2CA-F948BD7F16E4}" type="pres">
      <dgm:prSet presAssocID="{0AC1640E-9339-4FA1-A362-0FA2E5D42AC6}" presName="spVertical1" presStyleCnt="0"/>
      <dgm:spPr/>
    </dgm:pt>
    <dgm:pt modelId="{07A7B109-461B-49DD-B721-D1B6DD745D41}" type="pres">
      <dgm:prSet presAssocID="{0AC1640E-9339-4FA1-A362-0FA2E5D42AC6}" presName="parTx" presStyleLbl="revTx" presStyleIdx="10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F2ED3-89B3-4237-A1E2-0421EE820E17}" type="pres">
      <dgm:prSet presAssocID="{0AC1640E-9339-4FA1-A362-0FA2E5D42AC6}" presName="spVertical2" presStyleCnt="0"/>
      <dgm:spPr/>
    </dgm:pt>
    <dgm:pt modelId="{74763815-E25D-4608-94C2-3FD0154DE082}" type="pres">
      <dgm:prSet presAssocID="{0AC1640E-9339-4FA1-A362-0FA2E5D42AC6}" presName="spVertical3" presStyleCnt="0"/>
      <dgm:spPr/>
    </dgm:pt>
    <dgm:pt modelId="{8B6ACC9E-C624-4F27-B8DA-2272C6B0BF4B}" type="pres">
      <dgm:prSet presAssocID="{0AC1640E-9339-4FA1-A362-0FA2E5D42AC6}" presName="desTx" presStyleLbl="revTx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A7AAD4-3005-47F4-9EF4-D0A7DE8F3599}" type="pres">
      <dgm:prSet presAssocID="{BFA4A316-5780-44BC-BDF6-D9FBC9CFF3F7}" presName="padding2" presStyleCnt="0"/>
      <dgm:spPr/>
    </dgm:pt>
    <dgm:pt modelId="{02B91165-16DB-4A63-8364-701D2F9BF44F}" type="pres">
      <dgm:prSet presAssocID="{BFA4A316-5780-44BC-BDF6-D9FBC9CFF3F7}" presName="negArrow" presStyleCnt="0"/>
      <dgm:spPr/>
    </dgm:pt>
    <dgm:pt modelId="{6825C567-B03E-4A26-A1D9-E3DCE2FBC292}" type="pres">
      <dgm:prSet presAssocID="{BFA4A316-5780-44BC-BDF6-D9FBC9CFF3F7}" presName="backgroundArrow" presStyleLbl="node1" presStyleIdx="0" presStyleCnt="1"/>
      <dgm:spPr/>
    </dgm:pt>
  </dgm:ptLst>
  <dgm:cxnLst>
    <dgm:cxn modelId="{DABBF975-C152-425D-B9DC-D86D18D6AFCF}" type="presOf" srcId="{F7048539-0457-47A9-82E5-701153242802}" destId="{8333CDE3-C582-4E1B-B1F6-F7EA849442B4}" srcOrd="0" destOrd="1" presId="urn:microsoft.com/office/officeart/2005/8/layout/hProcess3"/>
    <dgm:cxn modelId="{FDA2ECCF-35A5-4B80-B19A-4DBC75EFCEEC}" srcId="{BFA4A316-5780-44BC-BDF6-D9FBC9CFF3F7}" destId="{F47F93E2-2A02-4ED0-AFC8-395895330734}" srcOrd="4" destOrd="0" parTransId="{D35E34EA-967A-44CA-B39C-67F4E3DBE558}" sibTransId="{90744242-E60F-464C-B6D1-08F93514C452}"/>
    <dgm:cxn modelId="{7C4755C2-40F2-4991-AB2F-33019D85A2A9}" type="presOf" srcId="{B15AD195-6333-43F6-992A-EFACFBBC6AFC}" destId="{8333CDE3-C582-4E1B-B1F6-F7EA849442B4}" srcOrd="0" destOrd="0" presId="urn:microsoft.com/office/officeart/2005/8/layout/hProcess3"/>
    <dgm:cxn modelId="{BD246A6A-07B3-4AE8-81FD-13ADB989A507}" type="presOf" srcId="{33F6999F-7304-4D15-BEF3-C1C262D773BB}" destId="{010D676C-63E1-4874-A194-1E39AB89A89B}" srcOrd="0" destOrd="0" presId="urn:microsoft.com/office/officeart/2005/8/layout/hProcess3"/>
    <dgm:cxn modelId="{A1DDCFE5-3310-4658-9E94-E07E2D7BFA2D}" type="presOf" srcId="{8855224E-FCA7-4B5D-BC8A-568C6829FEBD}" destId="{F3ECBF59-1620-49F1-870E-0E64DC103B00}" srcOrd="0" destOrd="1" presId="urn:microsoft.com/office/officeart/2005/8/layout/hProcess3"/>
    <dgm:cxn modelId="{9EFBEBB0-98E1-4F2D-A9E5-769743EE47CD}" srcId="{33F6999F-7304-4D15-BEF3-C1C262D773BB}" destId="{33EC65B4-C302-4BEB-A661-0FCB09E5AB22}" srcOrd="0" destOrd="0" parTransId="{EC852C42-7A39-4C0C-82A5-E70D7AFCC982}" sibTransId="{CC5B6417-CB8A-4427-8CC7-C393E13049E4}"/>
    <dgm:cxn modelId="{6C14044F-73EB-4D43-9AD2-4E9514CA8F46}" srcId="{F47F93E2-2A02-4ED0-AFC8-395895330734}" destId="{6180B61B-CD43-463F-A083-88807D7074A8}" srcOrd="0" destOrd="0" parTransId="{D3F8AE7B-FED1-4CBB-955A-2F58F75B1EA6}" sibTransId="{0B44DB23-730E-4711-887E-7A3BC051070B}"/>
    <dgm:cxn modelId="{DEB8EF17-372E-43CF-83F6-9F21BB4FE979}" srcId="{BFA4A316-5780-44BC-BDF6-D9FBC9CFF3F7}" destId="{37024609-0E86-4186-B3B7-5486D01404FE}" srcOrd="2" destOrd="0" parTransId="{80B8026D-261F-4370-B224-DDD912C35011}" sibTransId="{C98DB58C-E12F-4B8D-B2F5-C098D4E91E44}"/>
    <dgm:cxn modelId="{139E3FA3-D46C-4A04-9BCD-CBEB8C6EF061}" type="presOf" srcId="{33EC65B4-C302-4BEB-A661-0FCB09E5AB22}" destId="{A34711E1-9489-4421-9F70-147C8DEA829A}" srcOrd="0" destOrd="0" presId="urn:microsoft.com/office/officeart/2005/8/layout/hProcess3"/>
    <dgm:cxn modelId="{655DF4F5-188C-40C4-BA11-EB7FCEB1A455}" type="presOf" srcId="{587921A8-9A4C-410D-B523-41301E67DCF8}" destId="{813172E2-F003-4D32-B293-DC141AC668A7}" srcOrd="0" destOrd="0" presId="urn:microsoft.com/office/officeart/2005/8/layout/hProcess3"/>
    <dgm:cxn modelId="{6BF2CB51-3647-4ACE-8194-9E169D72D029}" type="presOf" srcId="{37024609-0E86-4186-B3B7-5486D01404FE}" destId="{700DD8D2-5A7D-4106-ACC7-74EEA511E37A}" srcOrd="0" destOrd="0" presId="urn:microsoft.com/office/officeart/2005/8/layout/hProcess3"/>
    <dgm:cxn modelId="{FF9CA255-6EFB-49A9-A47B-46BF30D3E2D2}" srcId="{BFA4A316-5780-44BC-BDF6-D9FBC9CFF3F7}" destId="{76E66360-595C-48F2-9556-CF33761DC71E}" srcOrd="0" destOrd="0" parTransId="{C0D749A8-8039-413E-90FD-EED52DB9F988}" sibTransId="{026BC93A-01FF-4338-BA53-8819D352F949}"/>
    <dgm:cxn modelId="{E7C400C0-6E0D-4FFF-B0E7-D1D3452A4C85}" type="presOf" srcId="{76E66360-595C-48F2-9556-CF33761DC71E}" destId="{A293E800-444D-4F64-9166-778E7540E6F4}" srcOrd="0" destOrd="0" presId="urn:microsoft.com/office/officeart/2005/8/layout/hProcess3"/>
    <dgm:cxn modelId="{2FDFA451-0903-4C5C-BDC4-E6E18B87A46C}" type="presOf" srcId="{C9727037-66FD-44D2-B6C6-CB028A14FC1D}" destId="{8B6ACC9E-C624-4F27-B8DA-2272C6B0BF4B}" srcOrd="0" destOrd="0" presId="urn:microsoft.com/office/officeart/2005/8/layout/hProcess3"/>
    <dgm:cxn modelId="{D16F653E-CADE-4B6A-A2B5-392607BA8322}" type="presOf" srcId="{D05E466A-5237-4AEA-844D-2D12C914FC27}" destId="{A36205FE-3F46-4A70-A256-073FAF914B68}" srcOrd="0" destOrd="0" presId="urn:microsoft.com/office/officeart/2005/8/layout/hProcess3"/>
    <dgm:cxn modelId="{4E077307-DD45-4F67-93A1-7073AB8B3D92}" type="presOf" srcId="{BFA4A316-5780-44BC-BDF6-D9FBC9CFF3F7}" destId="{D9B5D1C1-3E66-48AF-8A74-53D29C6DAA03}" srcOrd="0" destOrd="0" presId="urn:microsoft.com/office/officeart/2005/8/layout/hProcess3"/>
    <dgm:cxn modelId="{50D5113F-B7DB-41CB-9D7D-837BCF7D9F08}" srcId="{BFA4A316-5780-44BC-BDF6-D9FBC9CFF3F7}" destId="{0AC1640E-9339-4FA1-A362-0FA2E5D42AC6}" srcOrd="5" destOrd="0" parTransId="{545B66D5-8E28-452E-A65C-F581F8F8154C}" sibTransId="{673EC14B-0369-403B-AA2B-7AAF9A406800}"/>
    <dgm:cxn modelId="{8C9A680B-CFB5-4D0A-90BB-09B5C4442114}" srcId="{D05E466A-5237-4AEA-844D-2D12C914FC27}" destId="{F4968AB9-77D3-4214-902E-559DF98CCCC8}" srcOrd="2" destOrd="0" parTransId="{E5CCA558-94AE-4488-BB64-A649731EC25B}" sibTransId="{4AD8047D-EA94-44B3-8BFB-B90ED608AB74}"/>
    <dgm:cxn modelId="{090B7AF4-FE28-45D6-A72C-EA84D6905DD4}" type="presOf" srcId="{B1D118BA-D22F-423C-BC83-A391F09E74BB}" destId="{F3ECBF59-1620-49F1-870E-0E64DC103B00}" srcOrd="0" destOrd="0" presId="urn:microsoft.com/office/officeart/2005/8/layout/hProcess3"/>
    <dgm:cxn modelId="{E00A7810-7AAE-4DD9-8DFE-521EF36C9E0F}" type="presOf" srcId="{F4968AB9-77D3-4214-902E-559DF98CCCC8}" destId="{8333CDE3-C582-4E1B-B1F6-F7EA849442B4}" srcOrd="0" destOrd="2" presId="urn:microsoft.com/office/officeart/2005/8/layout/hProcess3"/>
    <dgm:cxn modelId="{6B21CF45-458F-4B6F-AED3-EFE3E45545CA}" srcId="{76E66360-595C-48F2-9556-CF33761DC71E}" destId="{8855224E-FCA7-4B5D-BC8A-568C6829FEBD}" srcOrd="1" destOrd="0" parTransId="{91A2311E-971C-4CBC-8248-4F01D715BEC7}" sibTransId="{621932DC-CB50-4C85-84CF-87D44F79FE30}"/>
    <dgm:cxn modelId="{59B15109-8CEF-4801-9582-49E95841647D}" srcId="{37024609-0E86-4186-B3B7-5486D01404FE}" destId="{587921A8-9A4C-410D-B523-41301E67DCF8}" srcOrd="0" destOrd="0" parTransId="{7ED1BB69-D8A2-4D1F-B683-54C41747EF9A}" sibTransId="{F02ED4ED-3ADD-41FA-99E7-ED6F3C14D2F0}"/>
    <dgm:cxn modelId="{EE8EC602-4284-4613-9D38-AB1683D409F2}" srcId="{BFA4A316-5780-44BC-BDF6-D9FBC9CFF3F7}" destId="{D05E466A-5237-4AEA-844D-2D12C914FC27}" srcOrd="3" destOrd="0" parTransId="{5A2DBEC8-1051-411B-809C-7E50692E98A8}" sibTransId="{09CDABEF-93FD-4333-8342-27F594FF0D20}"/>
    <dgm:cxn modelId="{F545E2A3-B304-4791-AE84-8C1A67352B8B}" srcId="{D05E466A-5237-4AEA-844D-2D12C914FC27}" destId="{B15AD195-6333-43F6-992A-EFACFBBC6AFC}" srcOrd="0" destOrd="0" parTransId="{109DE0AB-ADA8-47CB-B41A-C96317AB4EF2}" sibTransId="{F56A5F65-EF52-4C9F-9035-EE454FD2C05D}"/>
    <dgm:cxn modelId="{900B7031-CAED-4757-8C0C-4BF981E25CBE}" srcId="{D05E466A-5237-4AEA-844D-2D12C914FC27}" destId="{F7048539-0457-47A9-82E5-701153242802}" srcOrd="1" destOrd="0" parTransId="{E856B0CD-DFD8-442F-BF7F-FFCC1ECBA84F}" sibTransId="{0C18A586-2683-43A5-A54F-9E4E0B97C063}"/>
    <dgm:cxn modelId="{00E6446C-5301-46CD-8EFF-2ACA1C446091}" srcId="{BFA4A316-5780-44BC-BDF6-D9FBC9CFF3F7}" destId="{33F6999F-7304-4D15-BEF3-C1C262D773BB}" srcOrd="1" destOrd="0" parTransId="{86ADD1C1-75B6-46D9-B402-85045B0184E4}" sibTransId="{EC2E394B-FBA8-4506-A277-495887E72912}"/>
    <dgm:cxn modelId="{22D63A13-82AD-481B-AFCD-FAFD07A498B9}" type="presOf" srcId="{0AC1640E-9339-4FA1-A362-0FA2E5D42AC6}" destId="{07A7B109-461B-49DD-B721-D1B6DD745D41}" srcOrd="0" destOrd="0" presId="urn:microsoft.com/office/officeart/2005/8/layout/hProcess3"/>
    <dgm:cxn modelId="{21965A99-6EA8-41E2-A0EF-6F528B808C41}" srcId="{0AC1640E-9339-4FA1-A362-0FA2E5D42AC6}" destId="{C9727037-66FD-44D2-B6C6-CB028A14FC1D}" srcOrd="0" destOrd="0" parTransId="{0F0719A0-C82F-4063-B610-3D10410F4090}" sibTransId="{F336D9DF-9AA0-4A89-8094-31573CABE68B}"/>
    <dgm:cxn modelId="{91B827E7-1F2D-485E-B0AF-77092D044353}" type="presOf" srcId="{F47F93E2-2A02-4ED0-AFC8-395895330734}" destId="{C97D49F0-4DA4-446A-B49D-7EF953DD5C20}" srcOrd="0" destOrd="0" presId="urn:microsoft.com/office/officeart/2005/8/layout/hProcess3"/>
    <dgm:cxn modelId="{4B35D2BF-BE74-4D38-A5E6-F663991C44BC}" srcId="{76E66360-595C-48F2-9556-CF33761DC71E}" destId="{B1D118BA-D22F-423C-BC83-A391F09E74BB}" srcOrd="0" destOrd="0" parTransId="{D31A058D-828D-4346-A331-C5B112C27F11}" sibTransId="{792EA93D-0459-4B09-A040-8F95326BDA5C}"/>
    <dgm:cxn modelId="{F521F0B4-923B-4463-9E3B-EA923B43EA0C}" type="presOf" srcId="{6180B61B-CD43-463F-A083-88807D7074A8}" destId="{928C2400-8D17-4386-A57B-C4CA4DDCD2B8}" srcOrd="0" destOrd="0" presId="urn:microsoft.com/office/officeart/2005/8/layout/hProcess3"/>
    <dgm:cxn modelId="{3E73C50D-5F74-41C2-9952-DD4DC3C9AE0A}" type="presParOf" srcId="{D9B5D1C1-3E66-48AF-8A74-53D29C6DAA03}" destId="{23BCB692-5CA0-4C4C-8FF8-61CAD13B8892}" srcOrd="0" destOrd="0" presId="urn:microsoft.com/office/officeart/2005/8/layout/hProcess3"/>
    <dgm:cxn modelId="{9A19D3EA-B81B-4383-B673-6A7695127DB8}" type="presParOf" srcId="{D9B5D1C1-3E66-48AF-8A74-53D29C6DAA03}" destId="{9DEE4808-9400-490A-91F3-731F1EDDE5A0}" srcOrd="1" destOrd="0" presId="urn:microsoft.com/office/officeart/2005/8/layout/hProcess3"/>
    <dgm:cxn modelId="{3790C59A-5992-4711-B3FF-0BE2F61D0422}" type="presParOf" srcId="{9DEE4808-9400-490A-91F3-731F1EDDE5A0}" destId="{E08011A3-565D-4648-B813-997FC6F02903}" srcOrd="0" destOrd="0" presId="urn:microsoft.com/office/officeart/2005/8/layout/hProcess3"/>
    <dgm:cxn modelId="{4FE07D21-E70B-4262-9577-B9432C652F50}" type="presParOf" srcId="{9DEE4808-9400-490A-91F3-731F1EDDE5A0}" destId="{60B22447-897C-44AA-887B-9D1F4588D329}" srcOrd="1" destOrd="0" presId="urn:microsoft.com/office/officeart/2005/8/layout/hProcess3"/>
    <dgm:cxn modelId="{4050FEB7-EDA4-4B20-8AE4-DA160CF5B918}" type="presParOf" srcId="{60B22447-897C-44AA-887B-9D1F4588D329}" destId="{EB73B8A8-2679-4440-959A-E493E4CDE734}" srcOrd="0" destOrd="0" presId="urn:microsoft.com/office/officeart/2005/8/layout/hProcess3"/>
    <dgm:cxn modelId="{351BD14B-8E7C-4F6A-BEAF-998494EB0773}" type="presParOf" srcId="{60B22447-897C-44AA-887B-9D1F4588D329}" destId="{A293E800-444D-4F64-9166-778E7540E6F4}" srcOrd="1" destOrd="0" presId="urn:microsoft.com/office/officeart/2005/8/layout/hProcess3"/>
    <dgm:cxn modelId="{AD43B6F4-D487-4E43-8872-16F49485E3CC}" type="presParOf" srcId="{60B22447-897C-44AA-887B-9D1F4588D329}" destId="{898FC1A5-E7E4-4204-81E5-0C192D9428B0}" srcOrd="2" destOrd="0" presId="urn:microsoft.com/office/officeart/2005/8/layout/hProcess3"/>
    <dgm:cxn modelId="{5190465E-4EFB-4239-9980-2AA83782882B}" type="presParOf" srcId="{60B22447-897C-44AA-887B-9D1F4588D329}" destId="{DCD2972D-B596-4DD5-998C-EF2A2C07B25E}" srcOrd="3" destOrd="0" presId="urn:microsoft.com/office/officeart/2005/8/layout/hProcess3"/>
    <dgm:cxn modelId="{5F22BB4A-C663-43B2-9B67-A3D028CD31BA}" type="presParOf" srcId="{60B22447-897C-44AA-887B-9D1F4588D329}" destId="{F3ECBF59-1620-49F1-870E-0E64DC103B00}" srcOrd="4" destOrd="0" presId="urn:microsoft.com/office/officeart/2005/8/layout/hProcess3"/>
    <dgm:cxn modelId="{04C064C3-952C-407A-866F-CE822494E668}" type="presParOf" srcId="{9DEE4808-9400-490A-91F3-731F1EDDE5A0}" destId="{8AAD2D7A-0CAF-45F2-AC5B-2700BF2D577E}" srcOrd="2" destOrd="0" presId="urn:microsoft.com/office/officeart/2005/8/layout/hProcess3"/>
    <dgm:cxn modelId="{E353EBEC-88AC-4BEA-8775-3B149FACE8B7}" type="presParOf" srcId="{9DEE4808-9400-490A-91F3-731F1EDDE5A0}" destId="{50CF422F-6498-4086-B50D-54F612F0F140}" srcOrd="3" destOrd="0" presId="urn:microsoft.com/office/officeart/2005/8/layout/hProcess3"/>
    <dgm:cxn modelId="{A3A2BF4B-6CEB-4D38-B389-E3CA7B0B4D5E}" type="presParOf" srcId="{50CF422F-6498-4086-B50D-54F612F0F140}" destId="{3DC04249-2951-4A29-910A-64BA4016827B}" srcOrd="0" destOrd="0" presId="urn:microsoft.com/office/officeart/2005/8/layout/hProcess3"/>
    <dgm:cxn modelId="{88A689EB-9C68-40EF-AC64-6B93841CB531}" type="presParOf" srcId="{50CF422F-6498-4086-B50D-54F612F0F140}" destId="{010D676C-63E1-4874-A194-1E39AB89A89B}" srcOrd="1" destOrd="0" presId="urn:microsoft.com/office/officeart/2005/8/layout/hProcess3"/>
    <dgm:cxn modelId="{75F2426F-8DCE-40AE-B24F-0092CD5F057F}" type="presParOf" srcId="{50CF422F-6498-4086-B50D-54F612F0F140}" destId="{D0CC02B0-FF5A-4B88-9049-E2D18F3A36D6}" srcOrd="2" destOrd="0" presId="urn:microsoft.com/office/officeart/2005/8/layout/hProcess3"/>
    <dgm:cxn modelId="{3F02C00D-C3CD-4088-BA47-C8D67FF9350A}" type="presParOf" srcId="{50CF422F-6498-4086-B50D-54F612F0F140}" destId="{F97F2C9E-8828-4FEE-B582-B911CB1D1BA8}" srcOrd="3" destOrd="0" presId="urn:microsoft.com/office/officeart/2005/8/layout/hProcess3"/>
    <dgm:cxn modelId="{6BD38A7B-1A7F-474D-8482-F38BCDC6B40B}" type="presParOf" srcId="{50CF422F-6498-4086-B50D-54F612F0F140}" destId="{A34711E1-9489-4421-9F70-147C8DEA829A}" srcOrd="4" destOrd="0" presId="urn:microsoft.com/office/officeart/2005/8/layout/hProcess3"/>
    <dgm:cxn modelId="{696435C6-CCE4-4F18-9F67-C39413BA4285}" type="presParOf" srcId="{9DEE4808-9400-490A-91F3-731F1EDDE5A0}" destId="{FB12C939-0D3C-485B-8CCC-9B4188883F17}" srcOrd="4" destOrd="0" presId="urn:microsoft.com/office/officeart/2005/8/layout/hProcess3"/>
    <dgm:cxn modelId="{AB276695-B900-4803-9849-467E118D431A}" type="presParOf" srcId="{9DEE4808-9400-490A-91F3-731F1EDDE5A0}" destId="{021EB0FC-E761-4417-8225-2AC4068DF618}" srcOrd="5" destOrd="0" presId="urn:microsoft.com/office/officeart/2005/8/layout/hProcess3"/>
    <dgm:cxn modelId="{302041CF-3DFB-46F6-9E48-6A3FEAB34E4B}" type="presParOf" srcId="{021EB0FC-E761-4417-8225-2AC4068DF618}" destId="{240C218A-6FEF-4189-8C9F-012ECDD5D8B6}" srcOrd="0" destOrd="0" presId="urn:microsoft.com/office/officeart/2005/8/layout/hProcess3"/>
    <dgm:cxn modelId="{12A22286-D474-4592-86AC-163280EBEF87}" type="presParOf" srcId="{021EB0FC-E761-4417-8225-2AC4068DF618}" destId="{700DD8D2-5A7D-4106-ACC7-74EEA511E37A}" srcOrd="1" destOrd="0" presId="urn:microsoft.com/office/officeart/2005/8/layout/hProcess3"/>
    <dgm:cxn modelId="{355DF768-1847-4E48-BDF7-C1E6D9C8ABCB}" type="presParOf" srcId="{021EB0FC-E761-4417-8225-2AC4068DF618}" destId="{5B41B31E-874A-4140-9ACE-A47DA4A651DB}" srcOrd="2" destOrd="0" presId="urn:microsoft.com/office/officeart/2005/8/layout/hProcess3"/>
    <dgm:cxn modelId="{6FE906EC-9983-404B-84FB-78170BAE0CC2}" type="presParOf" srcId="{021EB0FC-E761-4417-8225-2AC4068DF618}" destId="{C84D7C7A-81AC-49FD-AAAA-C81A5982DFD0}" srcOrd="3" destOrd="0" presId="urn:microsoft.com/office/officeart/2005/8/layout/hProcess3"/>
    <dgm:cxn modelId="{ED90EE7E-6F45-4DD5-BDD4-7E0E99143601}" type="presParOf" srcId="{021EB0FC-E761-4417-8225-2AC4068DF618}" destId="{813172E2-F003-4D32-B293-DC141AC668A7}" srcOrd="4" destOrd="0" presId="urn:microsoft.com/office/officeart/2005/8/layout/hProcess3"/>
    <dgm:cxn modelId="{53A22877-5308-42AB-9899-7CE1050B4639}" type="presParOf" srcId="{9DEE4808-9400-490A-91F3-731F1EDDE5A0}" destId="{C400AA35-4D3B-4278-B679-0D4A907353F0}" srcOrd="6" destOrd="0" presId="urn:microsoft.com/office/officeart/2005/8/layout/hProcess3"/>
    <dgm:cxn modelId="{09A87EB8-EEFF-46BA-9431-7B988DD93751}" type="presParOf" srcId="{9DEE4808-9400-490A-91F3-731F1EDDE5A0}" destId="{E7AEDEC9-DAD8-4E9F-B42D-D2C22E29B104}" srcOrd="7" destOrd="0" presId="urn:microsoft.com/office/officeart/2005/8/layout/hProcess3"/>
    <dgm:cxn modelId="{123C2F0A-8671-4C5F-9044-A472CCC809AA}" type="presParOf" srcId="{E7AEDEC9-DAD8-4E9F-B42D-D2C22E29B104}" destId="{08AE030C-A366-4D55-8C71-0F434FB7C5AA}" srcOrd="0" destOrd="0" presId="urn:microsoft.com/office/officeart/2005/8/layout/hProcess3"/>
    <dgm:cxn modelId="{24D79DDD-3CAF-4177-97AA-F3BAC4460301}" type="presParOf" srcId="{E7AEDEC9-DAD8-4E9F-B42D-D2C22E29B104}" destId="{A36205FE-3F46-4A70-A256-073FAF914B68}" srcOrd="1" destOrd="0" presId="urn:microsoft.com/office/officeart/2005/8/layout/hProcess3"/>
    <dgm:cxn modelId="{260C71A4-5697-49DB-A964-FACDB7D13347}" type="presParOf" srcId="{E7AEDEC9-DAD8-4E9F-B42D-D2C22E29B104}" destId="{25DE45AB-2456-4F47-93BB-98D23DC1401B}" srcOrd="2" destOrd="0" presId="urn:microsoft.com/office/officeart/2005/8/layout/hProcess3"/>
    <dgm:cxn modelId="{31331D84-9FBB-442D-B9D9-C9851E3C9C36}" type="presParOf" srcId="{E7AEDEC9-DAD8-4E9F-B42D-D2C22E29B104}" destId="{E176AF97-F7D3-44E6-AB38-3D5119494B9B}" srcOrd="3" destOrd="0" presId="urn:microsoft.com/office/officeart/2005/8/layout/hProcess3"/>
    <dgm:cxn modelId="{7686E5B2-E4AF-4B8F-AC9A-235F7C69A965}" type="presParOf" srcId="{E7AEDEC9-DAD8-4E9F-B42D-D2C22E29B104}" destId="{8333CDE3-C582-4E1B-B1F6-F7EA849442B4}" srcOrd="4" destOrd="0" presId="urn:microsoft.com/office/officeart/2005/8/layout/hProcess3"/>
    <dgm:cxn modelId="{EC148640-1637-46E8-B713-F0D252B782F8}" type="presParOf" srcId="{9DEE4808-9400-490A-91F3-731F1EDDE5A0}" destId="{7CEC7E82-8092-4100-84AB-F7800442BA65}" srcOrd="8" destOrd="0" presId="urn:microsoft.com/office/officeart/2005/8/layout/hProcess3"/>
    <dgm:cxn modelId="{2D35B0D7-ABAB-4632-8F85-DFAF896AF972}" type="presParOf" srcId="{9DEE4808-9400-490A-91F3-731F1EDDE5A0}" destId="{53261104-F960-403C-B07E-7E15DE3AAECD}" srcOrd="9" destOrd="0" presId="urn:microsoft.com/office/officeart/2005/8/layout/hProcess3"/>
    <dgm:cxn modelId="{CB9C0F3E-F716-4A93-9F27-D1193D411128}" type="presParOf" srcId="{53261104-F960-403C-B07E-7E15DE3AAECD}" destId="{39A30734-AD8E-454A-A8CA-918BB6A1BC73}" srcOrd="0" destOrd="0" presId="urn:microsoft.com/office/officeart/2005/8/layout/hProcess3"/>
    <dgm:cxn modelId="{486C027F-29E8-4FB6-8724-493D640D3C92}" type="presParOf" srcId="{53261104-F960-403C-B07E-7E15DE3AAECD}" destId="{C97D49F0-4DA4-446A-B49D-7EF953DD5C20}" srcOrd="1" destOrd="0" presId="urn:microsoft.com/office/officeart/2005/8/layout/hProcess3"/>
    <dgm:cxn modelId="{A16DB299-E38F-4E81-8D4B-21514822ACF0}" type="presParOf" srcId="{53261104-F960-403C-B07E-7E15DE3AAECD}" destId="{FE0924FA-1EF1-4F43-B465-98041937CB47}" srcOrd="2" destOrd="0" presId="urn:microsoft.com/office/officeart/2005/8/layout/hProcess3"/>
    <dgm:cxn modelId="{BEB21E4C-4E9B-491D-A4A5-F5F07D18850D}" type="presParOf" srcId="{53261104-F960-403C-B07E-7E15DE3AAECD}" destId="{ECEAC9D8-8079-4615-BF13-7DA8C540C743}" srcOrd="3" destOrd="0" presId="urn:microsoft.com/office/officeart/2005/8/layout/hProcess3"/>
    <dgm:cxn modelId="{508F0267-7939-451F-BBAB-7F2BE88D765F}" type="presParOf" srcId="{53261104-F960-403C-B07E-7E15DE3AAECD}" destId="{928C2400-8D17-4386-A57B-C4CA4DDCD2B8}" srcOrd="4" destOrd="0" presId="urn:microsoft.com/office/officeart/2005/8/layout/hProcess3"/>
    <dgm:cxn modelId="{05416EFF-5643-4E7B-87D9-DBC6F1A55CF8}" type="presParOf" srcId="{9DEE4808-9400-490A-91F3-731F1EDDE5A0}" destId="{C0AE95CE-A60A-4AC5-B1CC-B7CBC26C00CE}" srcOrd="10" destOrd="0" presId="urn:microsoft.com/office/officeart/2005/8/layout/hProcess3"/>
    <dgm:cxn modelId="{486C7B9E-C4EA-49DA-890C-0EA5B5841D74}" type="presParOf" srcId="{9DEE4808-9400-490A-91F3-731F1EDDE5A0}" destId="{7A2C706C-0477-4F2F-A874-9E4CE7753548}" srcOrd="11" destOrd="0" presId="urn:microsoft.com/office/officeart/2005/8/layout/hProcess3"/>
    <dgm:cxn modelId="{BC077207-2C96-4369-9DFB-269DA910116D}" type="presParOf" srcId="{7A2C706C-0477-4F2F-A874-9E4CE7753548}" destId="{272165CC-E7AB-4169-A2CA-F948BD7F16E4}" srcOrd="0" destOrd="0" presId="urn:microsoft.com/office/officeart/2005/8/layout/hProcess3"/>
    <dgm:cxn modelId="{8C5A3833-1139-4E9C-BAF7-19A1DD78F953}" type="presParOf" srcId="{7A2C706C-0477-4F2F-A874-9E4CE7753548}" destId="{07A7B109-461B-49DD-B721-D1B6DD745D41}" srcOrd="1" destOrd="0" presId="urn:microsoft.com/office/officeart/2005/8/layout/hProcess3"/>
    <dgm:cxn modelId="{1C32A037-2164-41C9-A8FE-D2589E4E81E3}" type="presParOf" srcId="{7A2C706C-0477-4F2F-A874-9E4CE7753548}" destId="{122F2ED3-89B3-4237-A1E2-0421EE820E17}" srcOrd="2" destOrd="0" presId="urn:microsoft.com/office/officeart/2005/8/layout/hProcess3"/>
    <dgm:cxn modelId="{DF623FB5-D247-417E-8B7B-D46E64A170E0}" type="presParOf" srcId="{7A2C706C-0477-4F2F-A874-9E4CE7753548}" destId="{74763815-E25D-4608-94C2-3FD0154DE082}" srcOrd="3" destOrd="0" presId="urn:microsoft.com/office/officeart/2005/8/layout/hProcess3"/>
    <dgm:cxn modelId="{E927CDEE-946C-44A2-A2E1-7E21A18EE16D}" type="presParOf" srcId="{7A2C706C-0477-4F2F-A874-9E4CE7753548}" destId="{8B6ACC9E-C624-4F27-B8DA-2272C6B0BF4B}" srcOrd="4" destOrd="0" presId="urn:microsoft.com/office/officeart/2005/8/layout/hProcess3"/>
    <dgm:cxn modelId="{8541655B-E577-4BB6-9E29-70A16435D2FF}" type="presParOf" srcId="{9DEE4808-9400-490A-91F3-731F1EDDE5A0}" destId="{C8A7AAD4-3005-47F4-9EF4-D0A7DE8F3599}" srcOrd="12" destOrd="0" presId="urn:microsoft.com/office/officeart/2005/8/layout/hProcess3"/>
    <dgm:cxn modelId="{4E11EF04-E306-469D-8928-C69F25F65C20}" type="presParOf" srcId="{9DEE4808-9400-490A-91F3-731F1EDDE5A0}" destId="{02B91165-16DB-4A63-8364-701D2F9BF44F}" srcOrd="13" destOrd="0" presId="urn:microsoft.com/office/officeart/2005/8/layout/hProcess3"/>
    <dgm:cxn modelId="{2B53B787-A406-42D9-ABD8-53681E6D5D0D}" type="presParOf" srcId="{9DEE4808-9400-490A-91F3-731F1EDDE5A0}" destId="{6825C567-B03E-4A26-A1D9-E3DCE2FBC292}" srcOrd="1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DA618-605F-4B29-A712-30C721F955F3}">
      <dsp:nvSpPr>
        <dsp:cNvPr id="0" name=""/>
        <dsp:cNvSpPr/>
      </dsp:nvSpPr>
      <dsp:spPr>
        <a:xfrm>
          <a:off x="0" y="0"/>
          <a:ext cx="5714984" cy="36830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E9560-D1A2-467C-AB1B-9EF655296657}">
      <dsp:nvSpPr>
        <dsp:cNvPr id="0" name=""/>
        <dsp:cNvSpPr/>
      </dsp:nvSpPr>
      <dsp:spPr>
        <a:xfrm>
          <a:off x="2965443" y="370278"/>
          <a:ext cx="3473453" cy="8718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Functional Tests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Make sure the app works the way the user expects</a:t>
          </a:r>
          <a:endParaRPr lang="en-US" sz="1200" kern="1200" dirty="0"/>
        </a:p>
      </dsp:txBody>
      <dsp:txXfrm>
        <a:off x="3008002" y="412837"/>
        <a:ext cx="3388335" cy="786717"/>
      </dsp:txXfrm>
    </dsp:sp>
    <dsp:sp modelId="{27A781DC-6F04-4D15-8579-12DC08F9932F}">
      <dsp:nvSpPr>
        <dsp:cNvPr id="0" name=""/>
        <dsp:cNvSpPr/>
      </dsp:nvSpPr>
      <dsp:spPr>
        <a:xfrm>
          <a:off x="2965443" y="1351092"/>
          <a:ext cx="3473453" cy="8718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Integration Tests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Make sure all of the small pieces work together</a:t>
          </a:r>
          <a:endParaRPr lang="en-US" sz="1200" kern="1200" dirty="0"/>
        </a:p>
      </dsp:txBody>
      <dsp:txXfrm>
        <a:off x="3008002" y="1393651"/>
        <a:ext cx="3388335" cy="786717"/>
      </dsp:txXfrm>
    </dsp:sp>
    <dsp:sp modelId="{CA28B760-645D-433A-8283-BB124AEE779B}">
      <dsp:nvSpPr>
        <dsp:cNvPr id="0" name=""/>
        <dsp:cNvSpPr/>
      </dsp:nvSpPr>
      <dsp:spPr>
        <a:xfrm>
          <a:off x="2965443" y="2331907"/>
          <a:ext cx="3473453" cy="8718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Unit Tests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Make sure the small pieces work in isolation</a:t>
          </a:r>
          <a:endParaRPr lang="en-US" sz="1200" kern="1200" dirty="0"/>
        </a:p>
      </dsp:txBody>
      <dsp:txXfrm>
        <a:off x="3008002" y="2374466"/>
        <a:ext cx="3388335" cy="786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5C567-B03E-4A26-A1D9-E3DCE2FBC292}">
      <dsp:nvSpPr>
        <dsp:cNvPr id="0" name=""/>
        <dsp:cNvSpPr/>
      </dsp:nvSpPr>
      <dsp:spPr>
        <a:xfrm>
          <a:off x="0" y="394635"/>
          <a:ext cx="8229600" cy="2730239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ACC9E-C624-4F27-B8DA-2272C6B0BF4B}">
      <dsp:nvSpPr>
        <dsp:cNvPr id="0" name=""/>
        <dsp:cNvSpPr/>
      </dsp:nvSpPr>
      <dsp:spPr>
        <a:xfrm>
          <a:off x="6443238" y="2578827"/>
          <a:ext cx="963401" cy="155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Ask the original repository owner to accept you changes</a:t>
          </a:r>
          <a:endParaRPr lang="en-US" sz="1200" kern="1200" dirty="0"/>
        </a:p>
      </dsp:txBody>
      <dsp:txXfrm>
        <a:off x="6443238" y="2578827"/>
        <a:ext cx="963401" cy="1552500"/>
      </dsp:txXfrm>
    </dsp:sp>
    <dsp:sp modelId="{07A7B109-461B-49DD-B721-D1B6DD745D41}">
      <dsp:nvSpPr>
        <dsp:cNvPr id="0" name=""/>
        <dsp:cNvSpPr/>
      </dsp:nvSpPr>
      <dsp:spPr>
        <a:xfrm>
          <a:off x="6443238" y="1077195"/>
          <a:ext cx="963401" cy="136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Ask someone to consume your changes</a:t>
          </a:r>
          <a:endParaRPr lang="en-US" sz="1500" kern="1200" dirty="0"/>
        </a:p>
      </dsp:txBody>
      <dsp:txXfrm>
        <a:off x="6443238" y="1077195"/>
        <a:ext cx="963401" cy="1365119"/>
      </dsp:txXfrm>
    </dsp:sp>
    <dsp:sp modelId="{928C2400-8D17-4386-A57B-C4CA4DDCD2B8}">
      <dsp:nvSpPr>
        <dsp:cNvPr id="0" name=""/>
        <dsp:cNvSpPr/>
      </dsp:nvSpPr>
      <dsp:spPr>
        <a:xfrm>
          <a:off x="5287156" y="2578827"/>
          <a:ext cx="963401" cy="155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Push your changes from your local repository to your remote repository</a:t>
          </a:r>
          <a:endParaRPr lang="en-US" sz="1200" kern="1200" dirty="0"/>
        </a:p>
      </dsp:txBody>
      <dsp:txXfrm>
        <a:off x="5287156" y="2578827"/>
        <a:ext cx="963401" cy="1552500"/>
      </dsp:txXfrm>
    </dsp:sp>
    <dsp:sp modelId="{C97D49F0-4DA4-446A-B49D-7EF953DD5C20}">
      <dsp:nvSpPr>
        <dsp:cNvPr id="0" name=""/>
        <dsp:cNvSpPr/>
      </dsp:nvSpPr>
      <dsp:spPr>
        <a:xfrm>
          <a:off x="5287156" y="1077195"/>
          <a:ext cx="963401" cy="136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Publish changes</a:t>
          </a:r>
          <a:endParaRPr lang="en-US" sz="1500" kern="1200" dirty="0"/>
        </a:p>
      </dsp:txBody>
      <dsp:txXfrm>
        <a:off x="5287156" y="1077195"/>
        <a:ext cx="963401" cy="1365119"/>
      </dsp:txXfrm>
    </dsp:sp>
    <dsp:sp modelId="{8333CDE3-C582-4E1B-B1F6-F7EA849442B4}">
      <dsp:nvSpPr>
        <dsp:cNvPr id="0" name=""/>
        <dsp:cNvSpPr/>
      </dsp:nvSpPr>
      <dsp:spPr>
        <a:xfrm>
          <a:off x="4131074" y="2578827"/>
          <a:ext cx="963401" cy="155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Check for changes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Create a change set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Commit your changes</a:t>
          </a:r>
          <a:endParaRPr lang="en-US" sz="1200" kern="1200" dirty="0"/>
        </a:p>
      </dsp:txBody>
      <dsp:txXfrm>
        <a:off x="4131074" y="2578827"/>
        <a:ext cx="963401" cy="1552500"/>
      </dsp:txXfrm>
    </dsp:sp>
    <dsp:sp modelId="{A36205FE-3F46-4A70-A256-073FAF914B68}">
      <dsp:nvSpPr>
        <dsp:cNvPr id="0" name=""/>
        <dsp:cNvSpPr/>
      </dsp:nvSpPr>
      <dsp:spPr>
        <a:xfrm>
          <a:off x="4131074" y="1077195"/>
          <a:ext cx="963401" cy="136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Commit changes locally</a:t>
          </a:r>
          <a:endParaRPr lang="en-US" sz="1500" kern="1200" dirty="0"/>
        </a:p>
      </dsp:txBody>
      <dsp:txXfrm>
        <a:off x="4131074" y="1077195"/>
        <a:ext cx="963401" cy="1365119"/>
      </dsp:txXfrm>
    </dsp:sp>
    <dsp:sp modelId="{813172E2-F003-4D32-B293-DC141AC668A7}">
      <dsp:nvSpPr>
        <dsp:cNvPr id="0" name=""/>
        <dsp:cNvSpPr/>
      </dsp:nvSpPr>
      <dsp:spPr>
        <a:xfrm>
          <a:off x="2974992" y="2578827"/>
          <a:ext cx="963401" cy="155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Update code, add files, make changes, etc.</a:t>
          </a:r>
          <a:endParaRPr lang="en-US" sz="1200" kern="1200" dirty="0"/>
        </a:p>
      </dsp:txBody>
      <dsp:txXfrm>
        <a:off x="2974992" y="2578827"/>
        <a:ext cx="963401" cy="1552500"/>
      </dsp:txXfrm>
    </dsp:sp>
    <dsp:sp modelId="{700DD8D2-5A7D-4106-ACC7-74EEA511E37A}">
      <dsp:nvSpPr>
        <dsp:cNvPr id="0" name=""/>
        <dsp:cNvSpPr/>
      </dsp:nvSpPr>
      <dsp:spPr>
        <a:xfrm>
          <a:off x="2974992" y="1077195"/>
          <a:ext cx="963401" cy="136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Make local changes</a:t>
          </a:r>
          <a:endParaRPr lang="en-US" sz="1500" kern="1200" dirty="0"/>
        </a:p>
      </dsp:txBody>
      <dsp:txXfrm>
        <a:off x="2974992" y="1077195"/>
        <a:ext cx="963401" cy="1365119"/>
      </dsp:txXfrm>
    </dsp:sp>
    <dsp:sp modelId="{A34711E1-9489-4421-9F70-147C8DEA829A}">
      <dsp:nvSpPr>
        <dsp:cNvPr id="0" name=""/>
        <dsp:cNvSpPr/>
      </dsp:nvSpPr>
      <dsp:spPr>
        <a:xfrm>
          <a:off x="1818910" y="2578827"/>
          <a:ext cx="963401" cy="155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Brings your remote repository down to your local machine</a:t>
          </a:r>
          <a:endParaRPr lang="en-US" sz="1200" kern="1200" dirty="0"/>
        </a:p>
      </dsp:txBody>
      <dsp:txXfrm>
        <a:off x="1818910" y="2578827"/>
        <a:ext cx="963401" cy="1552500"/>
      </dsp:txXfrm>
    </dsp:sp>
    <dsp:sp modelId="{010D676C-63E1-4874-A194-1E39AB89A89B}">
      <dsp:nvSpPr>
        <dsp:cNvPr id="0" name=""/>
        <dsp:cNvSpPr/>
      </dsp:nvSpPr>
      <dsp:spPr>
        <a:xfrm>
          <a:off x="1818910" y="1077195"/>
          <a:ext cx="963401" cy="136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Clone a remote repository</a:t>
          </a:r>
          <a:endParaRPr lang="en-US" sz="1500" kern="1200" dirty="0"/>
        </a:p>
      </dsp:txBody>
      <dsp:txXfrm>
        <a:off x="1818910" y="1077195"/>
        <a:ext cx="963401" cy="1365119"/>
      </dsp:txXfrm>
    </dsp:sp>
    <dsp:sp modelId="{F3ECBF59-1620-49F1-870E-0E64DC103B00}">
      <dsp:nvSpPr>
        <dsp:cNvPr id="0" name=""/>
        <dsp:cNvSpPr/>
      </dsp:nvSpPr>
      <dsp:spPr>
        <a:xfrm>
          <a:off x="662828" y="2578827"/>
          <a:ext cx="963401" cy="155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You’re making a copy of someone else’s repository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Your copy is stored remotely</a:t>
          </a:r>
          <a:endParaRPr lang="en-US" sz="1200" kern="1200" dirty="0"/>
        </a:p>
      </dsp:txBody>
      <dsp:txXfrm>
        <a:off x="662828" y="2578827"/>
        <a:ext cx="963401" cy="1552500"/>
      </dsp:txXfrm>
    </dsp:sp>
    <dsp:sp modelId="{A293E800-444D-4F64-9166-778E7540E6F4}">
      <dsp:nvSpPr>
        <dsp:cNvPr id="0" name=""/>
        <dsp:cNvSpPr/>
      </dsp:nvSpPr>
      <dsp:spPr>
        <a:xfrm>
          <a:off x="662828" y="1077195"/>
          <a:ext cx="963401" cy="136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Fork a remote repository</a:t>
          </a:r>
          <a:endParaRPr lang="en-US" sz="1500" kern="1200" dirty="0"/>
        </a:p>
      </dsp:txBody>
      <dsp:txXfrm>
        <a:off x="662828" y="1077195"/>
        <a:ext cx="963401" cy="1365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Development and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– snake case</a:t>
            </a:r>
          </a:p>
          <a:p>
            <a:r>
              <a:rPr lang="en-US" dirty="0" smtClean="0"/>
              <a:t>Classes – camel case</a:t>
            </a:r>
          </a:p>
          <a:p>
            <a:r>
              <a:rPr lang="en-US" dirty="0" smtClean="0"/>
              <a:t>Methods – snake case</a:t>
            </a:r>
          </a:p>
          <a:p>
            <a:r>
              <a:rPr lang="en-US" dirty="0" smtClean="0"/>
              <a:t>Variables – snake case</a:t>
            </a:r>
          </a:p>
          <a:p>
            <a:r>
              <a:rPr lang="en-US" dirty="0" smtClean="0"/>
              <a:t>Constants – upper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used in Ruby for adding functionality to your script or application</a:t>
            </a:r>
          </a:p>
          <a:p>
            <a:r>
              <a:rPr lang="en-US" dirty="0" smtClean="0"/>
              <a:t>Common repository called RubyGems.org</a:t>
            </a:r>
          </a:p>
        </p:txBody>
      </p:sp>
    </p:spTree>
    <p:extLst>
      <p:ext uri="{BB962C8B-B14F-4D97-AF65-F5344CB8AC3E}">
        <p14:creationId xmlns:p14="http://schemas.microsoft.com/office/powerpoint/2010/main" val="2379592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Programming paradigm based on interacting with “objects”</a:t>
            </a:r>
          </a:p>
          <a:p>
            <a:r>
              <a:rPr lang="en-US" dirty="0" smtClean="0"/>
              <a:t>Objects are the owners of the data in the system and have procedures which enable interacting with the data.</a:t>
            </a:r>
          </a:p>
          <a:p>
            <a:r>
              <a:rPr lang="en-US" dirty="0" smtClean="0"/>
              <a:t>Exists in contrast to imperative and procedural programming</a:t>
            </a:r>
          </a:p>
          <a:p>
            <a:r>
              <a:rPr lang="en-US" dirty="0" smtClean="0"/>
              <a:t>Key concepts are encapsulation, inheritance, </a:t>
            </a:r>
            <a:r>
              <a:rPr lang="en-US" smtClean="0"/>
              <a:t>and 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4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smtClean="0"/>
              <a:t> Person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attr_accessor</a:t>
            </a:r>
            <a:r>
              <a:rPr lang="en-US" dirty="0"/>
              <a:t> :name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attr_accessor</a:t>
            </a:r>
            <a:r>
              <a:rPr lang="en-US" dirty="0"/>
              <a:t> :</a:t>
            </a:r>
            <a:r>
              <a:rPr lang="en-US" dirty="0" err="1"/>
              <a:t>date_of_birth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smtClean="0"/>
              <a:t> </a:t>
            </a:r>
            <a:r>
              <a:rPr lang="en-US" dirty="0" err="1" smtClean="0"/>
              <a:t>GroceryList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attr_reader</a:t>
            </a:r>
            <a:r>
              <a:rPr lang="en-US" dirty="0"/>
              <a:t> :list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initialize</a:t>
            </a:r>
          </a:p>
          <a:p>
            <a:pPr marL="0" indent="0">
              <a:buNone/>
            </a:pPr>
            <a:r>
              <a:rPr lang="en-US" dirty="0"/>
              <a:t>		@list = </a:t>
            </a:r>
            <a:r>
              <a:rPr lang="en-US" dirty="0" err="1"/>
              <a:t>Array.new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end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add_item</a:t>
            </a:r>
            <a:r>
              <a:rPr lang="en-US" dirty="0"/>
              <a:t>(item)</a:t>
            </a:r>
          </a:p>
          <a:p>
            <a:pPr marL="0" indent="0">
              <a:buNone/>
            </a:pPr>
            <a:r>
              <a:rPr lang="en-US" dirty="0"/>
              <a:t>		@</a:t>
            </a:r>
            <a:r>
              <a:rPr lang="en-US" dirty="0" err="1"/>
              <a:t>list.push</a:t>
            </a:r>
            <a:r>
              <a:rPr lang="en-US" dirty="0"/>
              <a:t> item</a:t>
            </a:r>
          </a:p>
          <a:p>
            <a:pPr marL="0" indent="0">
              <a:buNone/>
            </a:pPr>
            <a:r>
              <a:rPr lang="en-US" dirty="0"/>
              <a:t>	end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remove_item</a:t>
            </a:r>
            <a:r>
              <a:rPr lang="en-US" dirty="0"/>
              <a:t>(item)</a:t>
            </a:r>
          </a:p>
          <a:p>
            <a:pPr marL="0" indent="0">
              <a:buNone/>
            </a:pPr>
            <a:r>
              <a:rPr lang="en-US" dirty="0"/>
              <a:t>		@</a:t>
            </a:r>
            <a:r>
              <a:rPr lang="en-US" dirty="0" err="1"/>
              <a:t>list.remove</a:t>
            </a:r>
            <a:r>
              <a:rPr lang="en-US" dirty="0"/>
              <a:t> item</a:t>
            </a:r>
          </a:p>
          <a:p>
            <a:pPr marL="0" indent="0">
              <a:buNone/>
            </a:pPr>
            <a:r>
              <a:rPr lang="en-US" dirty="0"/>
              <a:t>	end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1769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Ruby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Array: List of some content</a:t>
            </a:r>
          </a:p>
          <a:p>
            <a:pPr lvl="1"/>
            <a:r>
              <a:rPr lang="en-US" dirty="0" err="1" smtClean="0"/>
              <a:t>Array.new</a:t>
            </a:r>
            <a:r>
              <a:rPr lang="en-US" dirty="0" smtClean="0"/>
              <a:t> or []</a:t>
            </a:r>
          </a:p>
          <a:p>
            <a:r>
              <a:rPr lang="en-US" dirty="0" smtClean="0"/>
              <a:t>Hash: Key-value pairs</a:t>
            </a:r>
          </a:p>
          <a:p>
            <a:pPr lvl="1"/>
            <a:r>
              <a:rPr lang="en-US" dirty="0" err="1" smtClean="0"/>
              <a:t>Hash.new</a:t>
            </a:r>
            <a:r>
              <a:rPr lang="en-US" dirty="0" smtClean="0"/>
              <a:t> or {}</a:t>
            </a:r>
          </a:p>
          <a:p>
            <a:r>
              <a:rPr lang="en-US" dirty="0" smtClean="0"/>
              <a:t>Strings: single or double quoted</a:t>
            </a:r>
          </a:p>
          <a:p>
            <a:pPr lvl="1"/>
            <a:r>
              <a:rPr lang="en-US" dirty="0" smtClean="0"/>
              <a:t>‘my name id Doug’</a:t>
            </a:r>
          </a:p>
          <a:p>
            <a:pPr lvl="1"/>
            <a:r>
              <a:rPr lang="en-US" dirty="0" smtClean="0"/>
              <a:t>“my name is #{x}”</a:t>
            </a:r>
          </a:p>
          <a:p>
            <a:r>
              <a:rPr lang="en-US" dirty="0" smtClean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128520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[] #or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Array.new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a.push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&lt;&lt; 16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a.empty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#Gives us the value of the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item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79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 = {} #or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Hash.new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h[:a] = 4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h[:b] = 16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h[:b] #gives us the value for the key :b</a:t>
            </a:r>
          </a:p>
        </p:txBody>
      </p:sp>
    </p:spTree>
    <p:extLst>
      <p:ext uri="{BB962C8B-B14F-4D97-AF65-F5344CB8AC3E}">
        <p14:creationId xmlns:p14="http://schemas.microsoft.com/office/powerpoint/2010/main" val="3320236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 history of changes in a file or set of files</a:t>
            </a:r>
          </a:p>
          <a:p>
            <a:r>
              <a:rPr lang="en-US" dirty="0" smtClean="0"/>
              <a:t>Used commonly for sharing files and changes among a team</a:t>
            </a:r>
          </a:p>
          <a:p>
            <a:r>
              <a:rPr lang="en-US" dirty="0" smtClean="0"/>
              <a:t>Useful for marking points in time, like software releases</a:t>
            </a:r>
          </a:p>
        </p:txBody>
      </p:sp>
    </p:spTree>
    <p:extLst>
      <p:ext uri="{BB962C8B-B14F-4D97-AF65-F5344CB8AC3E}">
        <p14:creationId xmlns:p14="http://schemas.microsoft.com/office/powerpoint/2010/main" val="22541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repository (as opposed to centralized)</a:t>
            </a:r>
          </a:p>
          <a:p>
            <a:r>
              <a:rPr lang="en-US" dirty="0" smtClean="0"/>
              <a:t>Command line tool named ‘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Getting code: </a:t>
            </a:r>
            <a:r>
              <a:rPr lang="en-US" dirty="0" err="1" smtClean="0"/>
              <a:t>git</a:t>
            </a:r>
            <a:r>
              <a:rPr lang="en-US" dirty="0" smtClean="0"/>
              <a:t> clone, 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pPr lvl="1"/>
            <a:r>
              <a:rPr lang="en-US" dirty="0" smtClean="0"/>
              <a:t>Saving changes: </a:t>
            </a:r>
            <a:r>
              <a:rPr lang="en-US" dirty="0" err="1" smtClean="0"/>
              <a:t>git</a:t>
            </a:r>
            <a:r>
              <a:rPr lang="en-US" dirty="0" smtClean="0"/>
              <a:t> add, </a:t>
            </a:r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pPr lvl="1"/>
            <a:r>
              <a:rPr lang="en-US" dirty="0" smtClean="0"/>
              <a:t>Sharing code: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290758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Github</a:t>
            </a:r>
            <a:r>
              <a:rPr lang="en-US" dirty="0" smtClean="0"/>
              <a:t>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82278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21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Install some software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Github</a:t>
            </a:r>
            <a:r>
              <a:rPr lang="en-US" smtClean="0"/>
              <a:t> account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74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smtClean="0"/>
              <a:t>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the ‘practice’ repository</a:t>
            </a:r>
          </a:p>
          <a:p>
            <a:r>
              <a:rPr lang="en-US" dirty="0" smtClean="0"/>
              <a:t>Clone your version of the ‘practice’ repository</a:t>
            </a:r>
          </a:p>
          <a:p>
            <a:r>
              <a:rPr lang="en-US" dirty="0" smtClean="0"/>
              <a:t>Add a file</a:t>
            </a:r>
          </a:p>
          <a:p>
            <a:r>
              <a:rPr lang="en-US" dirty="0" smtClean="0"/>
              <a:t>Make changes to the existing file</a:t>
            </a:r>
          </a:p>
          <a:p>
            <a:r>
              <a:rPr lang="en-US" dirty="0" smtClean="0"/>
              <a:t>Commit and publish your changes</a:t>
            </a:r>
          </a:p>
          <a:p>
            <a:r>
              <a:rPr lang="en-US" dirty="0" smtClean="0"/>
              <a:t>Submit a pull request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08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first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an array</a:t>
            </a:r>
          </a:p>
          <a:p>
            <a:r>
              <a:rPr lang="en-US" dirty="0" smtClean="0"/>
              <a:t>Test addition for a Calculator we’re going to 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4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Agile Testing and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continuously improving a system and maintaining that state through use of tests.</a:t>
            </a:r>
          </a:p>
          <a:p>
            <a:r>
              <a:rPr lang="en-US" dirty="0" smtClean="0"/>
              <a:t>Set of practices intended to allow the necessary changes in systems to support changing business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3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Identifies a general ratio of types of tests used in software development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93868497"/>
              </p:ext>
            </p:extLst>
          </p:nvPr>
        </p:nvGraphicFramePr>
        <p:xfrm>
          <a:off x="1295400" y="2514600"/>
          <a:ext cx="7086600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76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</a:p>
          <a:p>
            <a:r>
              <a:rPr lang="en-US" dirty="0" smtClean="0"/>
              <a:t>Process of writing a failing test, then writing just enough application code to make the test pass</a:t>
            </a:r>
          </a:p>
        </p:txBody>
      </p:sp>
    </p:spTree>
    <p:extLst>
      <p:ext uri="{BB962C8B-B14F-4D97-AF65-F5344CB8AC3E}">
        <p14:creationId xmlns:p14="http://schemas.microsoft.com/office/powerpoint/2010/main" val="263336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 Driven Development</a:t>
            </a:r>
          </a:p>
          <a:p>
            <a:r>
              <a:rPr lang="en-US" dirty="0" smtClean="0"/>
              <a:t>Style of writing tests which expresses the behavior of the method being tested rather than just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4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Acceptance Test Driven Development</a:t>
            </a:r>
          </a:p>
          <a:p>
            <a:r>
              <a:rPr lang="en-US" dirty="0" smtClean="0"/>
              <a:t>Practice of writing tests against an application prior to it being built for the purpose of creating a definition of DONE</a:t>
            </a:r>
          </a:p>
          <a:p>
            <a:r>
              <a:rPr lang="en-US" dirty="0" smtClean="0"/>
              <a:t>Central concept revolves around knowing we’re done developing an application once all of the acceptance tests pass</a:t>
            </a:r>
          </a:p>
        </p:txBody>
      </p:sp>
    </p:spTree>
    <p:extLst>
      <p:ext uri="{BB962C8B-B14F-4D97-AF65-F5344CB8AC3E}">
        <p14:creationId xmlns:p14="http://schemas.microsoft.com/office/powerpoint/2010/main" val="240961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for verifying the behavior of a unit of code, typically a method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Rspec</a:t>
            </a:r>
            <a:r>
              <a:rPr lang="en-US" dirty="0" smtClean="0"/>
              <a:t> for unit testing Ruby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require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rspec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GroceryList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it 'starts out empty' do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grocery_list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GroceryList.new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expect(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grocery_list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).to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be_empty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  <a:p>
            <a:pPr marL="0" indent="0"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8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object oriented language</a:t>
            </a:r>
          </a:p>
          <a:p>
            <a:r>
              <a:rPr lang="en-US" dirty="0" smtClean="0"/>
              <a:t>Can be used for scripting or building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3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639</Words>
  <Application>Microsoft Office PowerPoint</Application>
  <PresentationFormat>On-screen Show (4:3)</PresentationFormat>
  <Paragraphs>136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Agile Development and Testing</vt:lpstr>
      <vt:lpstr>Before we start…</vt:lpstr>
      <vt:lpstr>What is Agile Testing and Development</vt:lpstr>
      <vt:lpstr>Testing Pyramid</vt:lpstr>
      <vt:lpstr>TDD</vt:lpstr>
      <vt:lpstr>BDD</vt:lpstr>
      <vt:lpstr>ATDD</vt:lpstr>
      <vt:lpstr>Unit Testing</vt:lpstr>
      <vt:lpstr>Ruby</vt:lpstr>
      <vt:lpstr>Ruby Naming Conventions</vt:lpstr>
      <vt:lpstr>Gems</vt:lpstr>
      <vt:lpstr>Object Oriented Programming</vt:lpstr>
      <vt:lpstr>Ruby OO</vt:lpstr>
      <vt:lpstr>Common Ruby Data Structures</vt:lpstr>
      <vt:lpstr>Ruby Arrays</vt:lpstr>
      <vt:lpstr>Ruby Hashes</vt:lpstr>
      <vt:lpstr>Version Control</vt:lpstr>
      <vt:lpstr>Git</vt:lpstr>
      <vt:lpstr>Typical Github Process</vt:lpstr>
      <vt:lpstr>Github Practice</vt:lpstr>
      <vt:lpstr>Writing your first test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 and Testing</dc:title>
  <dc:creator>Dustin Williams</dc:creator>
  <cp:lastModifiedBy>Dustin Williams</cp:lastModifiedBy>
  <cp:revision>27</cp:revision>
  <dcterms:created xsi:type="dcterms:W3CDTF">2006-08-16T00:00:00Z</dcterms:created>
  <dcterms:modified xsi:type="dcterms:W3CDTF">2015-10-27T21:09:48Z</dcterms:modified>
</cp:coreProperties>
</file>