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7C1CB-51EC-4F44-AA3F-4B6CAC9A5A99}">
  <a:tblStyle styleId="{3417C1CB-51EC-4F44-AA3F-4B6CAC9A5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f766f19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f766f19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f766f195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f766f195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f766f195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f766f195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f766f195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f766f195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f766f195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f766f195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f766f195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f766f195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766f195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766f195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113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Operations and </a:t>
            </a:r>
            <a:r>
              <a:rPr lang="en"/>
              <a:t>Applications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577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Basic Matrix O</a:t>
            </a:r>
            <a:r>
              <a:rPr lang="en"/>
              <a:t>perations</a:t>
            </a:r>
            <a:r>
              <a:rPr lang="en"/>
              <a:t> with Examples 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3309575" y="4401275"/>
            <a:ext cx="3566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Presented by Chidima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1</a:t>
            </a:r>
            <a:endParaRPr/>
          </a:p>
        </p:txBody>
      </p:sp>
      <p:graphicFrame>
        <p:nvGraphicFramePr>
          <p:cNvPr id="285" name="Google Shape;285;p14"/>
          <p:cNvGraphicFramePr/>
          <p:nvPr/>
        </p:nvGraphicFramePr>
        <p:xfrm>
          <a:off x="768825" y="17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741925"/>
                <a:gridCol w="662225"/>
                <a:gridCol w="68240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67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2</a:t>
            </a:r>
            <a:endParaRPr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799425" y="17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51300"/>
                <a:gridCol w="799175"/>
                <a:gridCol w="697700"/>
                <a:gridCol w="7283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Addition (Matrix 1+Matrix 2)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02075" y="1521625"/>
            <a:ext cx="874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Formular: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      Matrix 1 + Matrix 2 =  </a:t>
            </a:r>
            <a:endParaRPr sz="1400"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3218100" y="18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5269025" y="1898150"/>
            <a:ext cx="35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5621225" y="18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417675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01" name="Google Shape;301;p16"/>
          <p:cNvSpPr txBox="1"/>
          <p:nvPr/>
        </p:nvSpPr>
        <p:spPr>
          <a:xfrm>
            <a:off x="2957500" y="2853425"/>
            <a:ext cx="352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2" name="Google Shape;302;p16"/>
          <p:cNvGraphicFramePr/>
          <p:nvPr/>
        </p:nvGraphicFramePr>
        <p:xfrm>
          <a:off x="3433300" y="27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Subtraction (Matrix 1 - Matrix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270450" y="1414450"/>
            <a:ext cx="86031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Formular: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             Matrix 1 - Matrix 2 =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17"/>
          <p:cNvGraphicFramePr/>
          <p:nvPr/>
        </p:nvGraphicFramePr>
        <p:xfrm>
          <a:off x="3218050" y="17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10" name="Google Shape;310;p17"/>
          <p:cNvGraphicFramePr/>
          <p:nvPr/>
        </p:nvGraphicFramePr>
        <p:xfrm>
          <a:off x="5758450" y="17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11" name="Google Shape;311;p17"/>
          <p:cNvGraphicFramePr/>
          <p:nvPr/>
        </p:nvGraphicFramePr>
        <p:xfrm>
          <a:off x="3537225" y="26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12" name="Google Shape;312;p17"/>
          <p:cNvSpPr txBox="1"/>
          <p:nvPr/>
        </p:nvSpPr>
        <p:spPr>
          <a:xfrm>
            <a:off x="5314950" y="1904325"/>
            <a:ext cx="352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2988125" y="2822800"/>
            <a:ext cx="352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 of Matrix 1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462300" y="1506300"/>
            <a:ext cx="82968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Formular: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      Transpose( Matrix 1) =  </a:t>
            </a:r>
            <a:endParaRPr/>
          </a:p>
        </p:txBody>
      </p:sp>
      <p:graphicFrame>
        <p:nvGraphicFramePr>
          <p:cNvPr id="320" name="Google Shape;320;p18"/>
          <p:cNvGraphicFramePr/>
          <p:nvPr/>
        </p:nvGraphicFramePr>
        <p:xfrm>
          <a:off x="3506625" y="182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21" name="Google Shape;321;p18"/>
          <p:cNvSpPr txBox="1"/>
          <p:nvPr/>
        </p:nvSpPr>
        <p:spPr>
          <a:xfrm>
            <a:off x="5590500" y="1904325"/>
            <a:ext cx="3216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2" name="Google Shape;322;p18"/>
          <p:cNvGraphicFramePr/>
          <p:nvPr/>
        </p:nvGraphicFramePr>
        <p:xfrm>
          <a:off x="5912100" y="182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51300"/>
                <a:gridCol w="600175"/>
                <a:gridCol w="514025"/>
                <a:gridCol w="728325"/>
                <a:gridCol w="3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1 x Scalar (3)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676625" y="1475675"/>
            <a:ext cx="80673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Formular: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          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            </a:t>
            </a:r>
            <a:endParaRPr sz="1400"/>
          </a:p>
        </p:txBody>
      </p:sp>
      <p:sp>
        <p:nvSpPr>
          <p:cNvPr id="329" name="Google Shape;329;p19"/>
          <p:cNvSpPr txBox="1"/>
          <p:nvPr/>
        </p:nvSpPr>
        <p:spPr>
          <a:xfrm>
            <a:off x="1977800" y="2210475"/>
            <a:ext cx="551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2329875" y="2210475"/>
            <a:ext cx="352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1" name="Google Shape;331;p19"/>
          <p:cNvGraphicFramePr/>
          <p:nvPr/>
        </p:nvGraphicFramePr>
        <p:xfrm>
          <a:off x="2682075" y="21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32" name="Google Shape;332;p19"/>
          <p:cNvSpPr txBox="1"/>
          <p:nvPr/>
        </p:nvSpPr>
        <p:spPr>
          <a:xfrm>
            <a:off x="4763850" y="2302325"/>
            <a:ext cx="352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3" name="Google Shape;333;p19"/>
          <p:cNvGraphicFramePr/>
          <p:nvPr/>
        </p:nvGraphicFramePr>
        <p:xfrm>
          <a:off x="5450075" y="25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{3417C1CB-51EC-4F44-AA3F-4B6CAC9A5A99}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Matrices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0" y="1429775"/>
            <a:ext cx="90807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 sz="1800"/>
              <a:t>Real-World Examples:</a:t>
            </a:r>
            <a:endParaRPr b="1"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800"/>
              <a:t>                 </a:t>
            </a:r>
            <a:r>
              <a:rPr b="1" lang="en" sz="1800"/>
              <a:t>  </a:t>
            </a:r>
            <a:r>
              <a:rPr b="1" lang="en" sz="1800"/>
              <a:t>   Computer Graphics: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          Used to transform 3D objects (rotate, scale, translate) in games and animations.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                      </a:t>
            </a:r>
            <a:r>
              <a:rPr b="1" lang="en" sz="1800"/>
              <a:t>Machine Learning: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            Representing large datasets and training neural networks.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                      </a:t>
            </a:r>
            <a:r>
              <a:rPr b="1" lang="en" sz="1800"/>
              <a:t>Economics: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               Solving linear equations to model systems like supply-demand or input-output tables.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                     </a:t>
            </a:r>
            <a:r>
              <a:rPr b="1" lang="en" sz="1800"/>
              <a:t> Physics: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                           Quantum mechanics calculations use matrices to represent states and operations.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