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D0077-4919-4474-9CC9-FAF6387C8862}" v="11" dt="2022-07-19T16:44:29.496"/>
    <p1510:client id="{A8644CF5-C6CD-4AF8-B3B2-3518D3EF8485}" v="1" dt="2022-07-20T07:31:34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URALA, LASYA" userId="3cf438bc-2a86-4d78-bb89-c6e06e588fb2" providerId="ADAL" clId="{2F0D0077-4919-4474-9CC9-FAF6387C8862}"/>
    <pc:docChg chg="undo custSel addSld delSld modSld">
      <pc:chgData name="CHIDURALA, LASYA" userId="3cf438bc-2a86-4d78-bb89-c6e06e588fb2" providerId="ADAL" clId="{2F0D0077-4919-4474-9CC9-FAF6387C8862}" dt="2022-07-19T16:44:29.497" v="910" actId="2696"/>
      <pc:docMkLst>
        <pc:docMk/>
      </pc:docMkLst>
      <pc:sldChg chg="del">
        <pc:chgData name="CHIDURALA, LASYA" userId="3cf438bc-2a86-4d78-bb89-c6e06e588fb2" providerId="ADAL" clId="{2F0D0077-4919-4474-9CC9-FAF6387C8862}" dt="2022-07-19T16:44:29.497" v="910" actId="2696"/>
        <pc:sldMkLst>
          <pc:docMk/>
          <pc:sldMk cId="342021311" sldId="256"/>
        </pc:sldMkLst>
      </pc:sldChg>
      <pc:sldChg chg="addSp delSp modSp del mod">
        <pc:chgData name="CHIDURALA, LASYA" userId="3cf438bc-2a86-4d78-bb89-c6e06e588fb2" providerId="ADAL" clId="{2F0D0077-4919-4474-9CC9-FAF6387C8862}" dt="2022-07-19T13:30:01.474" v="901" actId="2696"/>
        <pc:sldMkLst>
          <pc:docMk/>
          <pc:sldMk cId="0" sldId="560"/>
        </pc:sldMkLst>
        <pc:spChg chg="add del mod">
          <ac:chgData name="CHIDURALA, LASYA" userId="3cf438bc-2a86-4d78-bb89-c6e06e588fb2" providerId="ADAL" clId="{2F0D0077-4919-4474-9CC9-FAF6387C8862}" dt="2022-07-19T06:37:57.702" v="40" actId="931"/>
          <ac:spMkLst>
            <pc:docMk/>
            <pc:sldMk cId="0" sldId="560"/>
            <ac:spMk id="5" creationId="{06D8B09F-73D4-49A4-A6AF-3C11B437BC68}"/>
          </ac:spMkLst>
        </pc:spChg>
        <pc:spChg chg="add del mod">
          <ac:chgData name="CHIDURALA, LASYA" userId="3cf438bc-2a86-4d78-bb89-c6e06e588fb2" providerId="ADAL" clId="{2F0D0077-4919-4474-9CC9-FAF6387C8862}" dt="2022-07-19T06:38:35.600" v="45" actId="931"/>
          <ac:spMkLst>
            <pc:docMk/>
            <pc:sldMk cId="0" sldId="560"/>
            <ac:spMk id="9" creationId="{F8784363-209B-454A-A60E-5EDA7AF60268}"/>
          </ac:spMkLst>
        </pc:spChg>
        <pc:spChg chg="mod">
          <ac:chgData name="CHIDURALA, LASYA" userId="3cf438bc-2a86-4d78-bb89-c6e06e588fb2" providerId="ADAL" clId="{2F0D0077-4919-4474-9CC9-FAF6387C8862}" dt="2022-07-19T10:24:47.261" v="884" actId="20577"/>
          <ac:spMkLst>
            <pc:docMk/>
            <pc:sldMk cId="0" sldId="560"/>
            <ac:spMk id="7170" creationId="{4EF0A5D5-CB77-4BCF-86BB-EC8AFA4AA0E3}"/>
          </ac:spMkLst>
        </pc:spChg>
        <pc:spChg chg="mod">
          <ac:chgData name="CHIDURALA, LASYA" userId="3cf438bc-2a86-4d78-bb89-c6e06e588fb2" providerId="ADAL" clId="{2F0D0077-4919-4474-9CC9-FAF6387C8862}" dt="2022-07-17T07:39:20.485" v="2" actId="207"/>
          <ac:spMkLst>
            <pc:docMk/>
            <pc:sldMk cId="0" sldId="560"/>
            <ac:spMk id="7173" creationId="{0DF2099D-8FC2-44CE-AB60-E2C2257CB05D}"/>
          </ac:spMkLst>
        </pc:spChg>
        <pc:spChg chg="mod">
          <ac:chgData name="CHIDURALA, LASYA" userId="3cf438bc-2a86-4d78-bb89-c6e06e588fb2" providerId="ADAL" clId="{2F0D0077-4919-4474-9CC9-FAF6387C8862}" dt="2022-07-19T13:02:18.968" v="887"/>
          <ac:spMkLst>
            <pc:docMk/>
            <pc:sldMk cId="0" sldId="560"/>
            <ac:spMk id="7175" creationId="{BADEA8C0-D1A3-4608-9E63-683339DCC944}"/>
          </ac:spMkLst>
        </pc:spChg>
        <pc:spChg chg="mod">
          <ac:chgData name="CHIDURALA, LASYA" userId="3cf438bc-2a86-4d78-bb89-c6e06e588fb2" providerId="ADAL" clId="{2F0D0077-4919-4474-9CC9-FAF6387C8862}" dt="2022-07-19T13:18:40.078" v="893"/>
          <ac:spMkLst>
            <pc:docMk/>
            <pc:sldMk cId="0" sldId="560"/>
            <ac:spMk id="7176" creationId="{943087BE-AA11-4C96-BA02-329B45C19DDE}"/>
          </ac:spMkLst>
        </pc:spChg>
        <pc:spChg chg="mod">
          <ac:chgData name="CHIDURALA, LASYA" userId="3cf438bc-2a86-4d78-bb89-c6e06e588fb2" providerId="ADAL" clId="{2F0D0077-4919-4474-9CC9-FAF6387C8862}" dt="2022-07-19T09:50:19.893" v="717" actId="20577"/>
          <ac:spMkLst>
            <pc:docMk/>
            <pc:sldMk cId="0" sldId="560"/>
            <ac:spMk id="7178" creationId="{3959C7F9-3FBF-4100-BACD-7A75D3D2E90B}"/>
          </ac:spMkLst>
        </pc:spChg>
        <pc:picChg chg="del">
          <ac:chgData name="CHIDURALA, LASYA" userId="3cf438bc-2a86-4d78-bb89-c6e06e588fb2" providerId="ADAL" clId="{2F0D0077-4919-4474-9CC9-FAF6387C8862}" dt="2022-07-19T06:37:50.269" v="39" actId="478"/>
          <ac:picMkLst>
            <pc:docMk/>
            <pc:sldMk cId="0" sldId="560"/>
            <ac:picMk id="3" creationId="{88A863AC-00F4-4515-A946-F381545BD0F9}"/>
          </ac:picMkLst>
        </pc:picChg>
        <pc:picChg chg="add del mod">
          <ac:chgData name="CHIDURALA, LASYA" userId="3cf438bc-2a86-4d78-bb89-c6e06e588fb2" providerId="ADAL" clId="{2F0D0077-4919-4474-9CC9-FAF6387C8862}" dt="2022-07-19T06:38:30.434" v="44" actId="478"/>
          <ac:picMkLst>
            <pc:docMk/>
            <pc:sldMk cId="0" sldId="560"/>
            <ac:picMk id="7" creationId="{38978E47-D80F-40E8-8C8B-7202B7C1D01F}"/>
          </ac:picMkLst>
        </pc:picChg>
        <pc:picChg chg="add mod">
          <ac:chgData name="CHIDURALA, LASYA" userId="3cf438bc-2a86-4d78-bb89-c6e06e588fb2" providerId="ADAL" clId="{2F0D0077-4919-4474-9CC9-FAF6387C8862}" dt="2022-07-19T06:38:37.812" v="47" actId="962"/>
          <ac:picMkLst>
            <pc:docMk/>
            <pc:sldMk cId="0" sldId="560"/>
            <ac:picMk id="11" creationId="{B618A1BB-9674-40EB-886B-C69171D7C3F3}"/>
          </ac:picMkLst>
        </pc:picChg>
        <pc:picChg chg="add del mod">
          <ac:chgData name="CHIDURALA, LASYA" userId="3cf438bc-2a86-4d78-bb89-c6e06e588fb2" providerId="ADAL" clId="{2F0D0077-4919-4474-9CC9-FAF6387C8862}" dt="2022-07-19T13:21:23.984" v="898" actId="478"/>
          <ac:picMkLst>
            <pc:docMk/>
            <pc:sldMk cId="0" sldId="560"/>
            <ac:picMk id="16" creationId="{EF9C6317-B831-4D84-920F-EF84073F41CC}"/>
          </ac:picMkLst>
        </pc:picChg>
        <pc:picChg chg="mod">
          <ac:chgData name="CHIDURALA, LASYA" userId="3cf438bc-2a86-4d78-bb89-c6e06e588fb2" providerId="ADAL" clId="{2F0D0077-4919-4474-9CC9-FAF6387C8862}" dt="2022-07-19T10:25:09.396" v="885"/>
          <ac:picMkLst>
            <pc:docMk/>
            <pc:sldMk cId="0" sldId="560"/>
            <ac:picMk id="7179" creationId="{12618B16-99B6-4F89-A145-C5939A93831F}"/>
          </ac:picMkLst>
        </pc:picChg>
      </pc:sldChg>
      <pc:sldChg chg="modSp add mod">
        <pc:chgData name="CHIDURALA, LASYA" userId="3cf438bc-2a86-4d78-bb89-c6e06e588fb2" providerId="ADAL" clId="{2F0D0077-4919-4474-9CC9-FAF6387C8862}" dt="2022-07-19T13:33:12.769" v="909"/>
        <pc:sldMkLst>
          <pc:docMk/>
          <pc:sldMk cId="203152348" sldId="1049"/>
        </pc:sldMkLst>
        <pc:spChg chg="mod">
          <ac:chgData name="CHIDURALA, LASYA" userId="3cf438bc-2a86-4d78-bb89-c6e06e588fb2" providerId="ADAL" clId="{2F0D0077-4919-4474-9CC9-FAF6387C8862}" dt="2022-07-19T13:32:29.784" v="907" actId="5793"/>
          <ac:spMkLst>
            <pc:docMk/>
            <pc:sldMk cId="203152348" sldId="1049"/>
            <ac:spMk id="7170" creationId="{4EF0A5D5-CB77-4BCF-86BB-EC8AFA4AA0E3}"/>
          </ac:spMkLst>
        </pc:spChg>
        <pc:spChg chg="mod">
          <ac:chgData name="CHIDURALA, LASYA" userId="3cf438bc-2a86-4d78-bb89-c6e06e588fb2" providerId="ADAL" clId="{2F0D0077-4919-4474-9CC9-FAF6387C8862}" dt="2022-07-19T13:32:03.433" v="904" actId="207"/>
          <ac:spMkLst>
            <pc:docMk/>
            <pc:sldMk cId="203152348" sldId="1049"/>
            <ac:spMk id="7173" creationId="{0DF2099D-8FC2-44CE-AB60-E2C2257CB05D}"/>
          </ac:spMkLst>
        </pc:spChg>
        <pc:spChg chg="mod">
          <ac:chgData name="CHIDURALA, LASYA" userId="3cf438bc-2a86-4d78-bb89-c6e06e588fb2" providerId="ADAL" clId="{2F0D0077-4919-4474-9CC9-FAF6387C8862}" dt="2022-07-19T13:32:19.666" v="905" actId="255"/>
          <ac:spMkLst>
            <pc:docMk/>
            <pc:sldMk cId="203152348" sldId="1049"/>
            <ac:spMk id="7175" creationId="{BADEA8C0-D1A3-4608-9E63-683339DCC944}"/>
          </ac:spMkLst>
        </pc:spChg>
        <pc:graphicFrameChg chg="modGraphic">
          <ac:chgData name="CHIDURALA, LASYA" userId="3cf438bc-2a86-4d78-bb89-c6e06e588fb2" providerId="ADAL" clId="{2F0D0077-4919-4474-9CC9-FAF6387C8862}" dt="2022-07-19T13:29:52.966" v="900" actId="14734"/>
          <ac:graphicFrameMkLst>
            <pc:docMk/>
            <pc:sldMk cId="203152348" sldId="1049"/>
            <ac:graphicFrameMk id="2" creationId="{B8B0DC3D-A319-4B78-A461-3FAC5C106C85}"/>
          </ac:graphicFrameMkLst>
        </pc:graphicFrameChg>
        <pc:picChg chg="mod">
          <ac:chgData name="CHIDURALA, LASYA" userId="3cf438bc-2a86-4d78-bb89-c6e06e588fb2" providerId="ADAL" clId="{2F0D0077-4919-4474-9CC9-FAF6387C8862}" dt="2022-07-19T13:33:12.769" v="909"/>
          <ac:picMkLst>
            <pc:docMk/>
            <pc:sldMk cId="203152348" sldId="1049"/>
            <ac:picMk id="7179" creationId="{12618B16-99B6-4F89-A145-C5939A93831F}"/>
          </ac:picMkLst>
        </pc:picChg>
      </pc:sldChg>
    </pc:docChg>
  </pc:docChgLst>
  <pc:docChgLst>
    <pc:chgData name="CHIDURALA, LASYA" userId="3cf438bc-2a86-4d78-bb89-c6e06e588fb2" providerId="ADAL" clId="{A8644CF5-C6CD-4AF8-B3B2-3518D3EF8485}"/>
    <pc:docChg chg="modSld">
      <pc:chgData name="CHIDURALA, LASYA" userId="3cf438bc-2a86-4d78-bb89-c6e06e588fb2" providerId="ADAL" clId="{A8644CF5-C6CD-4AF8-B3B2-3518D3EF8485}" dt="2022-07-20T07:31:34.518" v="0"/>
      <pc:docMkLst>
        <pc:docMk/>
      </pc:docMkLst>
      <pc:sldChg chg="modSp">
        <pc:chgData name="CHIDURALA, LASYA" userId="3cf438bc-2a86-4d78-bb89-c6e06e588fb2" providerId="ADAL" clId="{A8644CF5-C6CD-4AF8-B3B2-3518D3EF8485}" dt="2022-07-20T07:31:34.518" v="0"/>
        <pc:sldMkLst>
          <pc:docMk/>
          <pc:sldMk cId="203152348" sldId="1049"/>
        </pc:sldMkLst>
        <pc:picChg chg="mod">
          <ac:chgData name="CHIDURALA, LASYA" userId="3cf438bc-2a86-4d78-bb89-c6e06e588fb2" providerId="ADAL" clId="{A8644CF5-C6CD-4AF8-B3B2-3518D3EF8485}" dt="2022-07-20T07:31:34.518" v="0"/>
          <ac:picMkLst>
            <pc:docMk/>
            <pc:sldMk cId="203152348" sldId="1049"/>
            <ac:picMk id="7181" creationId="{568E79A1-196A-4599-9F1F-AD39B99F12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ED3FC-8AD3-40DA-AC7C-10E51561399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859BC-F047-4B79-85C7-9BAF2FFC4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0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AE3A-36A1-4078-B57B-C2F34E18B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724FD-92CB-4C4C-A9A0-2E0948CA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D4BE-7374-4B25-9B81-36DC9E4F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466D-8FF0-4C8D-B0A7-92F8E1F4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DEAF-F83F-4F88-B359-537BD37E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0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EB8C-36C7-483C-969A-8B72671F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A9A98-3F1A-4802-BB23-DA37AB8A0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6368E-50AA-4ABA-8599-0C338DF5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4E34-5460-4E54-82F3-9CB2F45D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79DB-16AD-4251-BE78-152271BA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8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F014-E81F-49C6-82D6-63C13E51D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EE73F-72A1-465C-88DC-5617A4D7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D209-4016-4E1C-ABD5-DF1977AF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F00D-ED27-428F-8ABA-33E652EB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7317-2C5A-4D75-A3A1-6E5FD4FF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4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0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C40B-C16A-48FB-A17C-36B617D8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B8ED-6EF7-45C9-AE0E-108C1C9E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5ACB-B28D-41AC-9C69-282CC643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CA49-57A8-46F0-9EA8-1C1F8652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7EAA-8118-41A8-A092-4111ED9F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5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7A0F-C4D4-4DC0-845C-3F0AB621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9C90-E881-47D5-9B60-A9BC91F9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D1370-3CAA-4F74-8806-846EE737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F3C0C-5AD1-4544-8524-F9DC400D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E7A9-BB72-4BA0-BBE6-06C0D1F7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2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1038-FFBB-4349-9BAC-C2107694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C365-DB6A-4A90-86FF-574C9EB2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FD3F1-8AAC-499D-9567-787514405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D493-85FA-4619-A5FF-0E0215CF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324EE-275C-4E46-8822-8F84FC68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4A305-B471-4769-87C0-607586B3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0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4F7B-696A-46D9-86E1-2D0D3DED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4053-4742-403F-ADAA-F205105B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613BA-47E4-4E12-8C04-21390E54B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1021D-4D94-47BE-8F64-1435FDB55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EC120-B1FD-4195-A614-5CEAE1E07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87AE5-5904-4814-B602-E1115649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E8B39-663D-4DFD-B7E9-D8B9B47E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4F2F-A12B-46A1-AC05-DF45BE98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6F8-36BC-4DEB-A2DB-8368E58D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C485A-6DAF-4B96-BEEB-9804F31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AD5A-9E8B-4584-A3F2-04B95DE0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00CD-23F9-4673-AF87-4C2F05A0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61702-A161-4C36-A91D-87FBD8E6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B1750-68D5-4F12-88F1-123DF1E4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52101-3740-4F59-A450-893200BA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6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C0DC-ACC0-422D-B243-0AF074D0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C0C9F-15FC-4D37-AAEA-C91ACE86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ACAE5-AEBB-4140-811C-3D7A01858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48EDA-602B-43CB-92E3-06C7643F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D6C61-ADEF-42B1-99BD-F57D1198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2B30-8110-40F9-B9FA-1D0FEC91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8300-9D1F-40BE-B76D-8E143544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2EC31-451E-4E6B-9EE7-9425CA04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D2D52-738F-4743-B5D4-A30F99EF1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1FA1-44D0-4079-B574-A4B25E6F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E344-D8DB-42E2-B42E-36A930BF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E3E9-592A-476D-A9BB-AB97876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9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536A-D60E-40BB-A97B-ED76684C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84D7-E3DC-4369-B3D2-EE36FCDE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0EF1-0086-4626-ABFB-7B9C1FA00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E985D-6104-4C92-9E29-25D9F089ADEE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8AD6-2516-44AD-8075-CDAEE9995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62CC-D8BE-42EF-A4FC-12EAE8F74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C4A1-21EE-458B-8284-3BBC3158C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4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c@capgemini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apgemini-my.sharepoint.com/personal/lasya_chidurala_capgemini_com/_layouts/15/onedrive.aspx?login_hint=lasya%2Echidurala%40capgemini%2Ecom&amp;id=%2Fpersonal%2Flasya%5Fchidurala%5Fcapgemini%5Fcom%2FDocuments%2Fcarwash%20%2310%2Emp4&amp;parent=%2Fpersonal%2Flasya%5Fchidurala%5Fcapgemini%5Fcom%2FDocuments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ChiduralaLasya22" TargetMode="Externa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None/>
            </a:pPr>
            <a:r>
              <a:rPr lang="en-US" altLang="en-US" sz="1200" b="1"/>
              <a:t>On Demand Car Wash System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sz="1200"/>
              <a:t>Completed end to end case study of On Demand car Wash System Application along with Swagger and Data validation for UI for Customer Login. </a:t>
            </a:r>
            <a:r>
              <a:rPr lang="en-US" altLang="en-US" sz="1200"/>
              <a:t>UI and React Bootstrap used for user interface.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US" altLang="nl-NL" sz="1200" b="1"/>
              <a:t> </a:t>
            </a:r>
            <a:r>
              <a:rPr lang="en-IN" altLang="nl-NL" sz="1200" b="1"/>
              <a:t>HTML CSS JAVASCRIPT for web developers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US" altLang="en-US" sz="1200"/>
              <a:t> Hands-on experience on HTML CSS and Designed a website for Mario gaming.</a:t>
            </a:r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IN" altLang="en-US"/>
          </a:p>
          <a:p>
            <a:pPr eaLnBrk="1" hangingPunct="1">
              <a:lnSpc>
                <a:spcPct val="114000"/>
              </a:lnSpc>
            </a:pPr>
            <a:endParaRPr lang="en-US" altLang="nl-NL" b="1"/>
          </a:p>
          <a:p>
            <a:pPr eaLnBrk="1" hangingPunct="1">
              <a:lnSpc>
                <a:spcPct val="114000"/>
              </a:lnSpc>
            </a:pPr>
            <a:br>
              <a:rPr lang="en-US" altLang="nl-NL"/>
            </a:br>
            <a:br>
              <a:rPr lang="en-US" altLang="nl-NL"/>
            </a:br>
            <a:endParaRPr lang="nl-NL" altLang="nl-NL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/>
              <a:t>Bangalore</a:t>
            </a:r>
          </a:p>
          <a:p>
            <a:pPr eaLnBrk="1" hangingPunct="1"/>
            <a:endParaRPr lang="nl-NL" altLang="nl-NL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>
                <a:solidFill>
                  <a:schemeClr val="accent3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lasya.chidurala@capgemini.</a:t>
            </a:r>
            <a:r>
              <a:rPr lang="nl-NL" altLang="nl-NL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nl-NL" altLang="nl-NL"/>
              <a:t> 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3008313"/>
            <a:ext cx="4265612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Software engineer with strong design and integration skills and intuitive in problem solving skills. Passion for implementing and starting a new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I’m willing to learn and implement new technologies to further improve my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b="1"/>
              <a:t>Java Microservice</a:t>
            </a:r>
            <a:r>
              <a:rPr lang="en-US" altLang="en-US" sz="1200"/>
              <a:t> Development knowledge using </a:t>
            </a:r>
            <a:r>
              <a:rPr lang="en-US" altLang="en-US" sz="1200" b="1"/>
              <a:t>Spring boot and spring cloud</a:t>
            </a:r>
            <a:r>
              <a:rPr lang="en-US" altLang="en-US" sz="1200"/>
              <a:t> framework on an intermediate level.</a:t>
            </a:r>
          </a:p>
          <a:p>
            <a:pPr marL="171450" indent="-171450"/>
            <a:r>
              <a:rPr lang="en-US" sz="1200"/>
              <a:t> . Hands on experience in creating </a:t>
            </a:r>
            <a:r>
              <a:rPr lang="en-US" sz="1200" b="1"/>
              <a:t>microservices</a:t>
            </a:r>
            <a:r>
              <a:rPr lang="en-US" sz="1200"/>
              <a:t> with </a:t>
            </a:r>
            <a:r>
              <a:rPr lang="en-US" sz="1200" b="1"/>
              <a:t>Spring boot, Spring Security, Spring Cloud API Gateway,</a:t>
            </a:r>
            <a:r>
              <a:rPr lang="en-US" sz="1200"/>
              <a:t> Eureka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Proficient </a:t>
            </a:r>
            <a:r>
              <a:rPr lang="en-US" altLang="en-US" sz="1200" b="1"/>
              <a:t>React developer</a:t>
            </a:r>
            <a:r>
              <a:rPr lang="en-US" altLang="en-US" sz="1200"/>
              <a:t> with working knowledge on </a:t>
            </a:r>
            <a:r>
              <a:rPr lang="en-US" altLang="en-US" sz="1200" b="1"/>
              <a:t>ReactJS</a:t>
            </a:r>
            <a:r>
              <a:rPr lang="en-US" altLang="en-US" sz="1200"/>
              <a:t>(Hooks, redux). 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881439" y="627618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911" y="6485731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6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823" y="6363493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81" y="1989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34378"/>
              </p:ext>
            </p:extLst>
          </p:nvPr>
        </p:nvGraphicFramePr>
        <p:xfrm>
          <a:off x="9229748" y="1181199"/>
          <a:ext cx="2981302" cy="48858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7946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401839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800" b="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Junit, Mockito, Servlets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Auto wire</a:t>
                      </a:r>
                    </a:p>
                    <a:p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Implement DAO layer using spring Data repositories, Transaction Management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Service, Sync/Async comms, Swagger API specifications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</a:t>
                      </a:r>
                      <a:r>
                        <a:rPr kumimoji="0" lang="en-US" sz="80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Hystrix</a:t>
                      </a:r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800" u="none" strike="noStrike" kern="1200" cap="none" spc="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Zuul</a:t>
                      </a:r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&amp; Config Server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Hooks, Event handling, Redux, Reducers.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58786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No </a:t>
                      </a:r>
                      <a:r>
                        <a:rPr kumimoji="0" lang="en-US" sz="8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Advanced</a:t>
                      </a:r>
                    </a:p>
                    <a:p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Reusable templates,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</a:t>
                      </a:r>
                      <a:r>
                        <a:rPr kumimoji="0" lang="en-US" sz="800" b="0" i="0" u="none" strike="noStrike" kern="1200" cap="none" spc="0" normalizeH="0" baseline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IDE,PMD,Checkstyle</a:t>
                      </a:r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1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499417" y="547041"/>
            <a:ext cx="2424112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>
                <a:solidFill>
                  <a:prstClr val="black"/>
                </a:solidFill>
                <a:latin typeface="Verdana" panose="020B0604030504040204" pitchFamily="34" charset="0"/>
              </a:rPr>
              <a:t>Bachelor of Engineering 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>
                <a:solidFill>
                  <a:prstClr val="black"/>
                </a:solidFill>
                <a:latin typeface="Verdana" panose="020B0604030504040204" pitchFamily="34" charset="0"/>
              </a:rPr>
              <a:t>Computer Science : 2016 - 2020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/>
          </a:p>
        </p:txBody>
      </p:sp>
      <p:pic>
        <p:nvPicPr>
          <p:cNvPr id="11" name="Picture Placeholder 10" descr="A person with blue hair&#10;&#10;Description automatically generated with low confidence">
            <a:extLst>
              <a:ext uri="{FF2B5EF4-FFF2-40B4-BE49-F238E27FC236}">
                <a16:creationId xmlns:a16="http://schemas.microsoft.com/office/drawing/2014/main" id="{3DD60554-873E-442C-B3C3-8D04660853B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71" b="25171"/>
          <a:stretch>
            <a:fillRect/>
          </a:stretch>
        </p:blipFill>
        <p:spPr>
          <a:xfrm>
            <a:off x="388149" y="164557"/>
            <a:ext cx="1734208" cy="1735628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148B1FA-844C-43BA-B183-38288C12949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err="1"/>
              <a:t>Chidurala</a:t>
            </a:r>
            <a:r>
              <a:rPr lang="en-IN"/>
              <a:t> Lasya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6138A6-BDF9-41C2-8342-BB864D50A6D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IN"/>
              <a:t>8919662527</a:t>
            </a:r>
          </a:p>
        </p:txBody>
      </p:sp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CHIDURALA, LASYA</dc:creator>
  <cp:lastModifiedBy>CHIDURALA, LASYA</cp:lastModifiedBy>
  <cp:revision>1</cp:revision>
  <dcterms:created xsi:type="dcterms:W3CDTF">2022-07-17T07:38:40Z</dcterms:created>
  <dcterms:modified xsi:type="dcterms:W3CDTF">2022-07-20T07:31:39Z</dcterms:modified>
</cp:coreProperties>
</file>