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B2D"/>
    <a:srgbClr val="D8EBCD"/>
    <a:srgbClr val="416529"/>
    <a:srgbClr val="3A5A24"/>
    <a:srgbClr val="4472C4"/>
    <a:srgbClr val="C7E2B8"/>
    <a:srgbClr val="E9F4E4"/>
    <a:srgbClr val="F1F8EE"/>
    <a:srgbClr val="F6FAF4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3982-528B-52DF-35BB-5D0DFE59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7BB74-C4FB-DE1E-4998-308FC57CA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9C43D-FD11-717E-7DC5-1DACA092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C3F9-3CEE-4626-996B-3E49CA50069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F9E40-0795-DFF4-41D1-75F10E7B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7F926-F118-F029-14AA-2ABC4C7C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BF14-EF48-4A0B-AD44-995F4AE49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60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AA57-8ECE-A084-9972-9F41C76E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24FDF-EA66-12C6-7298-D21765A9E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B83BB-4785-2CB3-CD53-9363B715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C3F9-3CEE-4626-996B-3E49CA50069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DA38-974D-B685-6E47-356CEF73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4941-A0F0-5525-D590-C9FEFE34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BF14-EF48-4A0B-AD44-995F4AE49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72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53142-1957-C144-8E21-33EA5A364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CDA9E-A387-8346-7A8A-0AFA3EA95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1B8D-1DF1-D48D-9ED8-C1F9397C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C3F9-3CEE-4626-996B-3E49CA50069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F6298-D38D-72C0-41F1-85C3BAF2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FE6DB-D941-1463-ABE3-90DEE71D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BF14-EF48-4A0B-AD44-995F4AE49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49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49EA-FF35-E9AE-0E50-BD9818EF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A232-C539-1F5D-FAE9-1CED0781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A9F7-22BE-F46A-D769-1B5C9B24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C3F9-3CEE-4626-996B-3E49CA50069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7F322-34EB-7C2A-309D-98BAFA3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6BA5D-9553-73E1-D29E-BF74B633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BF14-EF48-4A0B-AD44-995F4AE49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35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A3AD-7B5C-9271-5E01-C516F068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96B36-0A95-F508-31A6-34204AEC6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1469D-E20F-EE74-9A4E-D303202A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C3F9-3CEE-4626-996B-3E49CA50069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A8BE-4592-AD8B-C250-1131DCE2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D3CA3-944C-4533-93DD-0A6ADF2D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BF14-EF48-4A0B-AD44-995F4AE49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9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1DFF-EB8B-BDFD-49A8-0B4A299C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D5309-30A4-DBA3-F8E1-36E5264FF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F68D2-E8C3-E73E-05CC-4B3996781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A0E3A-1BAD-53FE-C3B3-0C150008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C3F9-3CEE-4626-996B-3E49CA50069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9FC90-A706-5D62-97B4-C3E4DEB1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B58CC-5446-227B-A9C6-E2CE38B3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BF14-EF48-4A0B-AD44-995F4AE49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44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4B07-C95F-3FB8-B38F-64226240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5E782-291B-8A3C-9C21-08CE946F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4D22B-A079-1E19-E3E1-DF055A05C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5BC1D-2B5B-78AF-7BEA-B1978E0B5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FF568-8D70-390F-86B2-FEB4702A3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6F340-0B00-6257-78EF-1C2064D9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C3F9-3CEE-4626-996B-3E49CA50069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D1873-B14D-0163-AC78-76951BFB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1631F-D5B7-A8AC-1A4D-5A8DA62F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BF14-EF48-4A0B-AD44-995F4AE49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4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162C-BB16-46F3-339D-0336D2EC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E588E-46E9-7479-634C-8BB70BA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C3F9-3CEE-4626-996B-3E49CA50069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16109-1601-505B-7533-B6344E7F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FE646-C6E3-F795-FED8-087FE077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BF14-EF48-4A0B-AD44-995F4AE49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47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06DB4-9A86-9FCA-E89A-54B74179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C3F9-3CEE-4626-996B-3E49CA50069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28708-B014-69B6-388A-9AEDB74B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062C9-C895-97ED-DAEA-9037B832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BF14-EF48-4A0B-AD44-995F4AE49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56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AAAF-B3A5-F151-D8C4-2358D69E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C8867-EFE4-91EC-23A6-50401552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F74E4-5289-6BE7-9CA4-52C57135D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B729A-86FB-A9B4-5690-3F9B49E7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C3F9-3CEE-4626-996B-3E49CA50069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9B59D-D82E-B76C-2E88-51835730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528F5-A8AF-B1F3-A091-E1741504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BF14-EF48-4A0B-AD44-995F4AE49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19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132C-63EE-6219-0657-9356A5E4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4E2F1-4F90-2BDE-A0F6-118FAEF42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1F5EB-1DEF-4331-08EA-BACE027D6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52168-C743-E866-F808-16A5BF86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C3F9-3CEE-4626-996B-3E49CA50069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AF6BB-BA50-FEA3-954A-50E7F9E2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A955F-E220-803E-341F-1AB234E4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BF14-EF48-4A0B-AD44-995F4AE49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90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71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3908F-BCE4-EC06-C96E-6E23D107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94AC1-EB51-FFC7-8D03-F17FDF6A5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9C4C2-FD8C-5A87-0F9E-A7AD0CAFD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C3F9-3CEE-4626-996B-3E49CA50069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B70B2-A603-97E1-19CA-05A0052BB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9F002-A8D8-D427-3F0C-421B004C9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9BF14-EF48-4A0B-AD44-995F4AE49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60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3C04-6B4B-B76C-6C8C-73F12A290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BFC94-53DC-CC5D-E78E-C482E0CE7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56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2E10-ACC7-A4F6-B19D-8690F437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01A0A-BB26-2758-8212-5F7ED779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</a:t>
            </a:r>
            <a:endParaRPr lang="en-IN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58574B97-CC89-D3DC-5015-4B82E6117502}"/>
              </a:ext>
            </a:extLst>
          </p:cNvPr>
          <p:cNvSpPr/>
          <p:nvPr/>
        </p:nvSpPr>
        <p:spPr>
          <a:xfrm>
            <a:off x="5314949" y="3105150"/>
            <a:ext cx="1866901" cy="514350"/>
          </a:xfrm>
          <a:prstGeom prst="homePlate">
            <a:avLst>
              <a:gd name="adj" fmla="val 80304"/>
            </a:avLst>
          </a:prstGeom>
          <a:solidFill>
            <a:srgbClr val="556B2D"/>
          </a:solidFill>
          <a:ln w="34925">
            <a:solidFill>
              <a:srgbClr val="D8E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8EBCD"/>
                </a:solidFill>
                <a:latin typeface="Maiandra GD" panose="020E0502030308020204" pitchFamily="34" charset="0"/>
                <a:ea typeface="Gungsuh" panose="02030600000101010101" pitchFamily="18" charset="-127"/>
              </a:rPr>
              <a:t>BOOK NOW!</a:t>
            </a:r>
            <a:endParaRPr lang="en-IN" dirty="0">
              <a:solidFill>
                <a:srgbClr val="D8EBCD"/>
              </a:solidFill>
              <a:latin typeface="Maiandra GD" panose="020E0502030308020204" pitchFamily="34" charset="0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73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martphone with Hand Touching Book Button on Screen. Online Booking Design  Concept for Mobile Phone: Hotel, Flight, Car Stock Vector - Illustration of  modern, online: 99821349">
            <a:extLst>
              <a:ext uri="{FF2B5EF4-FFF2-40B4-BE49-F238E27FC236}">
                <a16:creationId xmlns:a16="http://schemas.microsoft.com/office/drawing/2014/main" id="{B53EF20A-FE08-75B9-E408-0B4B7B724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46" y="2765977"/>
            <a:ext cx="2503504" cy="250350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289B7C-9C3D-E4A5-58B9-33F9B898C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150" y="1194856"/>
            <a:ext cx="1559258" cy="13473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4" name="Picture 10" descr="Hotel icon on white background Royalty Free Vector Image">
            <a:extLst>
              <a:ext uri="{FF2B5EF4-FFF2-40B4-BE49-F238E27FC236}">
                <a16:creationId xmlns:a16="http://schemas.microsoft.com/office/drawing/2014/main" id="{8C526B76-ACA5-4375-DC15-276B786003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7"/>
          <a:stretch/>
        </p:blipFill>
        <p:spPr bwMode="auto">
          <a:xfrm>
            <a:off x="3576288" y="1194856"/>
            <a:ext cx="1559258" cy="13473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02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4BBFEB7C-848C-6CCC-379E-A7DDBD2C0E0C}"/>
              </a:ext>
            </a:extLst>
          </p:cNvPr>
          <p:cNvSpPr/>
          <p:nvPr/>
        </p:nvSpPr>
        <p:spPr>
          <a:xfrm>
            <a:off x="5406501" y="2512380"/>
            <a:ext cx="1899821" cy="612560"/>
          </a:xfrm>
          <a:prstGeom prst="snip2SameRect">
            <a:avLst>
              <a:gd name="adj1" fmla="val 50000"/>
              <a:gd name="adj2" fmla="val 10606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5AA6E-DACE-855B-F927-67D591EEC7D7}"/>
              </a:ext>
            </a:extLst>
          </p:cNvPr>
          <p:cNvSpPr txBox="1"/>
          <p:nvPr/>
        </p:nvSpPr>
        <p:spPr>
          <a:xfrm>
            <a:off x="5734974" y="2627792"/>
            <a:ext cx="13494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A4B2F"/>
                </a:solidFill>
                <a:latin typeface="Ravie" panose="04040805050809020602" pitchFamily="82" charset="0"/>
              </a:rPr>
              <a:t>eBotel</a:t>
            </a:r>
            <a:endParaRPr lang="en-IN" sz="2400" b="1" dirty="0">
              <a:solidFill>
                <a:srgbClr val="3A4B2F"/>
              </a:solidFill>
              <a:latin typeface="Ravie" panose="04040805050809020602" pitchFamily="8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26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B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D195E0BE-F97D-FCEF-BDAB-4D9F5C48FB1F}"/>
              </a:ext>
            </a:extLst>
          </p:cNvPr>
          <p:cNvSpPr/>
          <p:nvPr/>
        </p:nvSpPr>
        <p:spPr>
          <a:xfrm>
            <a:off x="5406501" y="2512380"/>
            <a:ext cx="1899821" cy="612560"/>
          </a:xfrm>
          <a:prstGeom prst="snip2SameRect">
            <a:avLst>
              <a:gd name="adj1" fmla="val 50000"/>
              <a:gd name="adj2" fmla="val 10606"/>
            </a:avLst>
          </a:prstGeom>
          <a:solidFill>
            <a:srgbClr val="C7E2B8"/>
          </a:solidFill>
          <a:ln w="38100">
            <a:solidFill>
              <a:srgbClr val="E9F4E4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FCB91-78A3-9856-1ED3-C78D65395724}"/>
              </a:ext>
            </a:extLst>
          </p:cNvPr>
          <p:cNvSpPr txBox="1"/>
          <p:nvPr/>
        </p:nvSpPr>
        <p:spPr>
          <a:xfrm>
            <a:off x="5734974" y="2627792"/>
            <a:ext cx="13494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A5A24"/>
                </a:solidFill>
                <a:latin typeface="Ravie" panose="04040805050809020602" pitchFamily="82" charset="0"/>
              </a:rPr>
              <a:t>eBotel</a:t>
            </a:r>
            <a:endParaRPr lang="en-IN" sz="2400" b="1" dirty="0">
              <a:solidFill>
                <a:srgbClr val="3A5A24"/>
              </a:solidFill>
              <a:latin typeface="Ravie" panose="04040805050809020602" pitchFamily="8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43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6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35FEBA-0C4C-E16D-269A-2FFE3A6C6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" t="37446" r="7675" b="38021"/>
          <a:stretch/>
        </p:blipFill>
        <p:spPr>
          <a:xfrm>
            <a:off x="2714624" y="2471737"/>
            <a:ext cx="5876925" cy="1628775"/>
          </a:xfrm>
          <a:prstGeom prst="rect">
            <a:avLst/>
          </a:prstGeom>
          <a:gradFill>
            <a:gsLst>
              <a:gs pos="0">
                <a:srgbClr val="3A5A24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45861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Maiandra GD</vt:lpstr>
      <vt:lpstr>Ravie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Mommineedi Chidvilasa Suvarsha - [CB.EN.U4CSE19634]</dc:creator>
  <cp:lastModifiedBy>Mommineedi Chidvilasa Suvarsha - [CB.EN.U4CSE19634]</cp:lastModifiedBy>
  <cp:revision>4</cp:revision>
  <dcterms:created xsi:type="dcterms:W3CDTF">2022-08-13T19:08:57Z</dcterms:created>
  <dcterms:modified xsi:type="dcterms:W3CDTF">2022-08-20T12:48:59Z</dcterms:modified>
</cp:coreProperties>
</file>