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1"/>
  </p:normalViewPr>
  <p:slideViewPr>
    <p:cSldViewPr snapToGrid="0" snapToObjects="1">
      <p:cViewPr varScale="1">
        <p:scale>
          <a:sx n="111" d="100"/>
          <a:sy n="111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17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41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0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92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90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7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2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05FE-CB07-AE44-8CDD-AD2DA83BA9AC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B3CD-543B-0641-B9AE-63798B16E1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5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暗い, 男, 立つ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2923D613-79FE-8E4D-8F7A-29CC655A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153" y="1241365"/>
            <a:ext cx="5302310" cy="5302310"/>
          </a:xfrm>
          <a:prstGeom prst="rect">
            <a:avLst/>
          </a:prstGeom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EE4588C2-630C-6444-A6E9-82944E750F1F}"/>
              </a:ext>
            </a:extLst>
          </p:cNvPr>
          <p:cNvSpPr/>
          <p:nvPr/>
        </p:nvSpPr>
        <p:spPr>
          <a:xfrm>
            <a:off x="1330064" y="1493134"/>
            <a:ext cx="4451731" cy="4451731"/>
          </a:xfrm>
          <a:prstGeom prst="ellipse">
            <a:avLst/>
          </a:prstGeom>
          <a:solidFill>
            <a:srgbClr val="F81B0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9900">
                <a:latin typeface="YuMincho +36p Kana Medium" panose="02020500000000000000" pitchFamily="18" charset="-128"/>
                <a:ea typeface="YuMincho +36p Kana Medium" panose="02020500000000000000" pitchFamily="18" charset="-128"/>
              </a:rPr>
              <a:t>恥</a:t>
            </a:r>
            <a:r>
              <a:rPr lang="en-US" altLang="ja-JP" sz="8000" dirty="0">
                <a:solidFill>
                  <a:srgbClr val="F81B02"/>
                </a:solidFill>
              </a:rPr>
              <a:t>/</a:t>
            </a:r>
          </a:p>
          <a:p>
            <a:pPr algn="ctr"/>
            <a:r>
              <a:rPr lang="ja-JP" altLang="en-US" sz="8000"/>
              <a:t>　</a:t>
            </a:r>
            <a:endParaRPr lang="en-US" altLang="ja-JP" sz="8000" dirty="0"/>
          </a:p>
        </p:txBody>
      </p:sp>
    </p:spTree>
    <p:extLst>
      <p:ext uri="{BB962C8B-B14F-4D97-AF65-F5344CB8AC3E}">
        <p14:creationId xmlns:p14="http://schemas.microsoft.com/office/powerpoint/2010/main" val="419850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3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YuMincho +36p Kana Medium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ARIYOSHI CHIE</dc:creator>
  <cp:lastModifiedBy>ARIYOSHI CHIE</cp:lastModifiedBy>
  <cp:revision>4</cp:revision>
  <dcterms:created xsi:type="dcterms:W3CDTF">2020-11-16T12:15:26Z</dcterms:created>
  <dcterms:modified xsi:type="dcterms:W3CDTF">2020-11-17T08:39:19Z</dcterms:modified>
</cp:coreProperties>
</file>