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A5"/>
    <a:srgbClr val="76D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6E36-B0F2-5E45-BD8C-C5A75D6C3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4F496-10F6-2F42-8E34-895A04A6F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44497-87D4-6542-B05C-FD658969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F25-245C-AE40-90AE-F24B583EA17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2B808-3B2E-1141-ACD0-8CFA48B3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9FAEF6-72A7-1041-98E7-AF53CCD7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3F2F-E6E1-604D-A00A-25B597C7D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96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97E58-8829-E945-8587-9BCE7558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919752-6AF7-174D-B1BF-9484EF9ED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5014C-D0F6-4549-80C7-126AC551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F25-245C-AE40-90AE-F24B583EA17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E4D6BD-6F5A-8442-924D-56CB1567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CB665F-8991-4A46-8107-01107FBF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3F2F-E6E1-604D-A00A-25B597C7D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92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92E55C-B639-7445-BE10-86750E799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196170-08B1-1141-BE62-5C20F9281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DB144C-D12C-F04A-B25D-DB44C9E4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F25-245C-AE40-90AE-F24B583EA17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3B3C3A-BC1E-324C-ACCC-659637B1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EBD23-6662-D04B-B825-665D4ADE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3F2F-E6E1-604D-A00A-25B597C7D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27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26E2F-E489-5C4A-993F-E858FF5A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AB1255-0DDC-3D40-86B6-39ACD9C5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90EF6F-CC5D-6448-8801-EE77DBFD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F25-245C-AE40-90AE-F24B583EA17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84DE43-8A1C-0447-A59B-483829A2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D3E62-FB73-1843-9025-260736D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3F2F-E6E1-604D-A00A-25B597C7D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5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2F72E-064E-EC49-966A-9339DB38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4D933C-0BEE-864F-8EAE-A33AD3D5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B53DA-3CEF-4B44-9973-EE7A079A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F25-245C-AE40-90AE-F24B583EA17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6A53CA-B3B6-384D-A4B3-7BE3D381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0E107E-6A59-8343-9BFC-BE3213D6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3F2F-E6E1-604D-A00A-25B597C7D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7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EB5EA-0F60-6949-AA50-196F6255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395D4-F5E4-414E-A919-A2CF6E0FC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109F7F-B574-D244-9BBC-A9CDBCF96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462303-1F94-8248-A70A-E4FAC469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F25-245C-AE40-90AE-F24B583EA17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8627EE-757D-8641-A04D-126B6EED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5C5D63-2E05-F74A-A102-1B3E9ACC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3F2F-E6E1-604D-A00A-25B597C7D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1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3E12C-4581-4B4D-8286-EAED1513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DFF196-FE0F-0641-AD2B-D5B82731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21A7C9-9B62-8247-8637-1635D3798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FE28C3-CD3A-1342-AA3A-0AC6FD4D8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E2680C-2646-D64B-B1D9-D6DC296AE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AD8C04-50B0-3F4E-BAB0-682B9B32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F25-245C-AE40-90AE-F24B583EA17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0CF4A3-714E-D740-B61C-F8ADF638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1C1B08-DA91-1143-97F0-E527D30C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3F2F-E6E1-604D-A00A-25B597C7D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6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FB5C8-4042-574B-A9C0-5F1CEACE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8B98DE-8586-B64D-A405-868E9C55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F25-245C-AE40-90AE-F24B583EA17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EAE822-9EB4-C343-B5C4-9F74E997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529A5E-8B56-8241-9317-86FA9E11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3F2F-E6E1-604D-A00A-25B597C7D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18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99122A-AF3D-0644-B797-75C1789E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F25-245C-AE40-90AE-F24B583EA17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23915B-46C3-6643-AEDD-236C1AA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44F856-B1F0-C844-84B2-A94E83FB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3F2F-E6E1-604D-A00A-25B597C7D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22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295441-9110-C94F-9C88-E9C04378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C2C26-6231-984A-8AAD-A8C88FF43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3FC024-13F4-2B4F-8F75-9E5429E2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535939-D543-0546-B261-F4620966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F25-245C-AE40-90AE-F24B583EA17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29B16C-58D7-2849-9437-42CCE86D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467E55-8DEB-BB4E-B9B0-86A408D6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3F2F-E6E1-604D-A00A-25B597C7D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0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2AE7F-FF72-5142-8BF5-BE7F5EC9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8A30F8-6594-8E4D-9B1A-2368904E3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193F2-3000-D644-B417-753F66C7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16C197-94E5-3A40-AD44-2BAB8F96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F25-245C-AE40-90AE-F24B583EA17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6D9E1-FB6D-C24F-A92B-8459857E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A9E2C-1144-4849-82D7-73C68E0F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3F2F-E6E1-604D-A00A-25B597C7D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2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409027-ECBE-FA4E-A786-B5980702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9EF6EB-4ABA-D54D-9292-CFF02403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7F202-3594-314D-9175-A9F8B993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4F25-245C-AE40-90AE-F24B583EA17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7DAAA-6A69-9C45-81A6-D34749247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17A8B-7929-7D46-BC8B-05425AF70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3F2F-E6E1-604D-A00A-25B597C7D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A223A696-7DEF-2744-8CDD-1FDFF6B59791}"/>
              </a:ext>
            </a:extLst>
          </p:cNvPr>
          <p:cNvSpPr/>
          <p:nvPr/>
        </p:nvSpPr>
        <p:spPr>
          <a:xfrm>
            <a:off x="2449032" y="159488"/>
            <a:ext cx="6916479" cy="6916479"/>
          </a:xfrm>
          <a:prstGeom prst="ellipse">
            <a:avLst/>
          </a:prstGeom>
          <a:solidFill>
            <a:srgbClr val="00C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FD63474-5532-FF42-A389-327E4F709E4E}"/>
              </a:ext>
            </a:extLst>
          </p:cNvPr>
          <p:cNvSpPr/>
          <p:nvPr/>
        </p:nvSpPr>
        <p:spPr>
          <a:xfrm rot="161382">
            <a:off x="4510615" y="1127253"/>
            <a:ext cx="2844615" cy="4901712"/>
          </a:xfrm>
          <a:prstGeom prst="roundRect">
            <a:avLst>
              <a:gd name="adj" fmla="val 252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61F8460-5339-C448-B0FE-D252D064BB4E}"/>
              </a:ext>
            </a:extLst>
          </p:cNvPr>
          <p:cNvCxnSpPr>
            <a:cxnSpLocks/>
          </p:cNvCxnSpPr>
          <p:nvPr/>
        </p:nvCxnSpPr>
        <p:spPr>
          <a:xfrm flipH="1">
            <a:off x="4800600" y="1671638"/>
            <a:ext cx="1" cy="2357438"/>
          </a:xfrm>
          <a:prstGeom prst="line">
            <a:avLst/>
          </a:prstGeom>
          <a:ln w="762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F2FBD2F5-A1B1-EC4D-91E7-E924B993861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923950" y="878957"/>
            <a:ext cx="5477540" cy="547754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DEBDBF7-F8D0-7748-A17A-334F9BFE8D76}"/>
              </a:ext>
            </a:extLst>
          </p:cNvPr>
          <p:cNvSpPr txBox="1"/>
          <p:nvPr/>
        </p:nvSpPr>
        <p:spPr>
          <a:xfrm>
            <a:off x="685800" y="857250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GRAY: D6D3D4</a:t>
            </a:r>
          </a:p>
          <a:p>
            <a:endParaRPr lang="en-US" altLang="ja-JP" dirty="0"/>
          </a:p>
          <a:p>
            <a:r>
              <a:rPr kumimoji="1" lang="en-US" altLang="ja-JP" dirty="0"/>
              <a:t>GREEN: 00C6A5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73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FD63474-5532-FF42-A389-327E4F709E4E}"/>
              </a:ext>
            </a:extLst>
          </p:cNvPr>
          <p:cNvSpPr/>
          <p:nvPr/>
        </p:nvSpPr>
        <p:spPr>
          <a:xfrm rot="161382">
            <a:off x="4510615" y="1127253"/>
            <a:ext cx="2844615" cy="4901712"/>
          </a:xfrm>
          <a:prstGeom prst="roundRect">
            <a:avLst>
              <a:gd name="adj" fmla="val 252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61F8460-5339-C448-B0FE-D252D064BB4E}"/>
              </a:ext>
            </a:extLst>
          </p:cNvPr>
          <p:cNvCxnSpPr>
            <a:cxnSpLocks/>
          </p:cNvCxnSpPr>
          <p:nvPr/>
        </p:nvCxnSpPr>
        <p:spPr>
          <a:xfrm flipH="1">
            <a:off x="4800600" y="1671638"/>
            <a:ext cx="1" cy="2357438"/>
          </a:xfrm>
          <a:prstGeom prst="line">
            <a:avLst/>
          </a:prstGeom>
          <a:ln w="762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F2FBD2F5-A1B1-EC4D-91E7-E924B99386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23950" y="878957"/>
            <a:ext cx="5477540" cy="547754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DEBDBF7-F8D0-7748-A17A-334F9BFE8D76}"/>
              </a:ext>
            </a:extLst>
          </p:cNvPr>
          <p:cNvSpPr txBox="1"/>
          <p:nvPr/>
        </p:nvSpPr>
        <p:spPr>
          <a:xfrm>
            <a:off x="685800" y="857250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GRAY: D6D3D4</a:t>
            </a:r>
          </a:p>
          <a:p>
            <a:endParaRPr lang="en-US" altLang="ja-JP" dirty="0"/>
          </a:p>
          <a:p>
            <a:r>
              <a:rPr kumimoji="1" lang="en-US" altLang="ja-JP" dirty="0"/>
              <a:t>GREEN: 00C6A5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5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12</Words>
  <Application>Microsoft Macintosh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ARIYOSHI CHIE</dc:creator>
  <cp:lastModifiedBy>ARIYOSHI CHIE</cp:lastModifiedBy>
  <cp:revision>3</cp:revision>
  <dcterms:created xsi:type="dcterms:W3CDTF">2020-11-25T11:31:51Z</dcterms:created>
  <dcterms:modified xsi:type="dcterms:W3CDTF">2020-11-27T05:46:47Z</dcterms:modified>
</cp:coreProperties>
</file>