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ED8"/>
    <a:srgbClr val="FF8AD8"/>
    <a:srgbClr val="FF00D8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napToObjects="1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9DF898-FCF3-A145-B335-61752291A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3137E6C-AFB0-ED42-9A27-50BA254D3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C50AF6-7266-0944-BCCE-15E338DA5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008F-4CE2-DF4B-9525-92CF4041CDE9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336653-2336-EC47-92BD-E920FB01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B54759-A20B-6746-B18F-8BE841BF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6EC7-A97E-794A-9487-6217F778B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91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EFD584-C649-9D4A-A128-EAE19341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D76EBE-AF06-6849-A374-69DAE5776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A1C0D6-2E2F-8A4C-93E7-51FF2708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008F-4CE2-DF4B-9525-92CF4041CDE9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99EEF4-3163-AD4A-964C-279D105E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9E7D43-DA76-DB42-8019-F8366C67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6EC7-A97E-794A-9487-6217F778B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17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41BAE49-FC90-134D-BE26-8FC9B22FE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627075-CC79-964E-8113-59B2B8FFC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7005A2-F1F1-134B-BE00-5DF2483F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008F-4CE2-DF4B-9525-92CF4041CDE9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33D641-C406-4140-AF66-82DACDFE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13621A-58B7-744A-A662-1891867C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6EC7-A97E-794A-9487-6217F778B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75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8A4BD7-5DCC-2443-BEA0-140EAA3B9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B55555-DDE8-504B-A9EC-33E0E1042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9BC148-F1EA-5E4A-9FF3-5A191279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008F-4CE2-DF4B-9525-92CF4041CDE9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BC44AF-B44A-2A44-9E6A-44C58FB5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1CCA66-CC04-E644-97AF-08B34EF9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6EC7-A97E-794A-9487-6217F778B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19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5FB193-486D-A243-8535-8B1AEBF0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D66D83-E9B7-9640-AAC9-F460DC873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F5E17F-678E-434A-B3F5-F41C655B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008F-4CE2-DF4B-9525-92CF4041CDE9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62751A-2E9B-E748-959D-B4FE0C5F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D4BA4D-0714-B944-B3AB-A9731333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6EC7-A97E-794A-9487-6217F778B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77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1A2695-CDD8-FB40-B7B6-D043F9ED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FB239-C825-5644-8011-15D0C42EC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8A6B37-6AC3-2B42-9F63-706340621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F7D17B-0BC3-E747-B7DB-D4E052D0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008F-4CE2-DF4B-9525-92CF4041CDE9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DCF13A-8562-7245-9B60-EA2895C2A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F0A319-B297-5D49-B9DA-2A197DF7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6EC7-A97E-794A-9487-6217F778B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32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9EBA1E-078F-C94D-8D7E-7B99744C3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A16166-3845-BF4F-8870-E1A761D21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10F5B82-3A76-3941-AEEE-671EC74A4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8676CB2-D214-7F4D-BF23-7A13C675C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52F3716-97CA-5E4B-90AD-04EBBFC0F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DEDDB6-ABAB-9A4A-86B9-E0AF6312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008F-4CE2-DF4B-9525-92CF4041CDE9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21065B2-CC05-644F-A240-72E71FED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E8DFE68-DB45-EA49-BB5D-E3004FAB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6EC7-A97E-794A-9487-6217F778B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08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7266A1-A1FD-9C48-BC63-7F58F7B8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13F936-6835-7840-8712-8227B47E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008F-4CE2-DF4B-9525-92CF4041CDE9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8424A36-6839-A04B-9490-E7ABBBCA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732FB91-FEB6-5947-B0D0-DC0EC30E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6EC7-A97E-794A-9487-6217F778B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2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2D7D7F-04DB-3A45-A66D-9DF99B73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008F-4CE2-DF4B-9525-92CF4041CDE9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41E2301-6F45-AB47-AA2B-EE772B60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682E86-2EF4-2D44-93E7-D67EB366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6EC7-A97E-794A-9487-6217F778B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13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2D5CE8-44C1-4C43-98D5-213412D6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F9644C-516C-C648-AD4E-7BB26264C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43DBD2-73AF-FC4F-8399-36F0C3F69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D5F35E-F9E2-3D4A-B609-F1542870B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008F-4CE2-DF4B-9525-92CF4041CDE9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B448F7-17E7-EF4D-9804-F88BD517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BF3771-CC26-704D-9BA1-327EB8150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6EC7-A97E-794A-9487-6217F778B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54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8B5B31-AAC1-4844-9745-800AA17D3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CB1FB56-4C11-6B4B-A2DE-DC601B65E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A21846-8D13-2D4D-A7E9-EADC5A4C6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5B5B8B-8197-C940-BC3D-4776B84F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008F-4CE2-DF4B-9525-92CF4041CDE9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CBC9A2-AF68-724F-A18D-501C5FCE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244908-3553-C948-8867-205257845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6EC7-A97E-794A-9487-6217F778B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9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EA70CA1-18AE-4142-94E7-88181024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AAEE21-5305-BE45-B116-6CAA0C6F4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F571FE-3A2E-A64F-8D10-AB76297F6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6008F-4CE2-DF4B-9525-92CF4041CDE9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653807-2901-5D42-B7F5-D0EF945D0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E4CEBB-0892-E54C-81D3-7DA8D6897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76EC7-A97E-794A-9487-6217F778B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99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円/楕円 6">
            <a:extLst>
              <a:ext uri="{FF2B5EF4-FFF2-40B4-BE49-F238E27FC236}">
                <a16:creationId xmlns:a16="http://schemas.microsoft.com/office/drawing/2014/main" id="{5D380EF8-23AE-D541-892A-7DE23CDA59CE}"/>
              </a:ext>
            </a:extLst>
          </p:cNvPr>
          <p:cNvSpPr/>
          <p:nvPr/>
        </p:nvSpPr>
        <p:spPr>
          <a:xfrm>
            <a:off x="2128839" y="614369"/>
            <a:ext cx="5286370" cy="5286370"/>
          </a:xfrm>
          <a:prstGeom prst="ellipse">
            <a:avLst/>
          </a:prstGeom>
          <a:solidFill>
            <a:srgbClr val="FF6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図形&#10;&#10;低い精度で自動的に生成された説明">
            <a:extLst>
              <a:ext uri="{FF2B5EF4-FFF2-40B4-BE49-F238E27FC236}">
                <a16:creationId xmlns:a16="http://schemas.microsoft.com/office/drawing/2014/main" id="{510A1EC4-2EF9-8C45-B0AA-CE4CD6751B16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75000" contras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1563" y="-400051"/>
            <a:ext cx="7429500" cy="7429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1790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ARIYOSHI CHIE</dc:creator>
  <cp:lastModifiedBy>ARIYOSHI CHIE</cp:lastModifiedBy>
  <cp:revision>5</cp:revision>
  <dcterms:created xsi:type="dcterms:W3CDTF">2020-12-22T11:15:48Z</dcterms:created>
  <dcterms:modified xsi:type="dcterms:W3CDTF">2020-12-22T14:45:30Z</dcterms:modified>
</cp:coreProperties>
</file>