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43386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213"/>
    <a:srgbClr val="FFE000"/>
    <a:srgbClr val="0084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56"/>
  </p:normalViewPr>
  <p:slideViewPr>
    <p:cSldViewPr snapToGrid="0" snapToObjects="1">
      <p:cViewPr varScale="1">
        <p:scale>
          <a:sx n="101" d="100"/>
          <a:sy n="101" d="100"/>
        </p:scale>
        <p:origin x="20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0050"/>
            <a:ext cx="9144000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8789"/>
            <a:ext cx="9144000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61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14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0992"/>
            <a:ext cx="2628900" cy="367679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30992"/>
            <a:ext cx="7734300" cy="367679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69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82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81647"/>
            <a:ext cx="10515600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3473"/>
            <a:ext cx="10515600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6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54961"/>
            <a:ext cx="5181600" cy="27528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54961"/>
            <a:ext cx="5181600" cy="27528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63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0993"/>
            <a:ext cx="10515600" cy="83860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63569"/>
            <a:ext cx="5157787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84808"/>
            <a:ext cx="5157787" cy="23310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63569"/>
            <a:ext cx="518318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84808"/>
            <a:ext cx="5183188" cy="23310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14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2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47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4684"/>
            <a:ext cx="6172200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63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9242"/>
            <a:ext cx="3932237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4684"/>
            <a:ext cx="6172200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01591"/>
            <a:ext cx="3932237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30993"/>
            <a:ext cx="10515600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54961"/>
            <a:ext cx="10515600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EB0BF-B70E-1D4D-A37E-D09F04C1890F}" type="datetimeFigureOut">
              <a:rPr kumimoji="1" lang="ja-JP" altLang="en-US" smtClean="0"/>
              <a:t>2020/11/7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21275"/>
            <a:ext cx="41148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21275"/>
            <a:ext cx="2743200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AD07-714D-D248-B47B-9235834E2B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41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kumimoji="1"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kumimoji="1"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kumimoji="1"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kumimoji="1"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kumimoji="1"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F1AFFF2F-1F76-2F49-B3EC-97A7F02AE61C}"/>
              </a:ext>
            </a:extLst>
          </p:cNvPr>
          <p:cNvSpPr/>
          <p:nvPr/>
        </p:nvSpPr>
        <p:spPr>
          <a:xfrm>
            <a:off x="-650416" y="-1818482"/>
            <a:ext cx="2946400" cy="2946400"/>
          </a:xfrm>
          <a:prstGeom prst="ellipse">
            <a:avLst/>
          </a:prstGeom>
          <a:solidFill>
            <a:srgbClr val="00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9B528C12-7D20-2343-8048-CDBDBC84A32B}"/>
              </a:ext>
            </a:extLst>
          </p:cNvPr>
          <p:cNvSpPr/>
          <p:nvPr/>
        </p:nvSpPr>
        <p:spPr>
          <a:xfrm>
            <a:off x="9651846" y="-1240632"/>
            <a:ext cx="1790700" cy="1790700"/>
          </a:xfrm>
          <a:prstGeom prst="ellipse">
            <a:avLst/>
          </a:prstGeom>
          <a:solidFill>
            <a:srgbClr val="E50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55B79CA3-D596-DC47-8502-D8496BAF9EC0}"/>
              </a:ext>
            </a:extLst>
          </p:cNvPr>
          <p:cNvSpPr/>
          <p:nvPr/>
        </p:nvSpPr>
        <p:spPr>
          <a:xfrm>
            <a:off x="10180966" y="3490119"/>
            <a:ext cx="2209800" cy="2209800"/>
          </a:xfrm>
          <a:prstGeom prst="ellipse">
            <a:avLst/>
          </a:prstGeom>
          <a:solidFill>
            <a:srgbClr val="FF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9D034457-63E3-5145-9554-CA04E991BC7D}"/>
              </a:ext>
            </a:extLst>
          </p:cNvPr>
          <p:cNvSpPr/>
          <p:nvPr/>
        </p:nvSpPr>
        <p:spPr>
          <a:xfrm rot="19922283">
            <a:off x="2536792" y="-2060061"/>
            <a:ext cx="3390900" cy="2923190"/>
          </a:xfrm>
          <a:prstGeom prst="triangle">
            <a:avLst/>
          </a:prstGeom>
          <a:solidFill>
            <a:srgbClr val="E50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71059FB-0D37-2849-862C-A778187775B9}"/>
              </a:ext>
            </a:extLst>
          </p:cNvPr>
          <p:cNvSpPr/>
          <p:nvPr/>
        </p:nvSpPr>
        <p:spPr>
          <a:xfrm rot="1530695">
            <a:off x="7236729" y="-480210"/>
            <a:ext cx="1900428" cy="1638300"/>
          </a:xfrm>
          <a:prstGeom prst="triangle">
            <a:avLst/>
          </a:prstGeom>
          <a:solidFill>
            <a:srgbClr val="FF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51B53C3D-D895-6A49-A1DE-E6853EFB6FD3}"/>
              </a:ext>
            </a:extLst>
          </p:cNvPr>
          <p:cNvSpPr/>
          <p:nvPr/>
        </p:nvSpPr>
        <p:spPr>
          <a:xfrm rot="2190971">
            <a:off x="3105379" y="2778073"/>
            <a:ext cx="2718054" cy="2343150"/>
          </a:xfrm>
          <a:prstGeom prst="triangle">
            <a:avLst/>
          </a:prstGeom>
          <a:solidFill>
            <a:srgbClr val="00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2AF4D8-EAEE-BD45-A8BC-9693A36BDDC2}"/>
              </a:ext>
            </a:extLst>
          </p:cNvPr>
          <p:cNvSpPr/>
          <p:nvPr/>
        </p:nvSpPr>
        <p:spPr>
          <a:xfrm rot="1278599">
            <a:off x="-561592" y="1865596"/>
            <a:ext cx="2387600" cy="3886791"/>
          </a:xfrm>
          <a:prstGeom prst="rect">
            <a:avLst/>
          </a:prstGeom>
          <a:solidFill>
            <a:srgbClr val="FFE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092A7E1-80FC-2644-AD95-779B6074A0EE}"/>
              </a:ext>
            </a:extLst>
          </p:cNvPr>
          <p:cNvSpPr/>
          <p:nvPr/>
        </p:nvSpPr>
        <p:spPr>
          <a:xfrm rot="729741">
            <a:off x="11372850" y="439534"/>
            <a:ext cx="1638300" cy="2667000"/>
          </a:xfrm>
          <a:prstGeom prst="rect">
            <a:avLst/>
          </a:prstGeom>
          <a:solidFill>
            <a:srgbClr val="0084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12D9EF6-7849-4B4F-B996-203791397FA4}"/>
              </a:ext>
            </a:extLst>
          </p:cNvPr>
          <p:cNvSpPr/>
          <p:nvPr/>
        </p:nvSpPr>
        <p:spPr>
          <a:xfrm rot="20195870">
            <a:off x="7191191" y="3323647"/>
            <a:ext cx="1919151" cy="3124200"/>
          </a:xfrm>
          <a:prstGeom prst="rect">
            <a:avLst/>
          </a:prstGeom>
          <a:solidFill>
            <a:srgbClr val="E50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663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</cp:revision>
  <cp:lastPrinted>2020-11-07T11:24:52Z</cp:lastPrinted>
  <dcterms:created xsi:type="dcterms:W3CDTF">2020-11-07T11:18:45Z</dcterms:created>
  <dcterms:modified xsi:type="dcterms:W3CDTF">2020-11-07T13:34:50Z</dcterms:modified>
</cp:coreProperties>
</file>