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Go to </a:t>
            </a:r>
            <a:r>
              <a:rPr lang="en" b="1" dirty="0"/>
              <a:t>File</a:t>
            </a:r>
            <a:r>
              <a:rPr lang="en" dirty="0"/>
              <a:t> &gt; </a:t>
            </a:r>
            <a:r>
              <a:rPr lang="en" b="1" dirty="0"/>
              <a:t>Make a Copy…</a:t>
            </a:r>
            <a:r>
              <a:rPr lang="en" dirty="0"/>
              <a:t> to make your own canvas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See next slide for instructions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09075" y="717175"/>
            <a:ext cx="1389600" cy="25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Lack of awarenes</a:t>
            </a:r>
            <a:r>
              <a:rPr lang="en-CA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 about DRI tools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CA" sz="1200" b="0" i="0" u="none" strike="noStrike" cap="none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Limited utilization of DRI tools</a:t>
            </a:r>
            <a:endParaRPr sz="1200" b="0" i="0" u="none" strike="noStrike" cap="none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232225" y="739575"/>
            <a:ext cx="13896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Train racialized scholars on the use of DRI tools</a:t>
            </a:r>
            <a:endParaRPr sz="1200" b="0" i="0" u="none" strike="noStrike" cap="none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32225" y="2196350"/>
            <a:ext cx="13896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Knowledge level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CA" sz="1200" b="0" i="0" u="none" strike="noStrike" cap="none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Utilization of DRI level</a:t>
            </a:r>
            <a:endParaRPr sz="1200" b="0" i="0" u="none" strike="noStrike" cap="none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97875" y="3563475"/>
            <a:ext cx="28239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DRI capacity building and materials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Presentation equipment, including computer, projector, etc.</a:t>
            </a:r>
          </a:p>
        </p:txBody>
      </p:sp>
      <p:sp>
        <p:nvSpPr>
          <p:cNvPr id="58" name="Google Shape;58;p13"/>
          <p:cNvSpPr txBox="1"/>
          <p:nvPr/>
        </p:nvSpPr>
        <p:spPr>
          <a:xfrm>
            <a:off x="3677775" y="728375"/>
            <a:ext cx="40566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Start utilizing DRI tools</a:t>
            </a:r>
            <a:endParaRPr sz="1200" b="0" i="0" u="none" strike="noStrike" cap="none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77775" y="2398050"/>
            <a:ext cx="24765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Instructors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Researchers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Graduate students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Post-doctoral fellows</a:t>
            </a:r>
            <a:endParaRPr sz="1200" b="0" i="0" u="none" strike="noStrike" cap="none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143075" y="2241175"/>
            <a:ext cx="15912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Mailing list </a:t>
            </a:r>
            <a:endParaRPr lang="en-CA" sz="1200" b="0" i="0" u="none" strike="noStrike" cap="none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77775" y="3765175"/>
            <a:ext cx="24765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DRA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Supervisor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Dean </a:t>
            </a:r>
            <a:endParaRPr sz="1200" b="0" i="0" u="none" strike="noStrike" cap="none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120650" y="3798775"/>
            <a:ext cx="16137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Email</a:t>
            </a:r>
            <a:endParaRPr sz="1200" b="0" i="0" u="none" strike="noStrike" cap="none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787174" y="67225"/>
            <a:ext cx="3635714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dirty="0"/>
              <a:t>Training racialized scholars in the Faculty of Sciences on Digital Research Infrastructure (DRI) Utilization</a:t>
            </a:r>
            <a:endParaRPr sz="900" b="0" i="0" u="none" strike="noStrike" cap="none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5199</TotalTime>
  <Words>91</Words>
  <Application>Microsoft Office PowerPoint</Application>
  <PresentationFormat>On-screen Show (16:9)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Open Sans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Chiedozie James Alumona</cp:lastModifiedBy>
  <cp:revision>6</cp:revision>
  <dcterms:modified xsi:type="dcterms:W3CDTF">2025-01-10T14:46:27Z</dcterms:modified>
</cp:coreProperties>
</file>