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Go to </a:t>
            </a:r>
            <a:r>
              <a:rPr lang="en" b="1" dirty="0"/>
              <a:t>File</a:t>
            </a:r>
            <a:r>
              <a:rPr lang="en" dirty="0"/>
              <a:t> &gt; </a:t>
            </a:r>
            <a:r>
              <a:rPr lang="en" b="1" dirty="0"/>
              <a:t>Make a Copy…</a:t>
            </a:r>
            <a:r>
              <a:rPr lang="en" dirty="0"/>
              <a:t> to make your own canvas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See next slide for instructions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Lack of awarenes</a:t>
            </a: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 about DRI tools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Limited utilization of DRI tools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Train racialized scholars on the use of DRI tools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Knowledge level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CA"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Utilization of DRI level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DRI capacity building and materials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Presentation equipment, including computer, projector, etc.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Start utilizing DRI tools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Instructors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Researchers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Graduate students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Post-doctoral fellows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Mailing list </a:t>
            </a:r>
            <a:endParaRPr lang="en-CA"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DRA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Supervisor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Dean 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 dirty="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sz="12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4" y="67225"/>
            <a:ext cx="3635714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 dirty="0"/>
              <a:t>Training racialized scholars in the Faculty of Sciences on Digital Research Infrastructure (DRI) Utilization</a:t>
            </a:r>
            <a:endParaRPr sz="900" b="0" i="0" u="none" strike="noStrike" cap="none" dirty="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2298775"/>
            <a:ext cx="1154100" cy="24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This is a template. Please make a copy for yourself (file -&gt; Make a copy).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next slide for instructions!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115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Chiedozie James Alumona</cp:lastModifiedBy>
  <cp:revision>5</cp:revision>
  <dcterms:modified xsi:type="dcterms:W3CDTF">2025-01-08T15:22:23Z</dcterms:modified>
</cp:coreProperties>
</file>