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5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8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7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9" r:id="rId6"/>
    <p:sldLayoutId id="2147483704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3BE61-BCB6-84C4-0558-76F6A42B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VOICE BASED INPUT TEXT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4C95-4A03-42F7-8A23-C7914BA53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Made by : Swayam Manori</a:t>
            </a:r>
          </a:p>
          <a:p>
            <a:pPr algn="r"/>
            <a:r>
              <a:rPr lang="en-US" dirty="0"/>
              <a:t>C</a:t>
            </a:r>
          </a:p>
          <a:p>
            <a:pPr algn="r"/>
            <a:r>
              <a:rPr lang="en-US" dirty="0"/>
              <a:t>2018808</a:t>
            </a:r>
          </a:p>
        </p:txBody>
      </p:sp>
      <p:pic>
        <p:nvPicPr>
          <p:cNvPr id="4" name="Picture 3" descr="Pink and blue cubes">
            <a:extLst>
              <a:ext uri="{FF2B5EF4-FFF2-40B4-BE49-F238E27FC236}">
                <a16:creationId xmlns:a16="http://schemas.microsoft.com/office/drawing/2014/main" id="{A5FE6B66-8FC8-3168-1A4D-F4E31FAAD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1" r="-2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3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376B-BA55-AFBD-5B61-671B92DE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05" y="204247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IT: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D721-BF7F-4C4D-2740-C98C666A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88" y="1046376"/>
            <a:ext cx="10668000" cy="544068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 name suggests, voice-based text input system lets a user input text using his speech. Or in laymen language we can say that it is a speech to text convertor which listens to a voice in a certain language(in this case English) and writes the spoken text in a text area.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comes under a machine learning project as we are using a in-build module of JavaScript which is The Speech recognition Module.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project is made with the help of HTML, CSS and JavaScript.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6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B499-8C3F-0817-559E-0732CC25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0" y="515332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USED IN THE PROJECT?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6D08-4AF2-50C0-B7C1-F4F83B0E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10" y="1395168"/>
            <a:ext cx="10668000" cy="513502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webpage is developed and styled using the Markup Language And Styling Language- HTML and CSS respectively.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Speech Recognition is applied using the scripting language-JavaScript.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9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9124-1486-AF51-3AAB-D4653418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55" y="298515"/>
            <a:ext cx="9144000" cy="1263649"/>
          </a:xfrm>
        </p:spPr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5E0F-F2A8-10CD-7487-F5A6EE80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55" y="1159497"/>
            <a:ext cx="10668000" cy="539998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Software Requirements: </a:t>
            </a:r>
            <a:endParaRPr lang="en-US" sz="2400" b="1" u="sng" dirty="0">
              <a:latin typeface="Amasis MT Pro" panose="020405040500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 strike="noStrike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A latest version of Visual Studio Code.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2. Latest version of a Web Browser (Mozilla, Chrome, MS Edge). 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Libraries Installed: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A Live Server to run the html page.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2. Bootstrap loader for CSS or directly copy paste the link of CSS from bootstrap website.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3. Speech Recognition Module in JavaScript.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DC0C-73C6-65AE-CF59-A446ED04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07" y="333555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 the Front-End</a:t>
            </a:r>
            <a:b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B4D2-D7E6-FCB8-03B7-670CEF9F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70" y="1268083"/>
            <a:ext cx="10668000" cy="536562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consists of a simple webpage containing a heading, 2 buttons and a text area where the text will be inputted as per the voice.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and CSS is used to create all 4 components.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text area and buttons are given a unique id so that we can access them in JavaScript.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Speech.js contains our backend portion which is the Speech Recognition Module.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8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5301-B740-0576-5918-75D7850A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57" y="307675"/>
            <a:ext cx="9144000" cy="126364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 the Back-End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912E-7047-07B0-1611-C4D6D65F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2" y="1685026"/>
            <a:ext cx="10668000" cy="3249283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969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backend is made using JavaScript.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969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969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Module contains many event handlers which will help us to record how different actions will be performed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969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5969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 script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being used for voice recognition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5969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8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27F0A-ABA1-2004-DDE4-4CBA5501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2854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/>
              <a:t>THANK YOU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71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</vt:lpstr>
      <vt:lpstr>Arial</vt:lpstr>
      <vt:lpstr>Times New Roman</vt:lpstr>
      <vt:lpstr>Verdana Pro</vt:lpstr>
      <vt:lpstr>Verdana Pro Cond SemiBold</vt:lpstr>
      <vt:lpstr>Wingdings</vt:lpstr>
      <vt:lpstr>TornVTI</vt:lpstr>
      <vt:lpstr>VOICE BASED INPUT TEXT SYSTEM</vt:lpstr>
      <vt:lpstr>ABOUT IT: </vt:lpstr>
      <vt:lpstr>WHAT IS USED IN THE PROJECT? </vt:lpstr>
      <vt:lpstr>REQUIREMENTS:</vt:lpstr>
      <vt:lpstr>Designing the Front-End </vt:lpstr>
      <vt:lpstr>Designing the Back-End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INPUT TEXT SYSTEM</dc:title>
  <dc:creator>SWAYAM  MANORI</dc:creator>
  <cp:lastModifiedBy>SWAYAM  MANORI</cp:lastModifiedBy>
  <cp:revision>11</cp:revision>
  <dcterms:created xsi:type="dcterms:W3CDTF">2022-07-15T15:03:19Z</dcterms:created>
  <dcterms:modified xsi:type="dcterms:W3CDTF">2022-07-17T06:10:34Z</dcterms:modified>
</cp:coreProperties>
</file>