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85" r:id="rId5"/>
    <p:sldId id="275" r:id="rId6"/>
    <p:sldId id="262" r:id="rId7"/>
    <p:sldId id="306" r:id="rId8"/>
    <p:sldId id="257" r:id="rId9"/>
    <p:sldId id="305" r:id="rId10"/>
    <p:sldId id="258" r:id="rId11"/>
    <p:sldId id="259" r:id="rId12"/>
    <p:sldId id="307" r:id="rId13"/>
    <p:sldId id="308" r:id="rId14"/>
    <p:sldId id="263" r:id="rId15"/>
    <p:sldId id="268"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4522"/>
    <a:srgbClr val="0D6574"/>
    <a:srgbClr val="405559"/>
    <a:srgbClr val="E6E6E6"/>
    <a:srgbClr val="B75C30"/>
    <a:srgbClr val="224172"/>
    <a:srgbClr val="694962"/>
    <a:srgbClr val="397F37"/>
    <a:srgbClr val="96715B"/>
    <a:srgbClr val="8C38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43"/>
  </p:normalViewPr>
  <p:slideViewPr>
    <p:cSldViewPr snapToGrid="0" snapToObjects="1">
      <p:cViewPr varScale="1">
        <p:scale>
          <a:sx n="152" d="100"/>
          <a:sy n="152" d="100"/>
        </p:scale>
        <p:origin x="62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64539-4278-BE42-8F61-4C94F5FD0226}" type="datetimeFigureOut">
              <a:rPr lang="en-US" smtClean="0"/>
              <a:t>7/23/2021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D4EE1-14A9-CE4B-823B-CB2A32A8C395}" type="slidenum">
              <a:rPr lang="en-US" smtClean="0"/>
              <a:t>‹#›</a:t>
            </a:fld>
            <a:endParaRPr lang="en-US"/>
          </a:p>
        </p:txBody>
      </p:sp>
    </p:spTree>
    <p:extLst>
      <p:ext uri="{BB962C8B-B14F-4D97-AF65-F5344CB8AC3E}">
        <p14:creationId xmlns:p14="http://schemas.microsoft.com/office/powerpoint/2010/main" val="30684922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9D4EE1-14A9-CE4B-823B-CB2A32A8C395}" type="slidenum">
              <a:rPr lang="en-US" smtClean="0"/>
              <a:t>1</a:t>
            </a:fld>
            <a:endParaRPr lang="en-US"/>
          </a:p>
        </p:txBody>
      </p:sp>
    </p:spTree>
    <p:extLst>
      <p:ext uri="{BB962C8B-B14F-4D97-AF65-F5344CB8AC3E}">
        <p14:creationId xmlns:p14="http://schemas.microsoft.com/office/powerpoint/2010/main" val="147299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9D4EE1-14A9-CE4B-823B-CB2A32A8C395}" type="slidenum">
              <a:rPr lang="en-US" smtClean="0"/>
              <a:t>11</a:t>
            </a:fld>
            <a:endParaRPr lang="en-US"/>
          </a:p>
        </p:txBody>
      </p:sp>
    </p:spTree>
    <p:extLst>
      <p:ext uri="{BB962C8B-B14F-4D97-AF65-F5344CB8AC3E}">
        <p14:creationId xmlns:p14="http://schemas.microsoft.com/office/powerpoint/2010/main" val="407777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02">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687600" y="982531"/>
            <a:ext cx="5027400" cy="2421690"/>
          </a:xfrm>
        </p:spPr>
        <p:txBody>
          <a:bodyPr anchor="b"/>
          <a:lstStyle>
            <a:lvl1pPr algn="l">
              <a:lnSpc>
                <a:spcPct val="100000"/>
              </a:lnSpc>
              <a:defRPr sz="45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7600" y="457200"/>
            <a:ext cx="5027400" cy="310709"/>
          </a:xfrm>
        </p:spPr>
        <p:txBody>
          <a:bodyPr>
            <a:normAutofit/>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87600" y="3620220"/>
            <a:ext cx="5027400" cy="836579"/>
          </a:xfrm>
        </p:spPr>
        <p:txBody>
          <a:bodyPr lIns="0" tIns="0" rIns="0" bIns="0" anchor="t">
            <a:normAutofit/>
          </a:bodyPr>
          <a:lstStyle>
            <a:lvl1pPr>
              <a:lnSpc>
                <a:spcPct val="110000"/>
              </a:lnSpc>
              <a:defRPr sz="1800" b="1">
                <a:solidFill>
                  <a:schemeClr val="bg1"/>
                </a:solidFill>
              </a:defRPr>
            </a:lvl1pPr>
          </a:lstStyle>
          <a:p>
            <a:fld id="{C6689B86-083C-4A42-8888-BAB16E4B4DA7}" type="datetime4">
              <a:rPr lang="en-CA" smtClean="0"/>
              <a:t>July 23, 2021</a:t>
            </a:fld>
            <a:endParaRPr lang="en-US" dirty="0"/>
          </a:p>
        </p:txBody>
      </p:sp>
      <p:sp>
        <p:nvSpPr>
          <p:cNvPr id="5" name="Footer Placeholder 4"/>
          <p:cNvSpPr>
            <a:spLocks noGrp="1"/>
          </p:cNvSpPr>
          <p:nvPr>
            <p:ph type="ftr" sz="quarter" idx="11"/>
          </p:nvPr>
        </p:nvSpPr>
        <p:spPr>
          <a:xfrm>
            <a:off x="3353400" y="5414400"/>
            <a:ext cx="2437200" cy="190800"/>
          </a:xfrm>
        </p:spPr>
        <p:txBody>
          <a:bodyPr/>
          <a:lstStyle/>
          <a:p>
            <a:endParaRPr lang="en-US"/>
          </a:p>
        </p:txBody>
      </p:sp>
      <p:sp>
        <p:nvSpPr>
          <p:cNvPr id="6" name="Slide Number Placeholder 5"/>
          <p:cNvSpPr>
            <a:spLocks noGrp="1"/>
          </p:cNvSpPr>
          <p:nvPr>
            <p:ph type="sldNum" sz="quarter" idx="12"/>
          </p:nvPr>
        </p:nvSpPr>
        <p:spPr>
          <a:xfrm>
            <a:off x="6246000" y="5414400"/>
            <a:ext cx="2210400" cy="190800"/>
          </a:xfrm>
        </p:spPr>
        <p:txBody>
          <a:bodyPr/>
          <a:lstStyle/>
          <a:p>
            <a:fld id="{70341EDA-DF76-394C-B359-28542C3A7753}" type="slidenum">
              <a:rPr lang="en-US" smtClean="0"/>
              <a:t>‹#›</a:t>
            </a:fld>
            <a:endParaRPr lang="en-US"/>
          </a:p>
        </p:txBody>
      </p:sp>
      <p:pic>
        <p:nvPicPr>
          <p:cNvPr id="11" name="Picture 10">
            <a:extLst>
              <a:ext uri="{FF2B5EF4-FFF2-40B4-BE49-F238E27FC236}">
                <a16:creationId xmlns:a16="http://schemas.microsoft.com/office/drawing/2014/main" id="{5CFF2576-BB89-AF49-8F1F-DC356B235F7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7600" y="4559886"/>
            <a:ext cx="1248872" cy="381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8483"/>
            <a:ext cx="1094400" cy="178717"/>
          </a:xfrm>
        </p:spPr>
        <p:txBody>
          <a:bodyPr/>
          <a:lstStyle>
            <a:lvl1pPr algn="r">
              <a:defRPr/>
            </a:lvl1pPr>
          </a:lstStyle>
          <a:p>
            <a:fld id="{8EC16C23-3C30-CD46-877E-3E22753DE2DD}" type="datetime4">
              <a:rPr lang="en-CA" smtClean="0"/>
              <a:t>July 23,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Picture Placeholder 2"/>
          <p:cNvSpPr>
            <a:spLocks noGrp="1"/>
          </p:cNvSpPr>
          <p:nvPr>
            <p:ph type="pic" idx="13"/>
          </p:nvPr>
        </p:nvSpPr>
        <p:spPr>
          <a:xfrm>
            <a:off x="3428999" y="1238400"/>
            <a:ext cx="57168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9" name="Text Placeholder 8"/>
          <p:cNvSpPr>
            <a:spLocks noGrp="1"/>
          </p:cNvSpPr>
          <p:nvPr>
            <p:ph type="body" sz="quarter" idx="14"/>
          </p:nvPr>
        </p:nvSpPr>
        <p:spPr>
          <a:xfrm>
            <a:off x="687600" y="1148399"/>
            <a:ext cx="22860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3435"/>
            <a:ext cx="1094400" cy="183765"/>
          </a:xfrm>
        </p:spPr>
        <p:txBody>
          <a:bodyPr/>
          <a:lstStyle>
            <a:lvl1pPr algn="r">
              <a:defRPr/>
            </a:lvl1pPr>
          </a:lstStyle>
          <a:p>
            <a:fld id="{18DAA47B-4062-2645-ADD8-10E70E79D0BB}" type="datetime4">
              <a:rPr lang="en-CA" smtClean="0"/>
              <a:t>July 23,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Picture Placeholder 2"/>
          <p:cNvSpPr>
            <a:spLocks noGrp="1"/>
          </p:cNvSpPr>
          <p:nvPr>
            <p:ph type="pic" idx="13"/>
          </p:nvPr>
        </p:nvSpPr>
        <p:spPr>
          <a:xfrm>
            <a:off x="3428999" y="1238400"/>
            <a:ext cx="28584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9" name="Text Placeholder 8"/>
          <p:cNvSpPr>
            <a:spLocks noGrp="1"/>
          </p:cNvSpPr>
          <p:nvPr>
            <p:ph type="body" sz="quarter" idx="14"/>
          </p:nvPr>
        </p:nvSpPr>
        <p:spPr>
          <a:xfrm>
            <a:off x="687600" y="1148399"/>
            <a:ext cx="22860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idx="15"/>
          </p:nvPr>
        </p:nvSpPr>
        <p:spPr>
          <a:xfrm>
            <a:off x="6287399" y="1238400"/>
            <a:ext cx="2858400" cy="324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0" name="Text Placeholder 7"/>
          <p:cNvSpPr>
            <a:spLocks noGrp="1"/>
          </p:cNvSpPr>
          <p:nvPr>
            <p:ph type="body" sz="quarter" idx="16"/>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Large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10E38F1C-BEA5-784A-83C8-5B6DC70122C6}" type="datetime4">
              <a:rPr lang="en-CA" smtClean="0"/>
              <a:t>July 23, 2021</a:t>
            </a:fld>
            <a:endParaRPr lang="en-US" dirty="0"/>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9" name="Text Placeholder 8"/>
          <p:cNvSpPr>
            <a:spLocks noGrp="1"/>
          </p:cNvSpPr>
          <p:nvPr>
            <p:ph type="body" sz="quarter" idx="14"/>
          </p:nvPr>
        </p:nvSpPr>
        <p:spPr>
          <a:xfrm>
            <a:off x="687600" y="1148399"/>
            <a:ext cx="5027400" cy="3423600"/>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2"/>
          <p:cNvSpPr>
            <a:spLocks noGrp="1"/>
          </p:cNvSpPr>
          <p:nvPr>
            <p:ph type="pic" idx="15"/>
          </p:nvPr>
        </p:nvSpPr>
        <p:spPr>
          <a:xfrm>
            <a:off x="6170400" y="1238400"/>
            <a:ext cx="2975399" cy="16236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0" name="Text Placeholder 7"/>
          <p:cNvSpPr>
            <a:spLocks noGrp="1"/>
          </p:cNvSpPr>
          <p:nvPr>
            <p:ph type="body" sz="quarter" idx="16"/>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
        <p:nvSpPr>
          <p:cNvPr id="15" name="Picture Placeholder 2"/>
          <p:cNvSpPr>
            <a:spLocks noGrp="1"/>
          </p:cNvSpPr>
          <p:nvPr>
            <p:ph type="pic" idx="17"/>
          </p:nvPr>
        </p:nvSpPr>
        <p:spPr>
          <a:xfrm>
            <a:off x="6170400" y="2861999"/>
            <a:ext cx="2975399" cy="1620000"/>
          </a:xfrm>
        </p:spPr>
        <p:txBody>
          <a:bodyPr anchor="t">
            <a:normAutofit/>
          </a:bodyPr>
          <a:lstStyle>
            <a:lvl1pPr marL="0" indent="0">
              <a:buNone/>
              <a:defRPr sz="1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Contact Page">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7601" y="3618842"/>
            <a:ext cx="7768799" cy="837958"/>
          </a:xfrm>
        </p:spPr>
        <p:txBody>
          <a:bodyPr>
            <a:noAutofit/>
          </a:bodyPr>
          <a:lstStyle>
            <a:lvl1pPr marL="0" indent="0" algn="ctr">
              <a:buNone/>
              <a:defRPr sz="1400">
                <a:solidFill>
                  <a:schemeClr val="bg1"/>
                </a:solidFill>
              </a:defRPr>
            </a:lvl1pPr>
            <a:lvl2pPr marL="0" indent="0" algn="ctr">
              <a:buNone/>
              <a:defRPr sz="1100">
                <a:solidFill>
                  <a:schemeClr val="accent4"/>
                </a:solidFill>
              </a:defRPr>
            </a:lvl2pPr>
            <a:lvl3pPr marL="0" indent="0" algn="ctr">
              <a:buNone/>
              <a:defRPr sz="1050">
                <a:solidFill>
                  <a:schemeClr val="accent4"/>
                </a:solidFill>
              </a:defRPr>
            </a:lvl3pPr>
            <a:lvl4pPr marL="0" indent="0" algn="ctr">
              <a:buNone/>
              <a:defRPr sz="1000">
                <a:solidFill>
                  <a:schemeClr val="accent4"/>
                </a:solidFill>
              </a:defRPr>
            </a:lvl4pPr>
            <a:lvl5pPr marL="0" indent="0" algn="ctr">
              <a:buNone/>
              <a:defRPr sz="1000">
                <a:solidFill>
                  <a:schemeClr val="accent4"/>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5E96B0-41DE-F440-80BA-6CFE5B0D6B94}" type="datetime4">
              <a:rPr lang="en-CA" smtClean="0"/>
              <a:t>July 23, 2021</a:t>
            </a:fld>
            <a:endParaRPr lang="en-US"/>
          </a:p>
        </p:txBody>
      </p:sp>
      <p:sp>
        <p:nvSpPr>
          <p:cNvPr id="5" name="Footer Placeholder 4"/>
          <p:cNvSpPr>
            <a:spLocks noGrp="1"/>
          </p:cNvSpPr>
          <p:nvPr>
            <p:ph type="ftr" sz="quarter" idx="11"/>
          </p:nvPr>
        </p:nvSpPr>
        <p:spPr>
          <a:xfrm>
            <a:off x="3429000" y="5414400"/>
            <a:ext cx="2286000" cy="190800"/>
          </a:xfrm>
        </p:spPr>
        <p:txBody>
          <a:bodyPr/>
          <a:lstStyle/>
          <a:p>
            <a:endParaRPr lang="en-US"/>
          </a:p>
        </p:txBody>
      </p:sp>
      <p:sp>
        <p:nvSpPr>
          <p:cNvPr id="6" name="Slide Number Placeholder 5"/>
          <p:cNvSpPr>
            <a:spLocks noGrp="1"/>
          </p:cNvSpPr>
          <p:nvPr>
            <p:ph type="sldNum" sz="quarter" idx="12"/>
          </p:nvPr>
        </p:nvSpPr>
        <p:spPr>
          <a:xfrm>
            <a:off x="6170400" y="5414400"/>
            <a:ext cx="2286000" cy="190800"/>
          </a:xfrm>
        </p:spPr>
        <p:txBody>
          <a:bodyPr/>
          <a:lstStyle/>
          <a:p>
            <a:fld id="{70341EDA-DF76-394C-B359-28542C3A7753}" type="slidenum">
              <a:rPr lang="en-US" smtClean="0"/>
              <a:t>‹#›</a:t>
            </a:fld>
            <a:endParaRPr lang="en-US"/>
          </a:p>
        </p:txBody>
      </p:sp>
      <p:pic>
        <p:nvPicPr>
          <p:cNvPr id="7" name="Picture 6">
            <a:extLst>
              <a:ext uri="{FF2B5EF4-FFF2-40B4-BE49-F238E27FC236}">
                <a16:creationId xmlns:a16="http://schemas.microsoft.com/office/drawing/2014/main" id="{2767330B-7233-2648-8DD7-3565AD5378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40800" y="2193628"/>
            <a:ext cx="2462400" cy="752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2743200" y="457200"/>
            <a:ext cx="5713200" cy="664797"/>
          </a:xfrm>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a:xfrm>
            <a:off x="2743200" y="1213200"/>
            <a:ext cx="5713200" cy="3355200"/>
          </a:xfrm>
        </p:spPr>
        <p:txBody>
          <a:bodyPr/>
          <a:lstStyle>
            <a:lvl1pPr marL="360000" indent="-360000">
              <a:buClr>
                <a:schemeClr val="accent1"/>
              </a:buClr>
              <a:buSzPct val="75000"/>
              <a:buFont typeface="+mj-lt"/>
              <a:buAutoNum type="arabicPeriod"/>
              <a:defRPr/>
            </a:lvl1pPr>
            <a:lvl2pPr marL="720000" indent="-360000">
              <a:buClr>
                <a:schemeClr val="accent1"/>
              </a:buClr>
              <a:buSzPct val="75000"/>
              <a:buFont typeface="+mj-lt"/>
              <a:buAutoNum type="alphaUcPeriod"/>
              <a:defRPr>
                <a:solidFill>
                  <a:schemeClr val="tx2"/>
                </a:solidFill>
              </a:defRPr>
            </a:lvl2pPr>
            <a:lvl3pPr marL="1080000" indent="-360000">
              <a:buClr>
                <a:schemeClr val="accent1"/>
              </a:buClr>
              <a:buSzPct val="75000"/>
              <a:buFont typeface="+mj-lt"/>
              <a:buAutoNum type="arabicParenR"/>
              <a:defRPr/>
            </a:lvl3pPr>
            <a:lvl4pPr marL="1440000" indent="-360000">
              <a:buClr>
                <a:schemeClr val="accent1"/>
              </a:buClr>
              <a:buSzPct val="75000"/>
              <a:buFont typeface="+mj-lt"/>
              <a:buAutoNum type="alphaLcParenR"/>
              <a:defRPr>
                <a:solidFill>
                  <a:schemeClr val="tx2"/>
                </a:solidFill>
              </a:defRPr>
            </a:lvl4pPr>
            <a:lvl5pPr marL="1800000" indent="-360000">
              <a:buClr>
                <a:schemeClr val="accent1"/>
              </a:buClr>
              <a:buSzPct val="75000"/>
              <a:buFont typeface="+mj-lt"/>
              <a:buAutoNum type="romanLcPeriod"/>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059200" y="5414400"/>
            <a:ext cx="5025600" cy="190800"/>
          </a:xfrm>
        </p:spPr>
        <p:txBody>
          <a:body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11" name="Rectangle 10"/>
          <p:cNvSpPr/>
          <p:nvPr userDrawn="1"/>
        </p:nvSpPr>
        <p:spPr>
          <a:xfrm>
            <a:off x="0" y="0"/>
            <a:ext cx="22896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p:cNvSpPr>
            <a:spLocks noGrp="1"/>
          </p:cNvSpPr>
          <p:nvPr>
            <p:ph type="dt" sz="half" idx="2"/>
          </p:nvPr>
        </p:nvSpPr>
        <p:spPr>
          <a:xfrm>
            <a:off x="687600" y="5414400"/>
            <a:ext cx="914400" cy="190800"/>
          </a:xfrm>
          <a:prstGeom prst="rect">
            <a:avLst/>
          </a:prstGeom>
        </p:spPr>
        <p:txBody>
          <a:bodyPr vert="horz" lIns="0" tIns="0" rIns="0" bIns="0" rtlCol="0" anchor="ctr"/>
          <a:lstStyle>
            <a:lvl1pPr algn="l">
              <a:defRPr sz="900">
                <a:solidFill>
                  <a:schemeClr val="tx2"/>
                </a:solidFill>
              </a:defRPr>
            </a:lvl1pPr>
          </a:lstStyle>
          <a:p>
            <a:fld id="{8FDE5476-5569-604A-8A87-08C5982958A2}" type="datetime4">
              <a:rPr lang="en-CA" smtClean="0"/>
              <a:t>July 23, 2021</a:t>
            </a:fld>
            <a:endParaRPr lang="en-US" dirty="0"/>
          </a:p>
        </p:txBody>
      </p:sp>
      <p:pic>
        <p:nvPicPr>
          <p:cNvPr id="12" name="Picture 11">
            <a:extLst>
              <a:ext uri="{FF2B5EF4-FFF2-40B4-BE49-F238E27FC236}">
                <a16:creationId xmlns:a16="http://schemas.microsoft.com/office/drawing/2014/main" id="{D50FC0B2-7050-3549-97B7-F6D57EC9A89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7601" y="4656648"/>
            <a:ext cx="930763" cy="28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3" name="Content Placeholder 2"/>
          <p:cNvSpPr>
            <a:spLocks noGrp="1"/>
          </p:cNvSpPr>
          <p:nvPr>
            <p:ph idx="1"/>
          </p:nvPr>
        </p:nvSpPr>
        <p:spPr>
          <a:xfrm>
            <a:off x="687600" y="1148400"/>
            <a:ext cx="7768800" cy="3423600"/>
          </a:xfrm>
        </p:spPr>
        <p:txBody>
          <a:bodyPr/>
          <a:lstStyle>
            <a:lvl1pPr>
              <a:buClr>
                <a:schemeClr val="accent1"/>
              </a:buClr>
              <a:defRPr/>
            </a:lvl1pPr>
            <a:lvl2pPr>
              <a:buClr>
                <a:schemeClr val="accent1"/>
              </a:buClr>
              <a:defRPr>
                <a:solidFill>
                  <a:schemeClr val="tx2"/>
                </a:solidFill>
              </a:defRPr>
            </a:lvl2pPr>
            <a:lvl3pPr>
              <a:buClr>
                <a:schemeClr val="accent1"/>
              </a:buClr>
              <a:defRPr/>
            </a:lvl3pPr>
            <a:lvl4pPr>
              <a:buClr>
                <a:schemeClr val="accent1"/>
              </a:buClr>
              <a:defRPr>
                <a:solidFill>
                  <a:schemeClr val="tx2"/>
                </a:solidFill>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E7C71A3B-F3C1-4447-8716-2DA1915E9000}" type="datetime4">
              <a:rPr lang="en-CA" smtClean="0"/>
              <a:t>July 23,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Text Placeholder 7"/>
          <p:cNvSpPr>
            <a:spLocks noGrp="1"/>
          </p:cNvSpPr>
          <p:nvPr>
            <p:ph type="body" sz="quarter" idx="13"/>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57200"/>
            <a:ext cx="1094400" cy="180000"/>
          </a:xfrm>
        </p:spPr>
        <p:txBody>
          <a:bodyPr/>
          <a:lstStyle>
            <a:lvl1pPr algn="r">
              <a:defRPr/>
            </a:lvl1pPr>
          </a:lstStyle>
          <a:p>
            <a:fld id="{788EC684-F565-6140-A5D6-DA9A9407E56E}" type="datetime4">
              <a:rPr lang="en-CA" smtClean="0"/>
              <a:t>July 23,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7" name="Content Placeholder 2"/>
          <p:cNvSpPr>
            <a:spLocks noGrp="1"/>
          </p:cNvSpPr>
          <p:nvPr>
            <p:ph idx="13"/>
          </p:nvPr>
        </p:nvSpPr>
        <p:spPr>
          <a:xfrm>
            <a:off x="687600" y="1695174"/>
            <a:ext cx="7768800" cy="2872800"/>
          </a:xfrm>
        </p:spPr>
        <p:txBody>
          <a:bodyPr/>
          <a:lstStyle>
            <a:lvl1pPr>
              <a:buClr>
                <a:schemeClr val="accent1"/>
              </a:buClr>
              <a:defRPr/>
            </a:lvl1pPr>
            <a:lvl2pPr>
              <a:buClr>
                <a:schemeClr val="accent1"/>
              </a:buClr>
              <a:defRPr>
                <a:solidFill>
                  <a:schemeClr val="tx2"/>
                </a:solidFill>
              </a:defRPr>
            </a:lvl2pPr>
            <a:lvl3pPr>
              <a:buClr>
                <a:schemeClr val="accent1"/>
              </a:buClr>
              <a:defRPr/>
            </a:lvl3pPr>
            <a:lvl4pPr>
              <a:buClr>
                <a:schemeClr val="accent1"/>
              </a:buClr>
              <a:defRPr>
                <a:solidFill>
                  <a:schemeClr val="tx2"/>
                </a:solidFill>
              </a:defRPr>
            </a:lvl4pPr>
            <a:lvl5pPr>
              <a:buClr>
                <a:schemeClr val="accent1"/>
              </a:buCl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hasCustomPrompt="1"/>
          </p:nvPr>
        </p:nvSpPr>
        <p:spPr>
          <a:xfrm>
            <a:off x="687388" y="1149599"/>
            <a:ext cx="7768800" cy="455574"/>
          </a:xfrm>
        </p:spPr>
        <p:txBody>
          <a:bodyPr>
            <a:normAutofit/>
          </a:bodyPr>
          <a:lstStyle>
            <a:lvl1pPr marL="0" indent="0">
              <a:buNone/>
              <a:defRPr sz="1400">
                <a:solidFill>
                  <a:schemeClr val="tx2"/>
                </a:solidFill>
                <a:latin typeface="+mn-lt"/>
              </a:defRPr>
            </a:lvl1pPr>
            <a:lvl2pPr marL="342900" indent="0">
              <a:buNone/>
              <a:defRPr sz="2000">
                <a:solidFill>
                  <a:schemeClr val="tx2"/>
                </a:solidFill>
                <a:latin typeface="+mn-lt"/>
              </a:defRPr>
            </a:lvl2pPr>
            <a:lvl3pPr marL="685800" indent="0">
              <a:buNone/>
              <a:defRPr sz="1600">
                <a:latin typeface="+mn-lt"/>
              </a:defRPr>
            </a:lvl3pPr>
            <a:lvl4pPr marL="1028700" indent="0">
              <a:buNone/>
              <a:defRPr sz="1400">
                <a:solidFill>
                  <a:schemeClr val="tx2"/>
                </a:solidFill>
                <a:latin typeface="+mn-lt"/>
              </a:defRPr>
            </a:lvl4pPr>
            <a:lvl5pPr marL="1371600" indent="0">
              <a:buNone/>
              <a:defRPr sz="1400">
                <a:latin typeface="+mn-lt"/>
              </a:defRPr>
            </a:lvl5pPr>
          </a:lstStyle>
          <a:p>
            <a:pPr lvl="0"/>
            <a:r>
              <a:rPr lang="en-US" dirty="0"/>
              <a:t>Click to edit Master text styles</a:t>
            </a:r>
          </a:p>
        </p:txBody>
      </p:sp>
      <p:sp>
        <p:nvSpPr>
          <p:cNvPr id="8" name="Text Placeholder 7"/>
          <p:cNvSpPr>
            <a:spLocks noGrp="1"/>
          </p:cNvSpPr>
          <p:nvPr>
            <p:ph type="body" sz="quarter" idx="15"/>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tx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9144000" cy="5143500"/>
          </a:xfrm>
        </p:spPr>
        <p:txBody>
          <a:bodyPr/>
          <a:lstStyle/>
          <a:p>
            <a:r>
              <a:rPr lang="en-US" smtClean="0"/>
              <a:t>Click icon to add picture</a:t>
            </a:r>
            <a:endParaRPr lang="en-US" dirty="0"/>
          </a:p>
        </p:txBody>
      </p:sp>
      <p:sp>
        <p:nvSpPr>
          <p:cNvPr id="2" name="Title 1"/>
          <p:cNvSpPr>
            <a:spLocks noGrp="1"/>
          </p:cNvSpPr>
          <p:nvPr>
            <p:ph type="title"/>
          </p:nvPr>
        </p:nvSpPr>
        <p:spPr>
          <a:xfrm>
            <a:off x="687600" y="457201"/>
            <a:ext cx="7768800" cy="2613600"/>
          </a:xfrm>
        </p:spPr>
        <p:txBody>
          <a:bodyPr anchor="b">
            <a:normAutofit/>
          </a:bodyPr>
          <a:lstStyle>
            <a:lvl1pPr>
              <a:lnSpc>
                <a:spcPct val="100000"/>
              </a:lnSpc>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87600" y="3250800"/>
            <a:ext cx="7768800" cy="1206000"/>
          </a:xfrm>
        </p:spPr>
        <p:txBody>
          <a:bodyPr/>
          <a:lstStyle>
            <a:lvl1pPr marL="0" indent="0">
              <a:lnSpc>
                <a:spcPct val="110000"/>
              </a:lnSpc>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87600" y="5414400"/>
            <a:ext cx="914400" cy="190800"/>
          </a:xfrm>
        </p:spPr>
        <p:txBody>
          <a:bodyPr/>
          <a:lstStyle>
            <a:lvl1pPr>
              <a:defRPr>
                <a:solidFill>
                  <a:schemeClr val="tx2"/>
                </a:solidFill>
              </a:defRPr>
            </a:lvl1pPr>
          </a:lstStyle>
          <a:p>
            <a:fld id="{9C84DA30-0C2B-9F48-A1E1-0748AFD0DC6B}" type="datetime4">
              <a:rPr lang="en-CA" smtClean="0"/>
              <a:t>July 23, 2021</a:t>
            </a:fld>
            <a:endParaRPr lang="en-US"/>
          </a:p>
        </p:txBody>
      </p:sp>
      <p:sp>
        <p:nvSpPr>
          <p:cNvPr id="5" name="Footer Placeholder 4"/>
          <p:cNvSpPr>
            <a:spLocks noGrp="1"/>
          </p:cNvSpPr>
          <p:nvPr>
            <p:ph type="ftr" sz="quarter" idx="11"/>
          </p:nvPr>
        </p:nvSpPr>
        <p:spPr>
          <a:xfrm>
            <a:off x="2059200" y="5414400"/>
            <a:ext cx="5025600" cy="190800"/>
          </a:xfrm>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0341EDA-DF76-394C-B359-28542C3A77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9144000" cy="5143500"/>
          </a:xfrm>
        </p:spPr>
        <p:txBody>
          <a:bodyPr/>
          <a:lstStyle/>
          <a:p>
            <a:r>
              <a:rPr lang="en-US" smtClean="0"/>
              <a:t>Click icon to add picture</a:t>
            </a:r>
            <a:endParaRPr lang="en-US" dirty="0"/>
          </a:p>
        </p:txBody>
      </p:sp>
      <p:sp>
        <p:nvSpPr>
          <p:cNvPr id="2" name="Title 1"/>
          <p:cNvSpPr>
            <a:spLocks noGrp="1"/>
          </p:cNvSpPr>
          <p:nvPr>
            <p:ph type="title"/>
          </p:nvPr>
        </p:nvSpPr>
        <p:spPr>
          <a:xfrm>
            <a:off x="687600" y="457201"/>
            <a:ext cx="7768800" cy="2613600"/>
          </a:xfrm>
        </p:spPr>
        <p:txBody>
          <a:bodyPr anchor="b">
            <a:normAutofit/>
          </a:bodyPr>
          <a:lstStyle>
            <a:lvl1pPr>
              <a:lnSpc>
                <a:spcPct val="100000"/>
              </a:lnSpc>
              <a:defRPr sz="36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87600" y="3250800"/>
            <a:ext cx="7768800" cy="1206000"/>
          </a:xfrm>
        </p:spPr>
        <p:txBody>
          <a:bodyPr/>
          <a:lstStyle>
            <a:lvl1pPr marL="0" indent="0">
              <a:lnSpc>
                <a:spcPct val="110000"/>
              </a:lnSpc>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87600" y="5414400"/>
            <a:ext cx="914400" cy="190800"/>
          </a:xfrm>
        </p:spPr>
        <p:txBody>
          <a:bodyPr/>
          <a:lstStyle/>
          <a:p>
            <a:fld id="{BE5294DF-69CC-B446-91AB-0C6001469F63}" type="datetime4">
              <a:rPr lang="en-CA" smtClean="0"/>
              <a:t>July 23, 2021</a:t>
            </a:fld>
            <a:endParaRPr lang="en-US"/>
          </a:p>
        </p:txBody>
      </p:sp>
      <p:sp>
        <p:nvSpPr>
          <p:cNvPr id="5" name="Footer Placeholder 4"/>
          <p:cNvSpPr>
            <a:spLocks noGrp="1"/>
          </p:cNvSpPr>
          <p:nvPr>
            <p:ph type="ftr" sz="quarter" idx="11"/>
          </p:nvPr>
        </p:nvSpPr>
        <p:spPr>
          <a:xfrm>
            <a:off x="2059200" y="5414400"/>
            <a:ext cx="5025600" cy="190800"/>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0341EDA-DF76-394C-B359-28542C3A7753}" type="slidenum">
              <a:rPr lang="en-US" smtClean="0"/>
              <a:pPr/>
              <a:t>‹#›</a:t>
            </a:fld>
            <a:endParaRPr lang="en-US" dirty="0"/>
          </a:p>
        </p:txBody>
      </p:sp>
      <p:pic>
        <p:nvPicPr>
          <p:cNvPr id="10" name="Picture 9">
            <a:extLst>
              <a:ext uri="{FF2B5EF4-FFF2-40B4-BE49-F238E27FC236}">
                <a16:creationId xmlns:a16="http://schemas.microsoft.com/office/drawing/2014/main" id="{E647A773-593A-D043-89D2-AC9224AA2CA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7601" y="4656648"/>
            <a:ext cx="930763" cy="28439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3" name="Date Placeholder 2"/>
          <p:cNvSpPr>
            <a:spLocks noGrp="1"/>
          </p:cNvSpPr>
          <p:nvPr>
            <p:ph type="dt" sz="half" idx="10"/>
          </p:nvPr>
        </p:nvSpPr>
        <p:spPr>
          <a:xfrm>
            <a:off x="7362000" y="457200"/>
            <a:ext cx="1094400" cy="180000"/>
          </a:xfrm>
        </p:spPr>
        <p:txBody>
          <a:bodyPr/>
          <a:lstStyle>
            <a:lvl1pPr algn="r">
              <a:defRPr/>
            </a:lvl1pPr>
          </a:lstStyle>
          <a:p>
            <a:fld id="{1E192792-884A-AD43-BE8E-8F1FC1D5646F}" type="datetime4">
              <a:rPr lang="en-CA" smtClean="0"/>
              <a:t>July 23, 2021</a:t>
            </a:fld>
            <a:endParaRPr lang="en-US" dirty="0"/>
          </a:p>
        </p:txBody>
      </p:sp>
      <p:sp>
        <p:nvSpPr>
          <p:cNvPr id="4" name="Footer Placeholder 3"/>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5" name="Slide Number Placeholder 4"/>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6" name="Text Placeholder 7"/>
          <p:cNvSpPr>
            <a:spLocks noGrp="1"/>
          </p:cNvSpPr>
          <p:nvPr>
            <p:ph type="body" sz="quarter" idx="13"/>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2000" y="461017"/>
            <a:ext cx="1094400" cy="176183"/>
          </a:xfrm>
        </p:spPr>
        <p:txBody>
          <a:bodyPr/>
          <a:lstStyle>
            <a:lvl1pPr algn="r">
              <a:defRPr/>
            </a:lvl1pPr>
          </a:lstStyle>
          <a:p>
            <a:fld id="{4ABFA5F4-1252-224A-99A5-A35556FE5E1C}" type="datetime4">
              <a:rPr lang="en-CA" smtClean="0"/>
              <a:t>July 23,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Content Placeholder 2"/>
          <p:cNvSpPr>
            <a:spLocks noGrp="1"/>
          </p:cNvSpPr>
          <p:nvPr>
            <p:ph idx="14"/>
          </p:nvPr>
        </p:nvSpPr>
        <p:spPr>
          <a:xfrm>
            <a:off x="3429001" y="1145548"/>
            <a:ext cx="5027400" cy="3422401"/>
          </a:xfrm>
        </p:spPr>
        <p:txBody>
          <a:bodyPr>
            <a:normAutofit/>
          </a:bodyPr>
          <a:lstStyle>
            <a:lvl1pPr>
              <a:buClr>
                <a:schemeClr val="accent1"/>
              </a:buClr>
              <a:defRPr sz="1400"/>
            </a:lvl1pPr>
            <a:lvl2pPr>
              <a:buClr>
                <a:schemeClr val="accent1"/>
              </a:buClr>
              <a:defRPr sz="1400">
                <a:solidFill>
                  <a:schemeClr val="tx2"/>
                </a:solidFill>
              </a:defRPr>
            </a:lvl2pPr>
            <a:lvl3pPr>
              <a:buClr>
                <a:schemeClr val="accent1"/>
              </a:buClr>
              <a:defRPr sz="1100"/>
            </a:lvl3pPr>
            <a:lvl4pPr>
              <a:buClr>
                <a:schemeClr val="accent1"/>
              </a:buClr>
              <a:defRPr sz="1050">
                <a:solidFill>
                  <a:schemeClr val="tx2"/>
                </a:solidFill>
              </a:defRPr>
            </a:lvl4pPr>
            <a:lvl5pPr>
              <a:buClr>
                <a:schemeClr val="accent1"/>
              </a:buClr>
              <a:defRPr sz="105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687600" y="1149599"/>
            <a:ext cx="2286000" cy="3422401"/>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p:cNvSpPr>
            <a:spLocks noGrp="1"/>
          </p:cNvSpPr>
          <p:nvPr>
            <p:ph type="body" sz="quarter" idx="13"/>
          </p:nvPr>
        </p:nvSpPr>
        <p:spPr>
          <a:xfrm>
            <a:off x="687388" y="457199"/>
            <a:ext cx="6494612" cy="180001"/>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7600" y="727200"/>
            <a:ext cx="7768800" cy="332399"/>
          </a:xfrm>
        </p:spPr>
        <p:txBody>
          <a:bodyPr>
            <a:normAutofit/>
          </a:bodyPr>
          <a:lstStyle/>
          <a:p>
            <a:r>
              <a:rPr lang="en-US" smtClean="0"/>
              <a:t>Click to edit Master title style</a:t>
            </a:r>
            <a:endParaRPr lang="en-US" dirty="0"/>
          </a:p>
        </p:txBody>
      </p:sp>
      <p:sp>
        <p:nvSpPr>
          <p:cNvPr id="4" name="Date Placeholder 3"/>
          <p:cNvSpPr>
            <a:spLocks noGrp="1"/>
          </p:cNvSpPr>
          <p:nvPr>
            <p:ph type="dt" sz="half" idx="10"/>
          </p:nvPr>
        </p:nvSpPr>
        <p:spPr>
          <a:xfrm>
            <a:off x="7360200" y="458483"/>
            <a:ext cx="1094400" cy="178717"/>
          </a:xfrm>
        </p:spPr>
        <p:txBody>
          <a:bodyPr/>
          <a:lstStyle>
            <a:lvl1pPr algn="r">
              <a:defRPr/>
            </a:lvl1pPr>
          </a:lstStyle>
          <a:p>
            <a:fld id="{C0814498-84C9-1446-B8F0-92F3EC01D033}" type="datetime4">
              <a:rPr lang="en-CA" smtClean="0"/>
              <a:t>July 23, 2021</a:t>
            </a:fld>
            <a:endParaRPr lang="en-US"/>
          </a:p>
        </p:txBody>
      </p:sp>
      <p:sp>
        <p:nvSpPr>
          <p:cNvPr id="5" name="Footer Placeholder 4"/>
          <p:cNvSpPr>
            <a:spLocks noGrp="1"/>
          </p:cNvSpPr>
          <p:nvPr>
            <p:ph type="ftr" sz="quarter" idx="11"/>
          </p:nvPr>
        </p:nvSpPr>
        <p:spPr>
          <a:xfrm>
            <a:off x="1800000" y="4657950"/>
            <a:ext cx="6296399" cy="28440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8276400" y="4657950"/>
            <a:ext cx="180000" cy="284400"/>
          </a:xfrm>
        </p:spPr>
        <p:txBody>
          <a:bodyPr/>
          <a:lstStyle/>
          <a:p>
            <a:fld id="{70341EDA-DF76-394C-B359-28542C3A7753}" type="slidenum">
              <a:rPr lang="en-US" smtClean="0"/>
              <a:t>‹#›</a:t>
            </a:fld>
            <a:endParaRPr lang="en-US" dirty="0"/>
          </a:p>
        </p:txBody>
      </p:sp>
      <p:sp>
        <p:nvSpPr>
          <p:cNvPr id="8" name="Content Placeholder 2"/>
          <p:cNvSpPr>
            <a:spLocks noGrp="1"/>
          </p:cNvSpPr>
          <p:nvPr>
            <p:ph idx="14"/>
          </p:nvPr>
        </p:nvSpPr>
        <p:spPr>
          <a:xfrm>
            <a:off x="3429001" y="1544400"/>
            <a:ext cx="5029200" cy="2937600"/>
          </a:xfrm>
        </p:spPr>
        <p:txBody>
          <a:bodyPr lIns="90000" rIns="90000">
            <a:normAutofit/>
          </a:bodyPr>
          <a:lstStyle>
            <a:lvl1pPr marL="0" indent="0">
              <a:buNone/>
              <a:defRPr sz="1400"/>
            </a:lvl1pPr>
            <a:lvl2pPr marL="342900" indent="0">
              <a:buNone/>
              <a:defRPr sz="1400">
                <a:solidFill>
                  <a:schemeClr val="tx2"/>
                </a:solidFill>
              </a:defRPr>
            </a:lvl2pPr>
            <a:lvl3pPr marL="685800" indent="0">
              <a:buNone/>
              <a:defRPr sz="1100"/>
            </a:lvl3pPr>
            <a:lvl4pPr marL="1028700" indent="0">
              <a:buNone/>
              <a:defRPr sz="1050">
                <a:solidFill>
                  <a:schemeClr val="tx2"/>
                </a:solidFill>
              </a:defRPr>
            </a:lvl4pPr>
            <a:lvl5pPr marL="1371600" indent="0">
              <a:buNone/>
              <a:defRPr sz="105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5"/>
          </p:nvPr>
        </p:nvSpPr>
        <p:spPr>
          <a:xfrm>
            <a:off x="687600" y="1149599"/>
            <a:ext cx="2286000" cy="3422401"/>
          </a:xfrm>
        </p:spPr>
        <p:txBody>
          <a:bodyPr/>
          <a:lstStyle>
            <a:lvl1pPr marL="0" indent="0">
              <a:buNone/>
              <a:defRPr/>
            </a:lvl1pPr>
            <a:lvl2pPr marL="342900" indent="0">
              <a:buNone/>
              <a:defRPr>
                <a:solidFill>
                  <a:schemeClr val="tx2"/>
                </a:solidFill>
              </a:defRPr>
            </a:lvl2pPr>
            <a:lvl3pPr marL="685800" indent="0">
              <a:buNone/>
              <a:defRPr/>
            </a:lvl3pPr>
            <a:lvl4pPr marL="1028700" indent="0">
              <a:buNone/>
              <a:defRPr>
                <a:solidFill>
                  <a:schemeClr val="tx2"/>
                </a:solidFill>
              </a:defRPr>
            </a:lvl4pPr>
            <a:lvl5pPr marL="1371600"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6" hasCustomPrompt="1"/>
          </p:nvPr>
        </p:nvSpPr>
        <p:spPr>
          <a:xfrm>
            <a:off x="3429001" y="1238400"/>
            <a:ext cx="5027400" cy="218586"/>
          </a:xfrm>
        </p:spPr>
        <p:txBody>
          <a:bodyPr lIns="90000" rIns="90000">
            <a:normAutofit/>
          </a:bodyPr>
          <a:lstStyle>
            <a:lvl1pPr marL="0" indent="0">
              <a:buNone/>
              <a:defRPr sz="1400" b="0">
                <a:solidFill>
                  <a:schemeClr val="tx2"/>
                </a:solidFill>
              </a:defRPr>
            </a:lvl1pPr>
            <a:lvl2pPr marL="342900" indent="0">
              <a:buNone/>
              <a:defRPr sz="2400">
                <a:solidFill>
                  <a:schemeClr val="tx2"/>
                </a:solidFill>
              </a:defRPr>
            </a:lvl2pPr>
            <a:lvl3pPr marL="685800" indent="0">
              <a:buNone/>
              <a:defRPr sz="1800"/>
            </a:lvl3pPr>
            <a:lvl4pPr marL="1028700" indent="0">
              <a:buNone/>
              <a:defRPr sz="1600">
                <a:solidFill>
                  <a:schemeClr val="tx2"/>
                </a:solidFill>
              </a:defRPr>
            </a:lvl4pPr>
            <a:lvl5pPr marL="1371600" indent="0">
              <a:buNone/>
              <a:defRPr sz="1600"/>
            </a:lvl5pPr>
            <a:lvl6pPr>
              <a:defRPr sz="1500"/>
            </a:lvl6pPr>
            <a:lvl7pPr>
              <a:defRPr sz="1500"/>
            </a:lvl7pPr>
            <a:lvl8pPr>
              <a:defRPr sz="1500"/>
            </a:lvl8pPr>
            <a:lvl9pPr>
              <a:defRPr sz="1500"/>
            </a:lvl9pPr>
          </a:lstStyle>
          <a:p>
            <a:pPr lvl="0"/>
            <a:r>
              <a:rPr lang="en-US" dirty="0"/>
              <a:t>Click to edit Master text styles</a:t>
            </a:r>
          </a:p>
        </p:txBody>
      </p:sp>
      <p:sp>
        <p:nvSpPr>
          <p:cNvPr id="11" name="Text Placeholder 7"/>
          <p:cNvSpPr>
            <a:spLocks noGrp="1"/>
          </p:cNvSpPr>
          <p:nvPr>
            <p:ph type="body" sz="quarter" idx="13"/>
          </p:nvPr>
        </p:nvSpPr>
        <p:spPr>
          <a:xfrm>
            <a:off x="687388" y="457200"/>
            <a:ext cx="6494612" cy="180000"/>
          </a:xfrm>
        </p:spPr>
        <p:txBody>
          <a:bodyPr anchor="ctr">
            <a:noAutofit/>
          </a:bodyPr>
          <a:lstStyle>
            <a:lvl1pPr marL="0" indent="0">
              <a:buNone/>
              <a:defRPr sz="1050"/>
            </a:lvl1pPr>
            <a:lvl2pPr marL="342900" indent="0">
              <a:buNone/>
              <a:defRPr/>
            </a:lvl2pPr>
            <a:lvl3pPr marL="685800" indent="0">
              <a:buNone/>
              <a:defRPr/>
            </a:lvl3pPr>
            <a:lvl4pPr marL="1028700" indent="0">
              <a:buNone/>
              <a:defRPr/>
            </a:lvl4pPr>
            <a:lvl5pPr marL="1371600" indent="0">
              <a:buNone/>
              <a:defRPr/>
            </a:lvl5pPr>
          </a:lstStyle>
          <a:p>
            <a:pPr lvl="0"/>
            <a:r>
              <a:rPr lang="en-US" smtClean="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7600" y="457200"/>
            <a:ext cx="7768800" cy="664797"/>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7600" y="1213200"/>
            <a:ext cx="7768800" cy="3355200"/>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7600" y="5414400"/>
            <a:ext cx="914400" cy="190800"/>
          </a:xfrm>
          <a:prstGeom prst="rect">
            <a:avLst/>
          </a:prstGeom>
        </p:spPr>
        <p:txBody>
          <a:bodyPr vert="horz" lIns="0" tIns="0" rIns="0" bIns="0" rtlCol="0" anchor="ctr"/>
          <a:lstStyle>
            <a:lvl1pPr algn="l">
              <a:defRPr sz="900">
                <a:solidFill>
                  <a:schemeClr val="tx2"/>
                </a:solidFill>
              </a:defRPr>
            </a:lvl1pPr>
          </a:lstStyle>
          <a:p>
            <a:fld id="{F8D88939-0256-8E43-94E7-E508EE61424E}" type="datetime4">
              <a:rPr lang="en-CA" smtClean="0"/>
              <a:t>July 23, 2021</a:t>
            </a:fld>
            <a:endParaRPr lang="en-US" dirty="0"/>
          </a:p>
        </p:txBody>
      </p:sp>
      <p:sp>
        <p:nvSpPr>
          <p:cNvPr id="5" name="Footer Placeholder 4"/>
          <p:cNvSpPr>
            <a:spLocks noGrp="1"/>
          </p:cNvSpPr>
          <p:nvPr>
            <p:ph type="ftr" sz="quarter" idx="3"/>
          </p:nvPr>
        </p:nvSpPr>
        <p:spPr>
          <a:xfrm>
            <a:off x="1800000" y="4657950"/>
            <a:ext cx="6296399" cy="284400"/>
          </a:xfrm>
          <a:prstGeom prst="rect">
            <a:avLst/>
          </a:prstGeom>
        </p:spPr>
        <p:txBody>
          <a:bodyPr vert="horz" lIns="0" tIns="0" rIns="0" bIns="0" rtlCol="0" anchor="ctr"/>
          <a:lstStyle>
            <a:lvl1pPr algn="ctr">
              <a:defRPr sz="900">
                <a:solidFill>
                  <a:schemeClr val="tx2"/>
                </a:solidFill>
              </a:defRPr>
            </a:lvl1pPr>
          </a:lstStyle>
          <a:p>
            <a:endParaRPr lang="en-US" dirty="0"/>
          </a:p>
        </p:txBody>
      </p:sp>
      <p:sp>
        <p:nvSpPr>
          <p:cNvPr id="6" name="Slide Number Placeholder 5"/>
          <p:cNvSpPr>
            <a:spLocks noGrp="1"/>
          </p:cNvSpPr>
          <p:nvPr>
            <p:ph type="sldNum" sz="quarter" idx="4"/>
          </p:nvPr>
        </p:nvSpPr>
        <p:spPr>
          <a:xfrm>
            <a:off x="8278660" y="4657950"/>
            <a:ext cx="180000" cy="284400"/>
          </a:xfrm>
          <a:prstGeom prst="rect">
            <a:avLst/>
          </a:prstGeom>
        </p:spPr>
        <p:txBody>
          <a:bodyPr vert="horz" lIns="0" tIns="0" rIns="0" bIns="0" rtlCol="0" anchor="ctr"/>
          <a:lstStyle>
            <a:lvl1pPr algn="r">
              <a:defRPr sz="900">
                <a:solidFill>
                  <a:schemeClr val="tx1"/>
                </a:solidFill>
              </a:defRPr>
            </a:lvl1pPr>
          </a:lstStyle>
          <a:p>
            <a:fld id="{70341EDA-DF76-394C-B359-28542C3A7753}" type="slidenum">
              <a:rPr lang="en-US" smtClean="0"/>
              <a:pPr/>
              <a:t>‹#›</a:t>
            </a:fld>
            <a:endParaRPr lang="en-US" dirty="0"/>
          </a:p>
        </p:txBody>
      </p:sp>
      <p:cxnSp>
        <p:nvCxnSpPr>
          <p:cNvPr id="49" name="Straight Connector 48"/>
          <p:cNvCxnSpPr/>
          <p:nvPr userDrawn="1"/>
        </p:nvCxnSpPr>
        <p:spPr>
          <a:xfrm>
            <a:off x="22896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3452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876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47988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8544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08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7432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8456400" y="-54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540000" y="4572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540000" y="44568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4290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736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61704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15000" y="-810000"/>
            <a:ext cx="0" cy="27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0000" y="30600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40000" y="32508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40000" y="18540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40000" y="1663200"/>
            <a:ext cx="27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2B813EA-8197-0C42-AFAA-68F5392D80A3}"/>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687601" y="4656648"/>
            <a:ext cx="930763" cy="284400"/>
          </a:xfrm>
          <a:prstGeom prst="rect">
            <a:avLst/>
          </a:prstGeom>
        </p:spPr>
      </p:pic>
    </p:spTree>
    <p:extLst>
      <p:ext uri="{BB962C8B-B14F-4D97-AF65-F5344CB8AC3E}">
        <p14:creationId xmlns:p14="http://schemas.microsoft.com/office/powerpoint/2010/main" val="2102653522"/>
      </p:ext>
    </p:extLst>
  </p:cSld>
  <p:clrMap bg1="lt1" tx1="dk1" bg2="lt2" tx2="dk2" accent1="accent1" accent2="accent2" accent3="accent3" accent4="accent4" accent5="accent5" accent6="accent6" hlink="hlink" folHlink="folHlink"/>
  <p:sldLayoutIdLst>
    <p:sldLayoutId id="2147483691" r:id="rId1"/>
    <p:sldLayoutId id="2147483684" r:id="rId2"/>
    <p:sldLayoutId id="2147483662" r:id="rId3"/>
    <p:sldLayoutId id="2147483680" r:id="rId4"/>
    <p:sldLayoutId id="2147483663" r:id="rId5"/>
    <p:sldLayoutId id="2147483677" r:id="rId6"/>
    <p:sldLayoutId id="2147483666" r:id="rId7"/>
    <p:sldLayoutId id="2147483683" r:id="rId8"/>
    <p:sldLayoutId id="2147483687" r:id="rId9"/>
    <p:sldLayoutId id="2147483682" r:id="rId10"/>
    <p:sldLayoutId id="2147483686" r:id="rId11"/>
    <p:sldLayoutId id="2147483688" r:id="rId12"/>
    <p:sldLayoutId id="2147483681" r:id="rId13"/>
  </p:sldLayoutIdLst>
  <p:hf hdr="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71450" indent="-171450" algn="l" defTabSz="685800" rtl="0" eaLnBrk="1" latinLnBrk="0" hangingPunct="1">
        <a:lnSpc>
          <a:spcPct val="110000"/>
        </a:lnSpc>
        <a:spcBef>
          <a:spcPts val="750"/>
        </a:spcBef>
        <a:buClr>
          <a:schemeClr val="accent1"/>
        </a:buClr>
        <a:buFont typeface="Arial" panose="020B0604020202020204" pitchFamily="34" charset="0"/>
        <a:buChar char="•"/>
        <a:defRPr sz="1400" kern="1200">
          <a:solidFill>
            <a:schemeClr val="tx1"/>
          </a:solidFill>
          <a:latin typeface="+mn-lt"/>
          <a:ea typeface="+mn-ea"/>
          <a:cs typeface="+mn-cs"/>
        </a:defRPr>
      </a:lvl1pPr>
      <a:lvl2pPr marL="514350" indent="-171450" algn="l" defTabSz="685800" rtl="0" eaLnBrk="1" latinLnBrk="0" hangingPunct="1">
        <a:lnSpc>
          <a:spcPct val="110000"/>
        </a:lnSpc>
        <a:spcBef>
          <a:spcPts val="375"/>
        </a:spcBef>
        <a:buClr>
          <a:schemeClr val="accent1"/>
        </a:buClr>
        <a:buSzPct val="75000"/>
        <a:buFont typeface="Courier New" charset="0"/>
        <a:buChar char="o"/>
        <a:defRPr sz="1100" kern="1200">
          <a:solidFill>
            <a:schemeClr val="tx2"/>
          </a:solidFill>
          <a:latin typeface="+mn-lt"/>
          <a:ea typeface="+mn-ea"/>
          <a:cs typeface="+mn-cs"/>
        </a:defRPr>
      </a:lvl2pPr>
      <a:lvl3pPr marL="857250" indent="-171450" algn="l" defTabSz="685800" rtl="0" eaLnBrk="1" latinLnBrk="0" hangingPunct="1">
        <a:lnSpc>
          <a:spcPct val="110000"/>
        </a:lnSpc>
        <a:spcBef>
          <a:spcPts val="375"/>
        </a:spcBef>
        <a:buClr>
          <a:schemeClr val="accent1"/>
        </a:buClr>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110000"/>
        </a:lnSpc>
        <a:spcBef>
          <a:spcPts val="375"/>
        </a:spcBef>
        <a:buClr>
          <a:schemeClr val="accent1"/>
        </a:buClr>
        <a:buSzPct val="75000"/>
        <a:buFont typeface="Courier New" charset="0"/>
        <a:buChar char="o"/>
        <a:defRPr sz="1000" kern="1200">
          <a:solidFill>
            <a:schemeClr val="tx2"/>
          </a:solidFill>
          <a:latin typeface="+mn-lt"/>
          <a:ea typeface="+mn-ea"/>
          <a:cs typeface="+mn-cs"/>
        </a:defRPr>
      </a:lvl4pPr>
      <a:lvl5pPr marL="1543050" indent="-171450" algn="l" defTabSz="685800" rtl="0" eaLnBrk="1" latinLnBrk="0" hangingPunct="1">
        <a:lnSpc>
          <a:spcPct val="110000"/>
        </a:lnSpc>
        <a:spcBef>
          <a:spcPts val="375"/>
        </a:spcBef>
        <a:buClr>
          <a:schemeClr val="accent1"/>
        </a:buClr>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Fort Knox Heap Leach Model Remake</a:t>
            </a:r>
            <a:endParaRPr lang="en-US" dirty="0"/>
          </a:p>
        </p:txBody>
      </p:sp>
      <p:sp>
        <p:nvSpPr>
          <p:cNvPr id="3" name="Subtitle 2"/>
          <p:cNvSpPr>
            <a:spLocks noGrp="1"/>
          </p:cNvSpPr>
          <p:nvPr>
            <p:ph type="subTitle" idx="1"/>
          </p:nvPr>
        </p:nvSpPr>
        <p:spPr/>
        <p:txBody>
          <a:bodyPr/>
          <a:lstStyle/>
          <a:p>
            <a:r>
              <a:rPr lang="en-US" dirty="0" smtClean="0"/>
              <a:t>Data Analytics Boot Camp Final Project</a:t>
            </a:r>
            <a:endParaRPr lang="en-US" dirty="0"/>
          </a:p>
        </p:txBody>
      </p:sp>
      <p:sp>
        <p:nvSpPr>
          <p:cNvPr id="45" name="Date Placeholder 44"/>
          <p:cNvSpPr>
            <a:spLocks noGrp="1"/>
          </p:cNvSpPr>
          <p:nvPr>
            <p:ph type="dt" sz="half" idx="10"/>
          </p:nvPr>
        </p:nvSpPr>
        <p:spPr/>
        <p:txBody>
          <a:bodyPr/>
          <a:lstStyle/>
          <a:p>
            <a:fld id="{84A601FB-51CE-0D47-9BCA-D722657D0795}" type="datetime4">
              <a:rPr lang="en-CA" smtClean="0"/>
              <a:pPr/>
              <a:t>July 23, 2021</a:t>
            </a:fld>
            <a:endParaRPr lang="en-US" dirty="0"/>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1EDA-DF76-394C-B359-28542C3A7753}" type="slidenum">
              <a:rPr lang="en-US" smtClean="0"/>
              <a:pPr/>
              <a:t>1</a:t>
            </a:fld>
            <a:endParaRPr lang="en-US"/>
          </a:p>
        </p:txBody>
      </p:sp>
    </p:spTree>
    <p:extLst>
      <p:ext uri="{BB962C8B-B14F-4D97-AF65-F5344CB8AC3E}">
        <p14:creationId xmlns:p14="http://schemas.microsoft.com/office/powerpoint/2010/main" val="6550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July 23,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10</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Heap leach model key functions:</a:t>
            </a:r>
          </a:p>
          <a:p>
            <a:pPr lvl="1"/>
            <a:r>
              <a:rPr lang="en-US" dirty="0" smtClean="0"/>
              <a:t>Leach cell leach date conflicts check.</a:t>
            </a:r>
          </a:p>
          <a:p>
            <a:pPr marL="685800" lvl="2" indent="0">
              <a:buNone/>
            </a:pPr>
            <a:r>
              <a:rPr lang="en-US" dirty="0" smtClean="0"/>
              <a:t>The leaching end date of area that is on an lower elevation must be prior to the stacking finish date of area that is directly above it. The analysis uses shapely module to check if two areas overlap. If so, check the lower area’s leach end date and the upper area’s stacking finish date. Adjust the lower area’s leach end date accordingly to avoid date conflict.</a:t>
            </a:r>
          </a:p>
          <a:p>
            <a:pPr lvl="1"/>
            <a:r>
              <a:rPr lang="en-US" dirty="0" smtClean="0"/>
              <a:t>Break cells into blocks.</a:t>
            </a:r>
          </a:p>
          <a:p>
            <a:pPr marL="685800" lvl="2" indent="0">
              <a:buNone/>
            </a:pPr>
            <a:r>
              <a:rPr lang="en-US" dirty="0" smtClean="0"/>
              <a:t>Divide cells into multiple equal size blocks along latitude and longitude. Assume each block from the same cell has the same initial physical properties, including tonnage, ounces, leaching performance, etc. The only differences between blocks in the same cell are the coordinates.</a:t>
            </a:r>
            <a:endParaRPr lang="en-US" dirty="0" smtClean="0"/>
          </a:p>
          <a:p>
            <a:pPr lvl="1"/>
            <a:endParaRPr lang="en-US" dirty="0" smtClean="0"/>
          </a:p>
        </p:txBody>
      </p:sp>
      <p:sp>
        <p:nvSpPr>
          <p:cNvPr id="14" name="Text Placeholder 13"/>
          <p:cNvSpPr>
            <a:spLocks noGrp="1"/>
          </p:cNvSpPr>
          <p:nvPr>
            <p:ph type="body" sz="quarter" idx="15"/>
          </p:nvPr>
        </p:nvSpPr>
        <p:spPr/>
        <p:txBody>
          <a:bodyPr/>
          <a:lstStyle/>
          <a:p>
            <a:r>
              <a:rPr lang="en-US" dirty="0"/>
              <a:t>Fort Knox Heap Leach Model Remake</a:t>
            </a:r>
            <a:endParaRPr lang="en-US" dirty="0"/>
          </a:p>
        </p:txBody>
      </p:sp>
    </p:spTree>
    <p:extLst>
      <p:ext uri="{BB962C8B-B14F-4D97-AF65-F5344CB8AC3E}">
        <p14:creationId xmlns:p14="http://schemas.microsoft.com/office/powerpoint/2010/main" val="348373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3"/>
          </p:nvPr>
        </p:nvPicPr>
        <p:blipFill>
          <a:blip r:embed="rId3"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a:t>This is an alternate divider slide</a:t>
            </a:r>
            <a:endParaRPr lang="en-US" dirty="0"/>
          </a:p>
        </p:txBody>
      </p:sp>
      <p:sp>
        <p:nvSpPr>
          <p:cNvPr id="3" name="Text Placeholder 2"/>
          <p:cNvSpPr>
            <a:spLocks noGrp="1"/>
          </p:cNvSpPr>
          <p:nvPr>
            <p:ph type="body" idx="1"/>
          </p:nvPr>
        </p:nvSpPr>
        <p:spPr/>
        <p:txBody>
          <a:bodyPr/>
          <a:lstStyle/>
          <a:p>
            <a:r>
              <a:rPr lang="en-US" dirty="0" err="1"/>
              <a:t>Sed</a:t>
            </a:r>
            <a:r>
              <a:rPr lang="en-US" dirty="0"/>
              <a:t> </a:t>
            </a:r>
            <a:r>
              <a:rPr lang="en-US" dirty="0" err="1"/>
              <a:t>elementum</a:t>
            </a:r>
            <a:r>
              <a:rPr lang="en-US" dirty="0"/>
              <a:t> semper </a:t>
            </a:r>
            <a:r>
              <a:rPr lang="en-US" dirty="0" err="1"/>
              <a:t>consequat</a:t>
            </a:r>
            <a:r>
              <a:rPr lang="en-US" dirty="0"/>
              <a:t>. </a:t>
            </a:r>
            <a:r>
              <a:rPr lang="en-US" dirty="0" err="1"/>
              <a:t>Donec</a:t>
            </a:r>
            <a:r>
              <a:rPr lang="en-US" dirty="0"/>
              <a:t> a quam </a:t>
            </a:r>
            <a:r>
              <a:rPr lang="en-US" dirty="0" err="1"/>
              <a:t>iaculis</a:t>
            </a:r>
            <a:r>
              <a:rPr lang="en-US" dirty="0"/>
              <a:t>, gravida ipsum </a:t>
            </a:r>
            <a:r>
              <a:rPr lang="en-US" dirty="0" err="1"/>
              <a:t>sed</a:t>
            </a:r>
            <a:r>
              <a:rPr lang="en-US" dirty="0"/>
              <a:t>, </a:t>
            </a:r>
            <a:r>
              <a:rPr lang="en-US" dirty="0" err="1"/>
              <a:t>euismod</a:t>
            </a:r>
            <a:r>
              <a:rPr lang="en-US" dirty="0"/>
              <a:t> </a:t>
            </a:r>
            <a:r>
              <a:rPr lang="en-US" dirty="0" err="1"/>
              <a:t>arcu</a:t>
            </a:r>
            <a:r>
              <a:rPr lang="en-US" dirty="0"/>
              <a:t>. </a:t>
            </a:r>
            <a:r>
              <a:rPr lang="en-US" dirty="0" err="1"/>
              <a:t>Phasellus</a:t>
            </a:r>
            <a:r>
              <a:rPr lang="en-US" dirty="0"/>
              <a:t> </a:t>
            </a:r>
            <a:r>
              <a:rPr lang="en-US" dirty="0" err="1"/>
              <a:t>tincidunt</a:t>
            </a:r>
            <a:r>
              <a:rPr lang="en-US" dirty="0"/>
              <a:t> id </a:t>
            </a:r>
            <a:r>
              <a:rPr lang="en-US" dirty="0" err="1"/>
              <a:t>metus</a:t>
            </a:r>
            <a:r>
              <a:rPr lang="en-US" dirty="0"/>
              <a:t> at </a:t>
            </a:r>
            <a:r>
              <a:rPr lang="en-US" dirty="0" err="1"/>
              <a:t>iaculis</a:t>
            </a:r>
            <a:r>
              <a:rPr lang="en-US" dirty="0"/>
              <a:t>.</a:t>
            </a:r>
          </a:p>
        </p:txBody>
      </p:sp>
      <p:sp>
        <p:nvSpPr>
          <p:cNvPr id="4" name="Date Placeholder 3"/>
          <p:cNvSpPr>
            <a:spLocks noGrp="1"/>
          </p:cNvSpPr>
          <p:nvPr>
            <p:ph type="dt" sz="half" idx="10"/>
          </p:nvPr>
        </p:nvSpPr>
        <p:spPr/>
        <p:txBody>
          <a:bodyPr/>
          <a:lstStyle/>
          <a:p>
            <a:fld id="{F78F707E-E062-5C47-A7FE-62DAAA8D2156}" type="datetime4">
              <a:rPr lang="en-CA" smtClean="0"/>
              <a:pPr/>
              <a:t>July 23,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11</a:t>
            </a:fld>
            <a:endParaRPr lang="en-US"/>
          </a:p>
        </p:txBody>
      </p:sp>
    </p:spTree>
    <p:extLst>
      <p:ext uri="{BB962C8B-B14F-4D97-AF65-F5344CB8AC3E}">
        <p14:creationId xmlns:p14="http://schemas.microsoft.com/office/powerpoint/2010/main" val="39247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FCBCA37-E9DE-A841-81BB-554CC890BCE4}" type="datetime4">
              <a:rPr lang="en-CA" smtClean="0"/>
              <a:pPr/>
              <a:t>July 23, 2021</a:t>
            </a:fld>
            <a:endParaRPr lang="en-US"/>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341EDA-DF76-394C-B359-28542C3A7753}" type="slidenum">
              <a:rPr lang="en-US" smtClean="0"/>
              <a:pPr/>
              <a:t>12</a:t>
            </a:fld>
            <a:endParaRPr lang="en-US"/>
          </a:p>
        </p:txBody>
      </p:sp>
      <p:sp>
        <p:nvSpPr>
          <p:cNvPr id="6" name="Content Placeholder 5"/>
          <p:cNvSpPr>
            <a:spLocks noGrp="1"/>
          </p:cNvSpPr>
          <p:nvPr>
            <p:ph idx="1"/>
          </p:nvPr>
        </p:nvSpPr>
        <p:spPr/>
        <p:txBody>
          <a:bodyPr/>
          <a:lstStyle/>
          <a:p>
            <a:endParaRPr lang="en-CA"/>
          </a:p>
        </p:txBody>
      </p:sp>
    </p:spTree>
    <p:extLst>
      <p:ext uri="{BB962C8B-B14F-4D97-AF65-F5344CB8AC3E}">
        <p14:creationId xmlns:p14="http://schemas.microsoft.com/office/powerpoint/2010/main" val="163881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Project Summary</a:t>
            </a:r>
            <a:endParaRPr lang="en-US" dirty="0"/>
          </a:p>
          <a:p>
            <a:r>
              <a:rPr lang="en-US" dirty="0" smtClean="0"/>
              <a:t>Something Else</a:t>
            </a:r>
            <a:endParaRPr lang="en-US" dirty="0"/>
          </a:p>
          <a:p>
            <a:r>
              <a:rPr lang="en-US" dirty="0" smtClean="0"/>
              <a:t>Another Thing</a:t>
            </a:r>
          </a:p>
          <a:p>
            <a:r>
              <a:rPr lang="en-US" dirty="0" smtClean="0"/>
              <a:t>Last Thing</a:t>
            </a:r>
            <a:endParaRPr lang="en-US" dirty="0"/>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2</a:t>
            </a:fld>
            <a:endParaRPr lang="en-US"/>
          </a:p>
        </p:txBody>
      </p:sp>
      <p:sp>
        <p:nvSpPr>
          <p:cNvPr id="4" name="Date Placeholder 3"/>
          <p:cNvSpPr>
            <a:spLocks noGrp="1"/>
          </p:cNvSpPr>
          <p:nvPr>
            <p:ph type="dt" sz="half" idx="2"/>
          </p:nvPr>
        </p:nvSpPr>
        <p:spPr/>
        <p:txBody>
          <a:bodyPr/>
          <a:lstStyle/>
          <a:p>
            <a:fld id="{938A8CA3-7F0C-5446-9644-486EEACF7FAF}" type="datetime4">
              <a:rPr lang="en-CA" smtClean="0"/>
              <a:t>July 23, 2021</a:t>
            </a:fld>
            <a:endParaRPr lang="en-US"/>
          </a:p>
        </p:txBody>
      </p:sp>
    </p:spTree>
    <p:extLst>
      <p:ext uri="{BB962C8B-B14F-4D97-AF65-F5344CB8AC3E}">
        <p14:creationId xmlns:p14="http://schemas.microsoft.com/office/powerpoint/2010/main" val="8975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dirty="0" smtClean="0"/>
              <a:t>What is an astronaut’s favorite key on the keyboard?</a:t>
            </a:r>
            <a:endParaRPr lang="en-US" dirty="0"/>
          </a:p>
        </p:txBody>
      </p:sp>
      <p:sp>
        <p:nvSpPr>
          <p:cNvPr id="3" name="Text Placeholder 2"/>
          <p:cNvSpPr>
            <a:spLocks noGrp="1"/>
          </p:cNvSpPr>
          <p:nvPr>
            <p:ph type="body" idx="1"/>
          </p:nvPr>
        </p:nvSpPr>
        <p:spPr/>
        <p:txBody>
          <a:bodyPr/>
          <a:lstStyle/>
          <a:p>
            <a:r>
              <a:rPr lang="en-US" dirty="0" smtClean="0"/>
              <a:t>The spacebar.</a:t>
            </a:r>
            <a:endParaRPr lang="en-US" dirty="0"/>
          </a:p>
        </p:txBody>
      </p:sp>
      <p:sp>
        <p:nvSpPr>
          <p:cNvPr id="4" name="Date Placeholder 3"/>
          <p:cNvSpPr>
            <a:spLocks noGrp="1"/>
          </p:cNvSpPr>
          <p:nvPr>
            <p:ph type="dt" sz="half" idx="10"/>
          </p:nvPr>
        </p:nvSpPr>
        <p:spPr/>
        <p:txBody>
          <a:bodyPr/>
          <a:lstStyle/>
          <a:p>
            <a:fld id="{01726941-DB26-E74E-AA79-985F679517B7}" type="datetime4">
              <a:rPr lang="en-CA" smtClean="0"/>
              <a:pPr/>
              <a:t>July 23, 2021</a:t>
            </a:fld>
            <a:endParaRPr lang="en-US"/>
          </a:p>
        </p:txBody>
      </p:sp>
      <p:sp>
        <p:nvSpPr>
          <p:cNvPr id="19" name="Footer Placeholder 1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341EDA-DF76-394C-B359-28542C3A7753}" type="slidenum">
              <a:rPr lang="en-US" smtClean="0"/>
              <a:pPr/>
              <a:t>3</a:t>
            </a:fld>
            <a:endParaRPr lang="en-US"/>
          </a:p>
        </p:txBody>
      </p:sp>
    </p:spTree>
    <p:extLst>
      <p:ext uri="{BB962C8B-B14F-4D97-AF65-F5344CB8AC3E}">
        <p14:creationId xmlns:p14="http://schemas.microsoft.com/office/powerpoint/2010/main" val="148024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a:blip r:embed="rId2" cstate="screen">
            <a:alphaModFix amt="5000"/>
            <a:extLst>
              <a:ext uri="{28A0092B-C50C-407E-A947-70E740481C1C}">
                <a14:useLocalDpi xmlns:a14="http://schemas.microsoft.com/office/drawing/2010/main"/>
              </a:ext>
            </a:extLst>
          </a:blip>
          <a:srcRect/>
          <a:stretch>
            <a:fillRect/>
          </a:stretch>
        </p:blipFill>
        <p:spPr/>
      </p:pic>
      <p:sp>
        <p:nvSpPr>
          <p:cNvPr id="2" name="Title 1"/>
          <p:cNvSpPr>
            <a:spLocks noGrp="1"/>
          </p:cNvSpPr>
          <p:nvPr>
            <p:ph type="title"/>
          </p:nvPr>
        </p:nvSpPr>
        <p:spPr/>
        <p:txBody>
          <a:bodyPr/>
          <a:lstStyle/>
          <a:p>
            <a:r>
              <a:rPr lang="en-US" dirty="0" smtClean="0"/>
              <a:t>I poured root beer in a square glass. What did I get?</a:t>
            </a:r>
            <a:endParaRPr lang="en-US" dirty="0"/>
          </a:p>
        </p:txBody>
      </p:sp>
      <p:sp>
        <p:nvSpPr>
          <p:cNvPr id="3" name="Text Placeholder 2"/>
          <p:cNvSpPr>
            <a:spLocks noGrp="1"/>
          </p:cNvSpPr>
          <p:nvPr>
            <p:ph type="body" idx="1"/>
          </p:nvPr>
        </p:nvSpPr>
        <p:spPr/>
        <p:txBody>
          <a:bodyPr/>
          <a:lstStyle/>
          <a:p>
            <a:r>
              <a:rPr lang="en-US" dirty="0" smtClean="0"/>
              <a:t>Just beer</a:t>
            </a:r>
            <a:r>
              <a:rPr lang="en-US" dirty="0" smtClean="0"/>
              <a:t>.</a:t>
            </a:r>
            <a:endParaRPr lang="en-US" dirty="0"/>
          </a:p>
        </p:txBody>
      </p:sp>
      <p:sp>
        <p:nvSpPr>
          <p:cNvPr id="4" name="Date Placeholder 3"/>
          <p:cNvSpPr>
            <a:spLocks noGrp="1"/>
          </p:cNvSpPr>
          <p:nvPr>
            <p:ph type="dt" sz="half" idx="10"/>
          </p:nvPr>
        </p:nvSpPr>
        <p:spPr/>
        <p:txBody>
          <a:bodyPr/>
          <a:lstStyle/>
          <a:p>
            <a:fld id="{01726941-DB26-E74E-AA79-985F679517B7}" type="datetime4">
              <a:rPr lang="en-CA" smtClean="0"/>
              <a:pPr/>
              <a:t>July 23, 2021</a:t>
            </a:fld>
            <a:endParaRPr lang="en-US"/>
          </a:p>
        </p:txBody>
      </p:sp>
      <p:sp>
        <p:nvSpPr>
          <p:cNvPr id="19" name="Footer Placeholder 18"/>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341EDA-DF76-394C-B359-28542C3A7753}" type="slidenum">
              <a:rPr lang="en-US" smtClean="0"/>
              <a:pPr/>
              <a:t>4</a:t>
            </a:fld>
            <a:endParaRPr lang="en-US"/>
          </a:p>
        </p:txBody>
      </p:sp>
    </p:spTree>
    <p:extLst>
      <p:ext uri="{BB962C8B-B14F-4D97-AF65-F5344CB8AC3E}">
        <p14:creationId xmlns:p14="http://schemas.microsoft.com/office/powerpoint/2010/main" val="171972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lnSpcReduction="10000"/>
          </a:bodyPr>
          <a:lstStyle/>
          <a:p>
            <a:r>
              <a:rPr lang="en-US" dirty="0"/>
              <a:t>Founded in 1993, Kinross Gold is a senior gold mining company with a diverse portfolio of mines and projects in the United States, Brazil, Chile, Ghana, Mauritania, and Russia. Headquartered in Toronto, Canada, Kinross employs approximately 9,000 people </a:t>
            </a:r>
            <a:r>
              <a:rPr lang="en-US" dirty="0" smtClean="0"/>
              <a:t>worldwide.</a:t>
            </a:r>
          </a:p>
          <a:p>
            <a:r>
              <a:rPr lang="en-US" dirty="0"/>
              <a:t>Fort Knox is an open-pit gold mine located near the city of Fairbanks, Alaska. It is mined by conventional open-pit methods, with ore processed at a mill and heap leach facility</a:t>
            </a:r>
            <a:r>
              <a:rPr lang="en-US" dirty="0" smtClean="0"/>
              <a:t>.</a:t>
            </a:r>
          </a:p>
          <a:p>
            <a:r>
              <a:rPr lang="en-US" dirty="0" smtClean="0"/>
              <a:t>Heap Leaching is a low-cost method that is most suitable for treatment of low-grade materials that do not justify the higher costs of grinding and agitation leaching. The ores are placed on a liner, cyanide solution is dripped on the pad and percolates through the ores. Dissolved gold in the solution is extracted through adsorption, desorption and regeneration (ADR) plant.</a:t>
            </a:r>
            <a:endParaRPr lang="en-US" dirty="0"/>
          </a:p>
          <a:p>
            <a:r>
              <a:rPr lang="en-US" dirty="0" smtClean="0"/>
              <a:t>The heap leach production acts similar to a “black box” function, where inputs are cyanide solution, gold ores, time, etc. and the output is pregnant solution (solution with gold dissolved). Understanding the heap leaching process can help the mining operation plan for the ore stacking and leaching cycle. On the financial side, a well established heap leach model can help the company foresee the upcoming challenges and opportunities.</a:t>
            </a:r>
          </a:p>
        </p:txBody>
      </p:sp>
      <p:sp>
        <p:nvSpPr>
          <p:cNvPr id="4" name="Date Placeholder 3"/>
          <p:cNvSpPr>
            <a:spLocks noGrp="1"/>
          </p:cNvSpPr>
          <p:nvPr>
            <p:ph type="dt" sz="half" idx="10"/>
          </p:nvPr>
        </p:nvSpPr>
        <p:spPr/>
        <p:txBody>
          <a:bodyPr/>
          <a:lstStyle/>
          <a:p>
            <a:fld id="{E35C74F7-D47D-EC46-9833-7ECFE3470865}" type="datetime4">
              <a:rPr lang="en-CA" smtClean="0"/>
              <a:pPr/>
              <a:t>July 23,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5</a:t>
            </a:fld>
            <a:endParaRPr lang="en-US"/>
          </a:p>
        </p:txBody>
      </p:sp>
      <p:sp>
        <p:nvSpPr>
          <p:cNvPr id="12" name="Text Placeholder 11"/>
          <p:cNvSpPr>
            <a:spLocks noGrp="1"/>
          </p:cNvSpPr>
          <p:nvPr>
            <p:ph type="body" sz="quarter" idx="13"/>
          </p:nvPr>
        </p:nvSpPr>
        <p:spPr/>
        <p:txBody>
          <a:bodyPr/>
          <a:lstStyle/>
          <a:p>
            <a:r>
              <a:rPr lang="en-US" dirty="0"/>
              <a:t>Fort Knox Heap Leach Model Remake</a:t>
            </a:r>
            <a:endParaRPr lang="en-US" dirty="0"/>
          </a:p>
        </p:txBody>
      </p:sp>
    </p:spTree>
    <p:extLst>
      <p:ext uri="{BB962C8B-B14F-4D97-AF65-F5344CB8AC3E}">
        <p14:creationId xmlns:p14="http://schemas.microsoft.com/office/powerpoint/2010/main" val="107254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Content Placeholder 28">
            <a:extLst>
              <a:ext uri="{FF2B5EF4-FFF2-40B4-BE49-F238E27FC236}">
                <a16:creationId xmlns:a16="http://schemas.microsoft.com/office/drawing/2014/main" id="{712FA28B-8677-F046-B5B1-241CA9DB09C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1941" y="727200"/>
            <a:ext cx="6822860" cy="4060800"/>
          </a:xfrm>
          <a:prstGeom prst="rect">
            <a:avLst/>
          </a:prstGeom>
        </p:spPr>
      </p:pic>
      <p:sp>
        <p:nvSpPr>
          <p:cNvPr id="2" name="Title 1">
            <a:extLst>
              <a:ext uri="{FF2B5EF4-FFF2-40B4-BE49-F238E27FC236}">
                <a16:creationId xmlns:a16="http://schemas.microsoft.com/office/drawing/2014/main" id="{58590F43-62DF-5749-872C-00EDA8C19B6C}"/>
              </a:ext>
            </a:extLst>
          </p:cNvPr>
          <p:cNvSpPr>
            <a:spLocks noGrp="1"/>
          </p:cNvSpPr>
          <p:nvPr>
            <p:ph type="title"/>
          </p:nvPr>
        </p:nvSpPr>
        <p:spPr/>
        <p:txBody>
          <a:bodyPr/>
          <a:lstStyle/>
          <a:p>
            <a:r>
              <a:rPr lang="en-US" dirty="0"/>
              <a:t>Operations Map</a:t>
            </a:r>
          </a:p>
        </p:txBody>
      </p:sp>
      <p:sp>
        <p:nvSpPr>
          <p:cNvPr id="3" name="Date Placeholder 2">
            <a:extLst>
              <a:ext uri="{FF2B5EF4-FFF2-40B4-BE49-F238E27FC236}">
                <a16:creationId xmlns:a16="http://schemas.microsoft.com/office/drawing/2014/main" id="{51EE7A51-55FC-B84A-9643-A6C908A6857A}"/>
              </a:ext>
            </a:extLst>
          </p:cNvPr>
          <p:cNvSpPr>
            <a:spLocks noGrp="1"/>
          </p:cNvSpPr>
          <p:nvPr>
            <p:ph type="dt" sz="half" idx="10"/>
          </p:nvPr>
        </p:nvSpPr>
        <p:spPr/>
        <p:txBody>
          <a:bodyPr/>
          <a:lstStyle/>
          <a:p>
            <a:fld id="{1E192792-884A-AD43-BE8E-8F1FC1D5646F}" type="datetime4">
              <a:rPr lang="en-CA" smtClean="0"/>
              <a:pPr/>
              <a:t>July 23, 2021</a:t>
            </a:fld>
            <a:endParaRPr lang="en-US" dirty="0"/>
          </a:p>
        </p:txBody>
      </p:sp>
      <p:sp>
        <p:nvSpPr>
          <p:cNvPr id="4" name="Footer Placeholder 3">
            <a:extLst>
              <a:ext uri="{FF2B5EF4-FFF2-40B4-BE49-F238E27FC236}">
                <a16:creationId xmlns:a16="http://schemas.microsoft.com/office/drawing/2014/main" id="{FA6BB66F-4734-6148-A448-EBD4503D714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CF31C5B-8A74-D243-8857-ACC2512A8A8A}"/>
              </a:ext>
            </a:extLst>
          </p:cNvPr>
          <p:cNvSpPr>
            <a:spLocks noGrp="1"/>
          </p:cNvSpPr>
          <p:nvPr>
            <p:ph type="sldNum" sz="quarter" idx="12"/>
          </p:nvPr>
        </p:nvSpPr>
        <p:spPr/>
        <p:txBody>
          <a:bodyPr/>
          <a:lstStyle/>
          <a:p>
            <a:fld id="{70341EDA-DF76-394C-B359-28542C3A7753}" type="slidenum">
              <a:rPr lang="en-US" smtClean="0"/>
              <a:pPr/>
              <a:t>6</a:t>
            </a:fld>
            <a:endParaRPr lang="en-US"/>
          </a:p>
        </p:txBody>
      </p:sp>
      <p:sp>
        <p:nvSpPr>
          <p:cNvPr id="6" name="Text Placeholder 5">
            <a:extLst>
              <a:ext uri="{FF2B5EF4-FFF2-40B4-BE49-F238E27FC236}">
                <a16:creationId xmlns:a16="http://schemas.microsoft.com/office/drawing/2014/main" id="{221D6AE3-3CDD-2148-9092-C6B80AF4E49F}"/>
              </a:ext>
            </a:extLst>
          </p:cNvPr>
          <p:cNvSpPr>
            <a:spLocks noGrp="1"/>
          </p:cNvSpPr>
          <p:nvPr>
            <p:ph type="body" sz="quarter" idx="13"/>
          </p:nvPr>
        </p:nvSpPr>
        <p:spPr/>
        <p:txBody>
          <a:bodyPr/>
          <a:lstStyle/>
          <a:p>
            <a:r>
              <a:rPr lang="en-US" dirty="0"/>
              <a:t>Fort Knox Heap Leach Model Remake</a:t>
            </a:r>
            <a:endParaRPr lang="en-US" dirty="0"/>
          </a:p>
        </p:txBody>
      </p:sp>
      <p:sp>
        <p:nvSpPr>
          <p:cNvPr id="40" name="Oval 39">
            <a:extLst>
              <a:ext uri="{FF2B5EF4-FFF2-40B4-BE49-F238E27FC236}">
                <a16:creationId xmlns:a16="http://schemas.microsoft.com/office/drawing/2014/main" id="{A0EEA0D4-7394-D24B-AC5B-4C5B7685BBBC}"/>
              </a:ext>
            </a:extLst>
          </p:cNvPr>
          <p:cNvSpPr>
            <a:spLocks noChangeAspect="1"/>
          </p:cNvSpPr>
          <p:nvPr/>
        </p:nvSpPr>
        <p:spPr>
          <a:xfrm>
            <a:off x="3889301" y="3071922"/>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a:extLst>
              <a:ext uri="{FF2B5EF4-FFF2-40B4-BE49-F238E27FC236}">
                <a16:creationId xmlns:a16="http://schemas.microsoft.com/office/drawing/2014/main" id="{1CE4F991-1E2A-664C-BC9B-9D93E28AAE69}"/>
              </a:ext>
            </a:extLst>
          </p:cNvPr>
          <p:cNvSpPr>
            <a:spLocks noChangeAspect="1"/>
          </p:cNvSpPr>
          <p:nvPr/>
        </p:nvSpPr>
        <p:spPr>
          <a:xfrm>
            <a:off x="1089824" y="15827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a:extLst>
              <a:ext uri="{FF2B5EF4-FFF2-40B4-BE49-F238E27FC236}">
                <a16:creationId xmlns:a16="http://schemas.microsoft.com/office/drawing/2014/main" id="{0801D0C2-3862-194F-AFF8-EEA22DD7EE7D}"/>
              </a:ext>
            </a:extLst>
          </p:cNvPr>
          <p:cNvSpPr>
            <a:spLocks noChangeAspect="1"/>
          </p:cNvSpPr>
          <p:nvPr/>
        </p:nvSpPr>
        <p:spPr>
          <a:xfrm>
            <a:off x="1764348" y="2301975"/>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a:extLst>
              <a:ext uri="{FF2B5EF4-FFF2-40B4-BE49-F238E27FC236}">
                <a16:creationId xmlns:a16="http://schemas.microsoft.com/office/drawing/2014/main" id="{823E0F4D-73CA-CA46-A51F-08C26CFCED05}"/>
              </a:ext>
            </a:extLst>
          </p:cNvPr>
          <p:cNvSpPr>
            <a:spLocks noChangeAspect="1"/>
          </p:cNvSpPr>
          <p:nvPr/>
        </p:nvSpPr>
        <p:spPr>
          <a:xfrm>
            <a:off x="1738923" y="2424437"/>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Chord 43">
            <a:extLst>
              <a:ext uri="{FF2B5EF4-FFF2-40B4-BE49-F238E27FC236}">
                <a16:creationId xmlns:a16="http://schemas.microsoft.com/office/drawing/2014/main" id="{7191FC3E-DE7E-CA45-98C9-AE109BD63DE3}"/>
              </a:ext>
            </a:extLst>
          </p:cNvPr>
          <p:cNvSpPr>
            <a:spLocks noChangeAspect="1"/>
          </p:cNvSpPr>
          <p:nvPr/>
        </p:nvSpPr>
        <p:spPr>
          <a:xfrm>
            <a:off x="1739007" y="2423661"/>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Oval 47">
            <a:extLst>
              <a:ext uri="{FF2B5EF4-FFF2-40B4-BE49-F238E27FC236}">
                <a16:creationId xmlns:a16="http://schemas.microsoft.com/office/drawing/2014/main" id="{8D24F0C0-9630-0E48-A828-D52277BE0842}"/>
              </a:ext>
            </a:extLst>
          </p:cNvPr>
          <p:cNvSpPr>
            <a:spLocks noChangeAspect="1"/>
          </p:cNvSpPr>
          <p:nvPr/>
        </p:nvSpPr>
        <p:spPr>
          <a:xfrm>
            <a:off x="2441999" y="2168666"/>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2"/>
              </a:solidFill>
            </a:endParaRPr>
          </a:p>
        </p:txBody>
      </p:sp>
      <p:sp>
        <p:nvSpPr>
          <p:cNvPr id="50" name="Oval 49">
            <a:extLst>
              <a:ext uri="{FF2B5EF4-FFF2-40B4-BE49-F238E27FC236}">
                <a16:creationId xmlns:a16="http://schemas.microsoft.com/office/drawing/2014/main" id="{06E65D51-AD23-7E4F-9A3E-787149C7B69B}"/>
              </a:ext>
            </a:extLst>
          </p:cNvPr>
          <p:cNvSpPr>
            <a:spLocks noChangeAspect="1"/>
          </p:cNvSpPr>
          <p:nvPr/>
        </p:nvSpPr>
        <p:spPr>
          <a:xfrm>
            <a:off x="2590574" y="4006022"/>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Oval 51">
            <a:extLst>
              <a:ext uri="{FF2B5EF4-FFF2-40B4-BE49-F238E27FC236}">
                <a16:creationId xmlns:a16="http://schemas.microsoft.com/office/drawing/2014/main" id="{0B52B753-A12C-1549-9CE3-B84097D6BBB1}"/>
              </a:ext>
            </a:extLst>
          </p:cNvPr>
          <p:cNvSpPr>
            <a:spLocks noChangeAspect="1"/>
          </p:cNvSpPr>
          <p:nvPr/>
        </p:nvSpPr>
        <p:spPr>
          <a:xfrm>
            <a:off x="3040719" y="365625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Oval 53">
            <a:extLst>
              <a:ext uri="{FF2B5EF4-FFF2-40B4-BE49-F238E27FC236}">
                <a16:creationId xmlns:a16="http://schemas.microsoft.com/office/drawing/2014/main" id="{7FC8A0A3-8D73-2D4F-9AE2-3644CB2D7F97}"/>
              </a:ext>
            </a:extLst>
          </p:cNvPr>
          <p:cNvSpPr>
            <a:spLocks noChangeAspect="1"/>
          </p:cNvSpPr>
          <p:nvPr/>
        </p:nvSpPr>
        <p:spPr>
          <a:xfrm>
            <a:off x="3695564" y="2842200"/>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Oval 55">
            <a:extLst>
              <a:ext uri="{FF2B5EF4-FFF2-40B4-BE49-F238E27FC236}">
                <a16:creationId xmlns:a16="http://schemas.microsoft.com/office/drawing/2014/main" id="{CE7EB72A-0004-6A4B-AFC0-316769A7528F}"/>
              </a:ext>
            </a:extLst>
          </p:cNvPr>
          <p:cNvSpPr>
            <a:spLocks noChangeAspect="1"/>
          </p:cNvSpPr>
          <p:nvPr/>
        </p:nvSpPr>
        <p:spPr>
          <a:xfrm>
            <a:off x="6998746" y="1528748"/>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Oval 56">
            <a:extLst>
              <a:ext uri="{FF2B5EF4-FFF2-40B4-BE49-F238E27FC236}">
                <a16:creationId xmlns:a16="http://schemas.microsoft.com/office/drawing/2014/main" id="{CC44DE67-7AE0-2842-BE91-4381216E4D3A}"/>
              </a:ext>
            </a:extLst>
          </p:cNvPr>
          <p:cNvSpPr>
            <a:spLocks noChangeAspect="1"/>
          </p:cNvSpPr>
          <p:nvPr/>
        </p:nvSpPr>
        <p:spPr>
          <a:xfrm>
            <a:off x="6872746" y="1447456"/>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Chord 63">
            <a:extLst>
              <a:ext uri="{FF2B5EF4-FFF2-40B4-BE49-F238E27FC236}">
                <a16:creationId xmlns:a16="http://schemas.microsoft.com/office/drawing/2014/main" id="{70DE6ED5-F219-2F4B-89B7-722C1D1BF039}"/>
              </a:ext>
            </a:extLst>
          </p:cNvPr>
          <p:cNvSpPr>
            <a:spLocks noChangeAspect="1"/>
          </p:cNvSpPr>
          <p:nvPr/>
        </p:nvSpPr>
        <p:spPr>
          <a:xfrm>
            <a:off x="1089824" y="1582748"/>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Chord 64">
            <a:extLst>
              <a:ext uri="{FF2B5EF4-FFF2-40B4-BE49-F238E27FC236}">
                <a16:creationId xmlns:a16="http://schemas.microsoft.com/office/drawing/2014/main" id="{91391F7A-B56B-8C4D-8C05-9646FDDFF6E1}"/>
              </a:ext>
            </a:extLst>
          </p:cNvPr>
          <p:cNvSpPr>
            <a:spLocks noChangeAspect="1"/>
          </p:cNvSpPr>
          <p:nvPr/>
        </p:nvSpPr>
        <p:spPr>
          <a:xfrm>
            <a:off x="3695564" y="2842200"/>
            <a:ext cx="108000" cy="108000"/>
          </a:xfrm>
          <a:prstGeom prst="chord">
            <a:avLst>
              <a:gd name="adj1" fmla="val 5427551"/>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0" name="TextBox 69">
            <a:extLst>
              <a:ext uri="{FF2B5EF4-FFF2-40B4-BE49-F238E27FC236}">
                <a16:creationId xmlns:a16="http://schemas.microsoft.com/office/drawing/2014/main" id="{D11169BB-303B-1441-825B-1DB8CC561D20}"/>
              </a:ext>
            </a:extLst>
          </p:cNvPr>
          <p:cNvSpPr txBox="1"/>
          <p:nvPr/>
        </p:nvSpPr>
        <p:spPr>
          <a:xfrm>
            <a:off x="1089824" y="1582748"/>
            <a:ext cx="971004" cy="268517"/>
          </a:xfrm>
          <a:prstGeom prst="rect">
            <a:avLst/>
          </a:prstGeom>
          <a:noFill/>
        </p:spPr>
        <p:txBody>
          <a:bodyPr wrap="none" lIns="180000" tIns="72000" rIns="72000" bIns="72000" rtlCol="0">
            <a:spAutoFit/>
          </a:bodyPr>
          <a:lstStyle/>
          <a:p>
            <a:r>
              <a:rPr lang="en-US" sz="800" dirty="0"/>
              <a:t>Fort Knox, USA</a:t>
            </a:r>
          </a:p>
        </p:txBody>
      </p:sp>
      <p:sp>
        <p:nvSpPr>
          <p:cNvPr id="71" name="TextBox 70">
            <a:extLst>
              <a:ext uri="{FF2B5EF4-FFF2-40B4-BE49-F238E27FC236}">
                <a16:creationId xmlns:a16="http://schemas.microsoft.com/office/drawing/2014/main" id="{B4EBE6B3-B364-AB4B-9B56-FA2016B31D92}"/>
              </a:ext>
            </a:extLst>
          </p:cNvPr>
          <p:cNvSpPr txBox="1"/>
          <p:nvPr/>
        </p:nvSpPr>
        <p:spPr>
          <a:xfrm>
            <a:off x="688145" y="2141458"/>
            <a:ext cx="1184203" cy="268517"/>
          </a:xfrm>
          <a:prstGeom prst="rect">
            <a:avLst/>
          </a:prstGeom>
          <a:noFill/>
        </p:spPr>
        <p:txBody>
          <a:bodyPr wrap="none" lIns="72000" tIns="72000" rIns="180000" bIns="72000" rtlCol="0">
            <a:spAutoFit/>
          </a:bodyPr>
          <a:lstStyle/>
          <a:p>
            <a:pPr algn="r"/>
            <a:r>
              <a:rPr lang="en-US" sz="800" dirty="0"/>
              <a:t>Bald Mountain, USA</a:t>
            </a:r>
          </a:p>
        </p:txBody>
      </p:sp>
      <p:sp>
        <p:nvSpPr>
          <p:cNvPr id="72" name="TextBox 71">
            <a:extLst>
              <a:ext uri="{FF2B5EF4-FFF2-40B4-BE49-F238E27FC236}">
                <a16:creationId xmlns:a16="http://schemas.microsoft.com/office/drawing/2014/main" id="{506717BB-A46C-0146-B500-03E439EE1689}"/>
              </a:ext>
            </a:extLst>
          </p:cNvPr>
          <p:cNvSpPr txBox="1"/>
          <p:nvPr/>
        </p:nvSpPr>
        <p:spPr>
          <a:xfrm>
            <a:off x="1739007" y="2423661"/>
            <a:ext cx="1281986" cy="268517"/>
          </a:xfrm>
          <a:prstGeom prst="rect">
            <a:avLst/>
          </a:prstGeom>
          <a:noFill/>
        </p:spPr>
        <p:txBody>
          <a:bodyPr wrap="none" lIns="180000" tIns="72000" rIns="72000" bIns="72000" rtlCol="0">
            <a:spAutoFit/>
          </a:bodyPr>
          <a:lstStyle/>
          <a:p>
            <a:r>
              <a:rPr lang="en-US" sz="800" dirty="0"/>
              <a:t>Round Mountain, USA</a:t>
            </a:r>
          </a:p>
        </p:txBody>
      </p:sp>
      <p:sp>
        <p:nvSpPr>
          <p:cNvPr id="73" name="TextBox 72">
            <a:extLst>
              <a:ext uri="{FF2B5EF4-FFF2-40B4-BE49-F238E27FC236}">
                <a16:creationId xmlns:a16="http://schemas.microsoft.com/office/drawing/2014/main" id="{EF7D57D6-0975-604B-87DC-C507A4ED0396}"/>
              </a:ext>
            </a:extLst>
          </p:cNvPr>
          <p:cNvSpPr txBox="1"/>
          <p:nvPr/>
        </p:nvSpPr>
        <p:spPr>
          <a:xfrm>
            <a:off x="2441999" y="2008149"/>
            <a:ext cx="1030314" cy="268517"/>
          </a:xfrm>
          <a:prstGeom prst="rect">
            <a:avLst/>
          </a:prstGeom>
          <a:noFill/>
        </p:spPr>
        <p:txBody>
          <a:bodyPr wrap="none" lIns="180000" tIns="72000" rIns="72000" bIns="72000" rtlCol="0">
            <a:spAutoFit/>
          </a:bodyPr>
          <a:lstStyle/>
          <a:p>
            <a:r>
              <a:rPr lang="en-US" sz="800" dirty="0"/>
              <a:t>Toronto, Canada</a:t>
            </a:r>
          </a:p>
        </p:txBody>
      </p:sp>
      <p:sp>
        <p:nvSpPr>
          <p:cNvPr id="74" name="TextBox 73">
            <a:extLst>
              <a:ext uri="{FF2B5EF4-FFF2-40B4-BE49-F238E27FC236}">
                <a16:creationId xmlns:a16="http://schemas.microsoft.com/office/drawing/2014/main" id="{A6DA587E-73DB-044A-BAB3-66A5429DAEA6}"/>
              </a:ext>
            </a:extLst>
          </p:cNvPr>
          <p:cNvSpPr txBox="1"/>
          <p:nvPr/>
        </p:nvSpPr>
        <p:spPr>
          <a:xfrm>
            <a:off x="3040719" y="3656256"/>
            <a:ext cx="982224" cy="268517"/>
          </a:xfrm>
          <a:prstGeom prst="rect">
            <a:avLst/>
          </a:prstGeom>
          <a:noFill/>
        </p:spPr>
        <p:txBody>
          <a:bodyPr wrap="none" lIns="180000" tIns="72000" rIns="72000" bIns="72000" rtlCol="0">
            <a:spAutoFit/>
          </a:bodyPr>
          <a:lstStyle/>
          <a:p>
            <a:r>
              <a:rPr lang="en-US" sz="800" dirty="0" err="1"/>
              <a:t>Paracatu</a:t>
            </a:r>
            <a:r>
              <a:rPr lang="en-US" sz="800" dirty="0"/>
              <a:t>, Brazil</a:t>
            </a:r>
          </a:p>
        </p:txBody>
      </p:sp>
      <p:sp>
        <p:nvSpPr>
          <p:cNvPr id="75" name="TextBox 74">
            <a:extLst>
              <a:ext uri="{FF2B5EF4-FFF2-40B4-BE49-F238E27FC236}">
                <a16:creationId xmlns:a16="http://schemas.microsoft.com/office/drawing/2014/main" id="{D19A11F1-E72C-E540-92C0-631CE43D46F3}"/>
              </a:ext>
            </a:extLst>
          </p:cNvPr>
          <p:cNvSpPr txBox="1"/>
          <p:nvPr/>
        </p:nvSpPr>
        <p:spPr>
          <a:xfrm>
            <a:off x="1738791" y="3845505"/>
            <a:ext cx="959783" cy="268517"/>
          </a:xfrm>
          <a:prstGeom prst="rect">
            <a:avLst/>
          </a:prstGeom>
          <a:noFill/>
        </p:spPr>
        <p:txBody>
          <a:bodyPr wrap="none" lIns="72000" tIns="72000" rIns="180000" bIns="72000" rtlCol="0">
            <a:spAutoFit/>
          </a:bodyPr>
          <a:lstStyle/>
          <a:p>
            <a:pPr algn="r"/>
            <a:r>
              <a:rPr lang="en-US" sz="800" dirty="0"/>
              <a:t>La </a:t>
            </a:r>
            <a:r>
              <a:rPr lang="en-US" sz="800" dirty="0" err="1"/>
              <a:t>Coipa</a:t>
            </a:r>
            <a:r>
              <a:rPr lang="en-US" sz="800" dirty="0"/>
              <a:t>, Chile</a:t>
            </a:r>
          </a:p>
        </p:txBody>
      </p:sp>
      <p:sp>
        <p:nvSpPr>
          <p:cNvPr id="76" name="TextBox 75">
            <a:extLst>
              <a:ext uri="{FF2B5EF4-FFF2-40B4-BE49-F238E27FC236}">
                <a16:creationId xmlns:a16="http://schemas.microsoft.com/office/drawing/2014/main" id="{2016E2C7-2264-0D4D-BF56-A2D1693500A0}"/>
              </a:ext>
            </a:extLst>
          </p:cNvPr>
          <p:cNvSpPr txBox="1"/>
          <p:nvPr/>
        </p:nvSpPr>
        <p:spPr>
          <a:xfrm>
            <a:off x="3695564" y="2681683"/>
            <a:ext cx="1124892" cy="268517"/>
          </a:xfrm>
          <a:prstGeom prst="rect">
            <a:avLst/>
          </a:prstGeom>
          <a:noFill/>
        </p:spPr>
        <p:txBody>
          <a:bodyPr wrap="none" lIns="180000" tIns="72000" rIns="72000" bIns="72000" rtlCol="0">
            <a:spAutoFit/>
          </a:bodyPr>
          <a:lstStyle/>
          <a:p>
            <a:r>
              <a:rPr lang="en-US" sz="800" dirty="0" err="1"/>
              <a:t>Tasiast</a:t>
            </a:r>
            <a:r>
              <a:rPr lang="en-US" sz="800" dirty="0"/>
              <a:t>, Mauritania</a:t>
            </a:r>
          </a:p>
        </p:txBody>
      </p:sp>
      <p:sp>
        <p:nvSpPr>
          <p:cNvPr id="77" name="TextBox 76">
            <a:extLst>
              <a:ext uri="{FF2B5EF4-FFF2-40B4-BE49-F238E27FC236}">
                <a16:creationId xmlns:a16="http://schemas.microsoft.com/office/drawing/2014/main" id="{37EA2684-5C71-0A45-9766-24238ED05163}"/>
              </a:ext>
            </a:extLst>
          </p:cNvPr>
          <p:cNvSpPr txBox="1"/>
          <p:nvPr/>
        </p:nvSpPr>
        <p:spPr>
          <a:xfrm>
            <a:off x="3889301" y="3071922"/>
            <a:ext cx="983828" cy="268517"/>
          </a:xfrm>
          <a:prstGeom prst="rect">
            <a:avLst/>
          </a:prstGeom>
          <a:noFill/>
        </p:spPr>
        <p:txBody>
          <a:bodyPr wrap="none" lIns="180000" tIns="72000" rIns="72000" bIns="72000" rtlCol="0">
            <a:spAutoFit/>
          </a:bodyPr>
          <a:lstStyle/>
          <a:p>
            <a:r>
              <a:rPr lang="en-US" sz="800" dirty="0" err="1"/>
              <a:t>Chirano</a:t>
            </a:r>
            <a:r>
              <a:rPr lang="en-US" sz="800" dirty="0"/>
              <a:t>, Ghana</a:t>
            </a:r>
          </a:p>
        </p:txBody>
      </p:sp>
      <p:sp>
        <p:nvSpPr>
          <p:cNvPr id="79" name="TextBox 78">
            <a:extLst>
              <a:ext uri="{FF2B5EF4-FFF2-40B4-BE49-F238E27FC236}">
                <a16:creationId xmlns:a16="http://schemas.microsoft.com/office/drawing/2014/main" id="{945EA58F-C4DF-B04F-A099-E28FCD41407F}"/>
              </a:ext>
            </a:extLst>
          </p:cNvPr>
          <p:cNvSpPr txBox="1"/>
          <p:nvPr/>
        </p:nvSpPr>
        <p:spPr>
          <a:xfrm>
            <a:off x="5953637" y="1447456"/>
            <a:ext cx="1027109" cy="268517"/>
          </a:xfrm>
          <a:prstGeom prst="rect">
            <a:avLst/>
          </a:prstGeom>
          <a:noFill/>
        </p:spPr>
        <p:txBody>
          <a:bodyPr wrap="none" lIns="72000" tIns="72000" rIns="180000" bIns="72000" rtlCol="0">
            <a:spAutoFit/>
          </a:bodyPr>
          <a:lstStyle/>
          <a:p>
            <a:pPr algn="r"/>
            <a:r>
              <a:rPr lang="en-US" sz="800" dirty="0" err="1"/>
              <a:t>Dvoinoye,Russia</a:t>
            </a:r>
            <a:endParaRPr lang="en-US" sz="800" dirty="0"/>
          </a:p>
        </p:txBody>
      </p:sp>
      <p:sp>
        <p:nvSpPr>
          <p:cNvPr id="80" name="TextBox 79">
            <a:extLst>
              <a:ext uri="{FF2B5EF4-FFF2-40B4-BE49-F238E27FC236}">
                <a16:creationId xmlns:a16="http://schemas.microsoft.com/office/drawing/2014/main" id="{CC55C2E7-5A8D-DD49-887A-4C60C9DA1563}"/>
              </a:ext>
            </a:extLst>
          </p:cNvPr>
          <p:cNvSpPr txBox="1"/>
          <p:nvPr/>
        </p:nvSpPr>
        <p:spPr>
          <a:xfrm>
            <a:off x="6998746" y="1528748"/>
            <a:ext cx="890854" cy="268517"/>
          </a:xfrm>
          <a:prstGeom prst="rect">
            <a:avLst/>
          </a:prstGeom>
          <a:noFill/>
        </p:spPr>
        <p:txBody>
          <a:bodyPr wrap="none" lIns="180000" tIns="72000" rIns="72000" bIns="72000" rtlCol="0">
            <a:spAutoFit/>
          </a:bodyPr>
          <a:lstStyle/>
          <a:p>
            <a:r>
              <a:rPr lang="en-US" sz="800" dirty="0" err="1"/>
              <a:t>Kupol</a:t>
            </a:r>
            <a:r>
              <a:rPr lang="en-US" sz="800" dirty="0"/>
              <a:t>, Russia</a:t>
            </a:r>
          </a:p>
        </p:txBody>
      </p:sp>
      <p:grpSp>
        <p:nvGrpSpPr>
          <p:cNvPr id="97" name="Group 96">
            <a:extLst>
              <a:ext uri="{FF2B5EF4-FFF2-40B4-BE49-F238E27FC236}">
                <a16:creationId xmlns:a16="http://schemas.microsoft.com/office/drawing/2014/main" id="{64052D68-679E-6D4C-B04E-417C65CFF4E0}"/>
              </a:ext>
            </a:extLst>
          </p:cNvPr>
          <p:cNvGrpSpPr/>
          <p:nvPr/>
        </p:nvGrpSpPr>
        <p:grpSpPr>
          <a:xfrm>
            <a:off x="7115260" y="2480771"/>
            <a:ext cx="1503201" cy="897878"/>
            <a:chOff x="7115260" y="2749417"/>
            <a:chExt cx="1503201" cy="897878"/>
          </a:xfrm>
        </p:grpSpPr>
        <p:sp>
          <p:nvSpPr>
            <p:cNvPr id="81" name="TextBox 80">
              <a:extLst>
                <a:ext uri="{FF2B5EF4-FFF2-40B4-BE49-F238E27FC236}">
                  <a16:creationId xmlns:a16="http://schemas.microsoft.com/office/drawing/2014/main" id="{605E14DE-0500-B048-A838-ACCBA063142C}"/>
                </a:ext>
              </a:extLst>
            </p:cNvPr>
            <p:cNvSpPr txBox="1"/>
            <p:nvPr/>
          </p:nvSpPr>
          <p:spPr>
            <a:xfrm>
              <a:off x="7115260" y="2749417"/>
              <a:ext cx="878030" cy="299295"/>
            </a:xfrm>
            <a:prstGeom prst="rect">
              <a:avLst/>
            </a:prstGeom>
            <a:noFill/>
          </p:spPr>
          <p:txBody>
            <a:bodyPr wrap="none" lIns="180000" tIns="72000" rIns="72000" bIns="72000" rtlCol="0">
              <a:spAutoFit/>
            </a:bodyPr>
            <a:lstStyle/>
            <a:p>
              <a:r>
                <a:rPr lang="en-US" sz="1000" dirty="0">
                  <a:solidFill>
                    <a:schemeClr val="accent1"/>
                  </a:solidFill>
                </a:rPr>
                <a:t>Operations</a:t>
              </a:r>
            </a:p>
          </p:txBody>
        </p:sp>
        <p:sp>
          <p:nvSpPr>
            <p:cNvPr id="84" name="Oval 83">
              <a:extLst>
                <a:ext uri="{FF2B5EF4-FFF2-40B4-BE49-F238E27FC236}">
                  <a16:creationId xmlns:a16="http://schemas.microsoft.com/office/drawing/2014/main" id="{947D9146-D158-304F-9A24-8F60EAE6E716}"/>
                </a:ext>
              </a:extLst>
            </p:cNvPr>
            <p:cNvSpPr>
              <a:spLocks noChangeAspect="1"/>
            </p:cNvSpPr>
            <p:nvPr/>
          </p:nvSpPr>
          <p:spPr>
            <a:xfrm>
              <a:off x="7115260" y="2845064"/>
              <a:ext cx="108000" cy="1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2" name="TextBox 91">
              <a:extLst>
                <a:ext uri="{FF2B5EF4-FFF2-40B4-BE49-F238E27FC236}">
                  <a16:creationId xmlns:a16="http://schemas.microsoft.com/office/drawing/2014/main" id="{D639A6F1-FB09-8B48-8C8E-345CA22C343A}"/>
                </a:ext>
              </a:extLst>
            </p:cNvPr>
            <p:cNvSpPr txBox="1"/>
            <p:nvPr/>
          </p:nvSpPr>
          <p:spPr>
            <a:xfrm>
              <a:off x="7115260" y="3049200"/>
              <a:ext cx="1503201" cy="299295"/>
            </a:xfrm>
            <a:prstGeom prst="rect">
              <a:avLst/>
            </a:prstGeom>
            <a:noFill/>
          </p:spPr>
          <p:txBody>
            <a:bodyPr wrap="none" lIns="180000" tIns="72000" rIns="72000" bIns="72000" rtlCol="0">
              <a:spAutoFit/>
            </a:bodyPr>
            <a:lstStyle/>
            <a:p>
              <a:r>
                <a:rPr lang="en-US" sz="1000" dirty="0">
                  <a:solidFill>
                    <a:schemeClr val="accent2"/>
                  </a:solidFill>
                </a:rPr>
                <a:t>Development Projects</a:t>
              </a:r>
            </a:p>
          </p:txBody>
        </p:sp>
        <p:sp>
          <p:nvSpPr>
            <p:cNvPr id="93" name="Oval 92">
              <a:extLst>
                <a:ext uri="{FF2B5EF4-FFF2-40B4-BE49-F238E27FC236}">
                  <a16:creationId xmlns:a16="http://schemas.microsoft.com/office/drawing/2014/main" id="{3F83FA5B-DCA0-D14F-9512-CE23EAD26351}"/>
                </a:ext>
              </a:extLst>
            </p:cNvPr>
            <p:cNvSpPr>
              <a:spLocks noChangeAspect="1"/>
            </p:cNvSpPr>
            <p:nvPr/>
          </p:nvSpPr>
          <p:spPr>
            <a:xfrm>
              <a:off x="7115260" y="314484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5" name="TextBox 94">
              <a:extLst>
                <a:ext uri="{FF2B5EF4-FFF2-40B4-BE49-F238E27FC236}">
                  <a16:creationId xmlns:a16="http://schemas.microsoft.com/office/drawing/2014/main" id="{857554A0-6A17-6F4B-B3BE-5AEEEC0F26D4}"/>
                </a:ext>
              </a:extLst>
            </p:cNvPr>
            <p:cNvSpPr txBox="1"/>
            <p:nvPr/>
          </p:nvSpPr>
          <p:spPr>
            <a:xfrm>
              <a:off x="7115260" y="3348000"/>
              <a:ext cx="927722" cy="299295"/>
            </a:xfrm>
            <a:prstGeom prst="rect">
              <a:avLst/>
            </a:prstGeom>
            <a:noFill/>
          </p:spPr>
          <p:txBody>
            <a:bodyPr wrap="none" lIns="180000" tIns="72000" rIns="72000" bIns="72000" rtlCol="0">
              <a:spAutoFit/>
            </a:bodyPr>
            <a:lstStyle/>
            <a:p>
              <a:r>
                <a:rPr lang="en-US" sz="1000" dirty="0">
                  <a:solidFill>
                    <a:schemeClr val="tx2"/>
                  </a:solidFill>
                </a:rPr>
                <a:t>Head Office</a:t>
              </a:r>
            </a:p>
          </p:txBody>
        </p:sp>
        <p:sp>
          <p:nvSpPr>
            <p:cNvPr id="96" name="Oval 95">
              <a:extLst>
                <a:ext uri="{FF2B5EF4-FFF2-40B4-BE49-F238E27FC236}">
                  <a16:creationId xmlns:a16="http://schemas.microsoft.com/office/drawing/2014/main" id="{159DCB94-20F5-F34A-88E3-801858405753}"/>
                </a:ext>
              </a:extLst>
            </p:cNvPr>
            <p:cNvSpPr>
              <a:spLocks noChangeAspect="1"/>
            </p:cNvSpPr>
            <p:nvPr/>
          </p:nvSpPr>
          <p:spPr>
            <a:xfrm>
              <a:off x="7115260" y="3443647"/>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19322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July 23,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7</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Mine technical services team – pad information</a:t>
            </a:r>
          </a:p>
          <a:p>
            <a:pPr lvl="1"/>
            <a:r>
              <a:rPr lang="en-US" dirty="0"/>
              <a:t>O</a:t>
            </a:r>
            <a:r>
              <a:rPr lang="en-US" dirty="0" smtClean="0"/>
              <a:t>res information placed on the heap leach pad. Ores tonnage, contained gold ounces, time placed and location.</a:t>
            </a:r>
          </a:p>
          <a:p>
            <a:pPr lvl="1"/>
            <a:r>
              <a:rPr lang="en-US" dirty="0" smtClean="0"/>
              <a:t>Leaching information. This describes the time when leaching at a certain area started and ended.</a:t>
            </a:r>
          </a:p>
          <a:p>
            <a:r>
              <a:rPr lang="en-US" dirty="0" smtClean="0"/>
              <a:t>Metallurgy team – solution information and metal production</a:t>
            </a:r>
          </a:p>
          <a:p>
            <a:pPr lvl="1"/>
            <a:r>
              <a:rPr lang="en-US" dirty="0" smtClean="0"/>
              <a:t>Solution information. This records the cyanide solution strength and the gold grade in the barren and pregnant solutions.</a:t>
            </a:r>
            <a:r>
              <a:rPr lang="en-US" dirty="0"/>
              <a:t> </a:t>
            </a:r>
            <a:r>
              <a:rPr lang="en-US" dirty="0" smtClean="0"/>
              <a:t>Solution information also includes the solution flowrate to the heap leach pad and the flowrate back to the ADR plant.</a:t>
            </a:r>
          </a:p>
          <a:p>
            <a:pPr lvl="1"/>
            <a:r>
              <a:rPr lang="en-US" dirty="0" smtClean="0"/>
              <a:t>Metal production. This records the </a:t>
            </a:r>
            <a:r>
              <a:rPr lang="en-US" dirty="0" smtClean="0"/>
              <a:t>amount </a:t>
            </a:r>
            <a:r>
              <a:rPr lang="en-US" dirty="0" smtClean="0"/>
              <a:t>of gold </a:t>
            </a:r>
            <a:r>
              <a:rPr lang="en-US" dirty="0" smtClean="0"/>
              <a:t>produced by month.</a:t>
            </a:r>
            <a:endParaRPr lang="en-US" dirty="0" smtClean="0"/>
          </a:p>
        </p:txBody>
      </p:sp>
      <p:sp>
        <p:nvSpPr>
          <p:cNvPr id="14" name="Text Placeholder 13"/>
          <p:cNvSpPr>
            <a:spLocks noGrp="1"/>
          </p:cNvSpPr>
          <p:nvPr>
            <p:ph type="body" sz="quarter" idx="15"/>
          </p:nvPr>
        </p:nvSpPr>
        <p:spPr/>
        <p:txBody>
          <a:bodyPr/>
          <a:lstStyle/>
          <a:p>
            <a:r>
              <a:rPr lang="en-US" dirty="0"/>
              <a:t>Fort Knox Heap Leach Model Remake</a:t>
            </a:r>
            <a:endParaRPr lang="en-US" dirty="0"/>
          </a:p>
        </p:txBody>
      </p:sp>
    </p:spTree>
    <p:extLst>
      <p:ext uri="{BB962C8B-B14F-4D97-AF65-F5344CB8AC3E}">
        <p14:creationId xmlns:p14="http://schemas.microsoft.com/office/powerpoint/2010/main" val="10419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Goals</a:t>
            </a:r>
            <a:endParaRPr lang="en-US" dirty="0"/>
          </a:p>
        </p:txBody>
      </p:sp>
      <p:sp>
        <p:nvSpPr>
          <p:cNvPr id="4" name="Date Placeholder 3"/>
          <p:cNvSpPr>
            <a:spLocks noGrp="1"/>
          </p:cNvSpPr>
          <p:nvPr>
            <p:ph type="dt" sz="half" idx="10"/>
          </p:nvPr>
        </p:nvSpPr>
        <p:spPr/>
        <p:txBody>
          <a:bodyPr/>
          <a:lstStyle/>
          <a:p>
            <a:fld id="{53176067-3430-564D-886D-71DF85FF18D6}" type="datetime4">
              <a:rPr lang="en-CA" smtClean="0"/>
              <a:pPr/>
              <a:t>July 23, 2021</a:t>
            </a:fld>
            <a:endParaRPr lang="en-US"/>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341EDA-DF76-394C-B359-28542C3A7753}" type="slidenum">
              <a:rPr lang="en-US" smtClean="0"/>
              <a:pPr/>
              <a:t>8</a:t>
            </a:fld>
            <a:endParaRPr lang="en-US"/>
          </a:p>
        </p:txBody>
      </p:sp>
      <p:pic>
        <p:nvPicPr>
          <p:cNvPr id="8" name="Picture Placeholder 7"/>
          <p:cNvPicPr>
            <a:picLocks noGrp="1" noChangeAspect="1"/>
          </p:cNvPicPr>
          <p:nvPr>
            <p:ph type="pic" idx="13"/>
          </p:nvPr>
        </p:nvPicPr>
        <p:blipFill>
          <a:blip r:embed="rId2" cstate="screen">
            <a:extLst>
              <a:ext uri="{28A0092B-C50C-407E-A947-70E740481C1C}">
                <a14:useLocalDpi xmlns:a14="http://schemas.microsoft.com/office/drawing/2010/main"/>
              </a:ext>
            </a:extLst>
          </a:blip>
          <a:srcRect/>
          <a:stretch>
            <a:fillRect/>
          </a:stretch>
        </p:blipFill>
        <p:spPr/>
      </p:pic>
      <p:sp>
        <p:nvSpPr>
          <p:cNvPr id="3" name="Content Placeholder 2"/>
          <p:cNvSpPr>
            <a:spLocks noGrp="1"/>
          </p:cNvSpPr>
          <p:nvPr>
            <p:ph idx="14"/>
          </p:nvPr>
        </p:nvSpPr>
        <p:spPr/>
        <p:txBody>
          <a:bodyPr/>
          <a:lstStyle/>
          <a:p>
            <a:pPr marL="285750" indent="-285750">
              <a:buFont typeface="Arial" panose="020B0604020202020204" pitchFamily="34" charset="0"/>
              <a:buChar char="•"/>
            </a:pPr>
            <a:r>
              <a:rPr lang="en-US" dirty="0" smtClean="0"/>
              <a:t>Explain the historical gold production coming out from the heap leach pad.</a:t>
            </a:r>
          </a:p>
          <a:p>
            <a:pPr marL="285750" indent="-285750">
              <a:buFont typeface="Arial" panose="020B0604020202020204" pitchFamily="34" charset="0"/>
              <a:buChar char="•"/>
            </a:pPr>
            <a:r>
              <a:rPr lang="en-US" dirty="0" smtClean="0"/>
              <a:t>Create a heap leach model that can help predict future gold production given pad loading sequence, material information, and operation options.</a:t>
            </a:r>
          </a:p>
          <a:p>
            <a:pPr marL="285750" indent="-285750">
              <a:buFont typeface="Arial" panose="020B0604020202020204" pitchFamily="34" charset="0"/>
              <a:buChar char="•"/>
            </a:pPr>
            <a:r>
              <a:rPr lang="en-US" dirty="0" smtClean="0"/>
              <a:t>Provide suggestions on operation options.</a:t>
            </a:r>
            <a:endParaRPr lang="en-US" dirty="0"/>
          </a:p>
        </p:txBody>
      </p:sp>
      <p:sp>
        <p:nvSpPr>
          <p:cNvPr id="14" name="Text Placeholder 13"/>
          <p:cNvSpPr>
            <a:spLocks noGrp="1"/>
          </p:cNvSpPr>
          <p:nvPr>
            <p:ph type="body" sz="quarter" idx="15"/>
          </p:nvPr>
        </p:nvSpPr>
        <p:spPr/>
        <p:txBody>
          <a:bodyPr/>
          <a:lstStyle/>
          <a:p>
            <a:r>
              <a:rPr lang="en-US" dirty="0"/>
              <a:t>Fort Knox Heap Leach Model Remake</a:t>
            </a:r>
            <a:endParaRPr lang="en-US" dirty="0"/>
          </a:p>
        </p:txBody>
      </p:sp>
      <p:sp>
        <p:nvSpPr>
          <p:cNvPr id="7" name="TextBox 6">
            <a:extLst>
              <a:ext uri="{FF2B5EF4-FFF2-40B4-BE49-F238E27FC236}">
                <a16:creationId xmlns:a16="http://schemas.microsoft.com/office/drawing/2014/main" id="{0AB25EBC-9A2C-B04B-8B20-B81D98946878}"/>
              </a:ext>
            </a:extLst>
          </p:cNvPr>
          <p:cNvSpPr txBox="1"/>
          <p:nvPr/>
        </p:nvSpPr>
        <p:spPr>
          <a:xfrm rot="-900000">
            <a:off x="3456773" y="1545162"/>
            <a:ext cx="5996920" cy="2585323"/>
          </a:xfrm>
          <a:prstGeom prst="rect">
            <a:avLst/>
          </a:prstGeom>
          <a:noFill/>
        </p:spPr>
        <p:txBody>
          <a:bodyPr wrap="square" rtlCol="0">
            <a:spAutoFit/>
          </a:bodyPr>
          <a:lstStyle/>
          <a:p>
            <a:r>
              <a:rPr lang="en-US" sz="5400" b="1" dirty="0" smtClean="0">
                <a:solidFill>
                  <a:schemeClr val="bg1">
                    <a:alpha val="75000"/>
                  </a:schemeClr>
                </a:solidFill>
                <a:latin typeface="+mj-lt"/>
              </a:rPr>
              <a:t>Plan to put some </a:t>
            </a:r>
          </a:p>
          <a:p>
            <a:r>
              <a:rPr lang="en-US" sz="5400" b="1" dirty="0" smtClean="0">
                <a:solidFill>
                  <a:schemeClr val="bg1">
                    <a:alpha val="75000"/>
                  </a:schemeClr>
                </a:solidFill>
                <a:latin typeface="+mj-lt"/>
              </a:rPr>
              <a:t>Relative picture here</a:t>
            </a:r>
            <a:endParaRPr lang="en-US" sz="5400" b="1" dirty="0">
              <a:solidFill>
                <a:schemeClr val="bg1">
                  <a:alpha val="75000"/>
                </a:schemeClr>
              </a:solidFill>
              <a:latin typeface="+mj-lt"/>
            </a:endParaRPr>
          </a:p>
        </p:txBody>
      </p:sp>
    </p:spTree>
    <p:extLst>
      <p:ext uri="{BB962C8B-B14F-4D97-AF65-F5344CB8AC3E}">
        <p14:creationId xmlns:p14="http://schemas.microsoft.com/office/powerpoint/2010/main" val="37699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Date Placeholder 2"/>
          <p:cNvSpPr>
            <a:spLocks noGrp="1"/>
          </p:cNvSpPr>
          <p:nvPr>
            <p:ph type="dt" sz="half" idx="10"/>
          </p:nvPr>
        </p:nvSpPr>
        <p:spPr/>
        <p:txBody>
          <a:bodyPr/>
          <a:lstStyle/>
          <a:p>
            <a:fld id="{49FF2BEF-23C6-5D43-816C-81833513DDC1}" type="datetime4">
              <a:rPr lang="en-CA" smtClean="0"/>
              <a:pPr/>
              <a:t>July 23, 2021</a:t>
            </a:fld>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341EDA-DF76-394C-B359-28542C3A7753}" type="slidenum">
              <a:rPr lang="en-US" smtClean="0"/>
              <a:pPr/>
              <a:t>9</a:t>
            </a:fld>
            <a:endParaRPr lang="en-US"/>
          </a:p>
        </p:txBody>
      </p:sp>
      <p:sp>
        <p:nvSpPr>
          <p:cNvPr id="4" name="Content Placeholder 3"/>
          <p:cNvSpPr>
            <a:spLocks noGrp="1"/>
          </p:cNvSpPr>
          <p:nvPr>
            <p:ph idx="13"/>
          </p:nvPr>
        </p:nvSpPr>
        <p:spPr>
          <a:xfrm>
            <a:off x="687600" y="1149599"/>
            <a:ext cx="7768800" cy="3418375"/>
          </a:xfrm>
        </p:spPr>
        <p:txBody>
          <a:bodyPr/>
          <a:lstStyle/>
          <a:p>
            <a:r>
              <a:rPr lang="en-US" dirty="0" smtClean="0"/>
              <a:t>Leach pad information:</a:t>
            </a:r>
          </a:p>
          <a:p>
            <a:pPr lvl="1"/>
            <a:r>
              <a:rPr lang="en-US" dirty="0" smtClean="0"/>
              <a:t>Cells polygons</a:t>
            </a:r>
          </a:p>
          <a:p>
            <a:pPr lvl="1"/>
            <a:r>
              <a:rPr lang="en-US" dirty="0" smtClean="0"/>
              <a:t>Cells material information</a:t>
            </a:r>
          </a:p>
          <a:p>
            <a:pPr marL="342900" lvl="1" indent="0">
              <a:buNone/>
            </a:pPr>
            <a:endParaRPr lang="en-US" dirty="0" smtClean="0"/>
          </a:p>
          <a:p>
            <a:r>
              <a:rPr lang="en-US" dirty="0" smtClean="0"/>
              <a:t>Geochemistry information</a:t>
            </a:r>
          </a:p>
          <a:p>
            <a:endParaRPr lang="en-US" dirty="0" smtClean="0"/>
          </a:p>
        </p:txBody>
      </p:sp>
      <p:sp>
        <p:nvSpPr>
          <p:cNvPr id="14" name="Text Placeholder 13"/>
          <p:cNvSpPr>
            <a:spLocks noGrp="1"/>
          </p:cNvSpPr>
          <p:nvPr>
            <p:ph type="body" sz="quarter" idx="15"/>
          </p:nvPr>
        </p:nvSpPr>
        <p:spPr/>
        <p:txBody>
          <a:bodyPr/>
          <a:lstStyle/>
          <a:p>
            <a:r>
              <a:rPr lang="en-US" dirty="0"/>
              <a:t>Fort Knox Heap Leach Model Remake</a:t>
            </a:r>
            <a:endParaRPr lang="en-US" dirty="0"/>
          </a:p>
        </p:txBody>
      </p:sp>
    </p:spTree>
    <p:extLst>
      <p:ext uri="{BB962C8B-B14F-4D97-AF65-F5344CB8AC3E}">
        <p14:creationId xmlns:p14="http://schemas.microsoft.com/office/powerpoint/2010/main" val="1335716075"/>
      </p:ext>
    </p:extLst>
  </p:cSld>
  <p:clrMapOvr>
    <a:masterClrMapping/>
  </p:clrMapOvr>
</p:sld>
</file>

<file path=ppt/theme/theme1.xml><?xml version="1.0" encoding="utf-8"?>
<a:theme xmlns:a="http://schemas.openxmlformats.org/drawingml/2006/main" name="Office Theme">
  <a:themeElements>
    <a:clrScheme name="Kinross">
      <a:dk1>
        <a:srgbClr val="001C23"/>
      </a:dk1>
      <a:lt1>
        <a:srgbClr val="FFFFFF"/>
      </a:lt1>
      <a:dk2>
        <a:srgbClr val="405559"/>
      </a:dk2>
      <a:lt2>
        <a:srgbClr val="E6E6E6"/>
      </a:lt2>
      <a:accent1>
        <a:srgbClr val="C69B5F"/>
      </a:accent1>
      <a:accent2>
        <a:srgbClr val="30A2B7"/>
      </a:accent2>
      <a:accent3>
        <a:srgbClr val="5E4522"/>
      </a:accent3>
      <a:accent4>
        <a:srgbClr val="F7CF99"/>
      </a:accent4>
      <a:accent5>
        <a:srgbClr val="0D6574"/>
      </a:accent5>
      <a:accent6>
        <a:srgbClr val="B6C7D3"/>
      </a:accent6>
      <a:hlink>
        <a:srgbClr val="30A2B7"/>
      </a:hlink>
      <a:folHlink>
        <a:srgbClr val="7EC0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inross_Template_16x9_150ppi" id="{7B5C7FC6-5183-4704-8C68-6339935D0A07}" vid="{40AFD9C8-F608-4537-9FD4-18F286EA67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F17B51EDE6209418BB138363B255965" ma:contentTypeVersion="0" ma:contentTypeDescription="Create a new document." ma:contentTypeScope="" ma:versionID="7428842303f952383e8f361aa876a36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036592-6B47-4660-8F42-1BC6503C71A9}">
  <ds:schemaRefs>
    <ds:schemaRef ds:uri="http://schemas.microsoft.com/sharepoint/v3/contenttype/forms"/>
  </ds:schemaRefs>
</ds:datastoreItem>
</file>

<file path=customXml/itemProps2.xml><?xml version="1.0" encoding="utf-8"?>
<ds:datastoreItem xmlns:ds="http://schemas.openxmlformats.org/officeDocument/2006/customXml" ds:itemID="{32F35189-7359-4FCA-9D76-E8AB7EED9B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EC307F-6696-4FF8-8677-D3EF1D29AE74}">
  <ds:schemaRefs>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http://purl.org/dc/dcmitype/"/>
    <ds:schemaRef ds:uri="http://www.w3.org/XML/1998/namespac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Kinross_Template_16x9_150ppi</Template>
  <TotalTime>1187</TotalTime>
  <Words>728</Words>
  <Application>Microsoft Office PowerPoint</Application>
  <PresentationFormat>On-screen Show (16:9)</PresentationFormat>
  <Paragraphs>89</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Fort Knox Heap Leach Model Remake</vt:lpstr>
      <vt:lpstr>Contents</vt:lpstr>
      <vt:lpstr>What is an astronaut’s favorite key on the keyboard?</vt:lpstr>
      <vt:lpstr>I poured root beer in a square glass. What did I get?</vt:lpstr>
      <vt:lpstr>Background</vt:lpstr>
      <vt:lpstr>Operations Map</vt:lpstr>
      <vt:lpstr>Data Sources</vt:lpstr>
      <vt:lpstr>Project Goals</vt:lpstr>
      <vt:lpstr>Data Exploration</vt:lpstr>
      <vt:lpstr>Data analysis</vt:lpstr>
      <vt:lpstr>This is an alternate divider slide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Ding Zhang</dc:creator>
  <cp:lastModifiedBy>Ding Zhang</cp:lastModifiedBy>
  <cp:revision>15</cp:revision>
  <cp:lastPrinted>2017-09-26T20:54:41Z</cp:lastPrinted>
  <dcterms:created xsi:type="dcterms:W3CDTF">2021-07-11T18:29:45Z</dcterms:created>
  <dcterms:modified xsi:type="dcterms:W3CDTF">2021-07-24T03:46:28Z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0x0101006F17B51EDE6209418BB138363B255965</vt:lpwstr>
  </property>
</Properties>
</file>