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18-D532-95D5-572B-43AB1470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DAC2-4A4E-806A-2223-D07CF1B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0AFD-954D-C4EB-099E-A859D67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FA0-8F6B-BDDA-4E64-1277A925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E82-C515-239E-9871-D6ABC96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B0-6FC8-5B65-1AE3-B498F3B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1BB1-1FEA-2775-F550-1653C080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E6A-817C-9CEC-7744-EDD82CF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ABAB-A7BB-A93D-2C9D-5122000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CD5-EEF4-067B-1049-E681FED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635D-95DF-7A33-8C3C-C44FA7B6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E41-CF2C-A6DC-3610-1E71A930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B0A-7FF5-8D57-0714-EB2B5C1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427-BFAB-A94B-63E8-B2F5239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C9D6-AEE7-0643-0B48-28D9B39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52-BDD9-A454-214F-95D9603A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A62-294F-54BD-F000-2AE7D2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03D-E5C3-D34D-212C-0A7053B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437-45AC-5CB3-61F0-25E6C18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2C15-85A4-37EB-DAF5-1A505E6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BD4-FB59-952B-DE07-63CA40EC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DA7D-9F25-C6B2-5A28-E65F3D2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F77-ED02-741B-5B68-A7DFC5F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B16-A5FE-8538-9355-67BCB47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C6C6-22FF-AD89-2EF4-73100D39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DD-419F-68DF-E628-6152C47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C73-EE62-96BB-2237-97DE0D7D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1EF-80C3-810E-1A5F-C5BC6EF2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87B6-0F5B-D921-9728-17A6C3C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B357-AE80-546F-2C0B-08C952F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E171-0BD0-5BA4-95AE-EFDCE0D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CDC-1DE8-648B-B1DF-0F27950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5373-9E46-23CA-17C9-F0A0CF55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1866-411E-1F3A-2AD0-34460D3D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95AB3-8967-AE4D-3BF8-7057516E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5031A-6E4E-0A8E-C5CB-2D1232D9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E2C-782B-7594-4FE4-2E23BBB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5CA-5C4D-EDB3-F0A3-03C4D3EF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D6C8-2ECF-489E-F2A6-C8DE6ED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B13-B32C-CF04-C52A-B19D170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FF59F-5416-78CF-80A3-B7F2D45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2639-F2C9-414F-3F80-6F22CF63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AC79-988F-3015-2A23-9B8171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FCE5-FFF4-FAE3-1937-D97C06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C878-5141-C81A-062D-90AB535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CDE-E9F0-277A-CBE0-D61633D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867-7F34-F854-1DC7-0A2371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975-2E77-3648-3EB2-1ECD8C29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3AA4-2412-468D-C53D-0F9A6F4C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EEA-E01E-6B84-E58F-831806A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4F0-5974-27BC-E98B-747861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6BB8-B14D-D871-DD40-15056C8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22-07CB-A478-9A9D-A82E78D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D7BC-A69F-7CE5-7448-5549996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211A-54EF-FC3C-1CA5-4FB19A3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C299-CD76-8B2C-D678-6E69BD0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E711-6712-48BF-9A8C-BFD081CB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0940-E1B9-C73D-F2A0-FF603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B982-E75A-8664-04E0-F7D10EF6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7F68-0B71-B89C-5F5C-BBB7F8A3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458-8F47-615F-EDC7-C99492E8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1B-D9E9-4691-B549-8AAB202A74E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2C9B-1A64-083A-BE58-A663BA16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72F7-0F74-B4AF-7ADB-681D4B4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A699-7DC5-D9FA-E93C-64BCC43D1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DDAC-6ED6-B5E5-70D2-F19F626AD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1" y="365124"/>
            <a:ext cx="36576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Disclaimer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733F-521A-8B1B-A2FE-9049C9159E96}"/>
              </a:ext>
            </a:extLst>
          </p:cNvPr>
          <p:cNvSpPr txBox="1"/>
          <p:nvPr/>
        </p:nvSpPr>
        <p:spPr>
          <a:xfrm>
            <a:off x="690465" y="1614196"/>
            <a:ext cx="9395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This is proof of concept, not MVP or prototype;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Due to time constraints and the inability to negotiate deals with data sources, all presented data are randomly generated for presentation purposes;</a:t>
            </a:r>
          </a:p>
        </p:txBody>
      </p:sp>
    </p:spTree>
    <p:extLst>
      <p:ext uri="{BB962C8B-B14F-4D97-AF65-F5344CB8AC3E}">
        <p14:creationId xmlns:p14="http://schemas.microsoft.com/office/powerpoint/2010/main" val="23080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“Two toilets problem”</a:t>
            </a:r>
          </a:p>
        </p:txBody>
      </p:sp>
      <p:pic>
        <p:nvPicPr>
          <p:cNvPr id="3" name="Picture 2" descr="A picture containing text, diagram, plan, schematic">
            <a:extLst>
              <a:ext uri="{FF2B5EF4-FFF2-40B4-BE49-F238E27FC236}">
                <a16:creationId xmlns:a16="http://schemas.microsoft.com/office/drawing/2014/main" id="{28849ED8-D5D7-FBF6-9F83-B7FB7C7F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4" y="1634549"/>
            <a:ext cx="8263291" cy="3473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5EB73-FD58-36AC-F564-F7CE1C0F4BDA}"/>
              </a:ext>
            </a:extLst>
          </p:cNvPr>
          <p:cNvSpPr txBox="1"/>
          <p:nvPr/>
        </p:nvSpPr>
        <p:spPr>
          <a:xfrm>
            <a:off x="336679" y="1634549"/>
            <a:ext cx="3158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Extremely  popular toilet (hot zone);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2. Extremely unpopular (cold zone);</a:t>
            </a:r>
          </a:p>
        </p:txBody>
      </p:sp>
    </p:spTree>
    <p:extLst>
      <p:ext uri="{BB962C8B-B14F-4D97-AF65-F5344CB8AC3E}">
        <p14:creationId xmlns:p14="http://schemas.microsoft.com/office/powerpoint/2010/main" val="146389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“Two toilets problem”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5EB73-FD58-36AC-F564-F7CE1C0F4BDA}"/>
              </a:ext>
            </a:extLst>
          </p:cNvPr>
          <p:cNvSpPr txBox="1"/>
          <p:nvPr/>
        </p:nvSpPr>
        <p:spPr>
          <a:xfrm>
            <a:off x="336679" y="1348799"/>
            <a:ext cx="11579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B67C-E905-0C22-F83A-D8E71763C405}"/>
              </a:ext>
            </a:extLst>
          </p:cNvPr>
          <p:cNvSpPr txBox="1"/>
          <p:nvPr/>
        </p:nvSpPr>
        <p:spPr>
          <a:xfrm>
            <a:off x="336679" y="3244334"/>
            <a:ext cx="115790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People didn't know about the second restroom.</a:t>
            </a:r>
            <a:endParaRPr lang="ru-RU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Someone forgot about the signs.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92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6DD99-2D4D-E5E2-7715-FCA82A63A92B}"/>
              </a:ext>
            </a:extLst>
          </p:cNvPr>
          <p:cNvSpPr/>
          <p:nvPr/>
        </p:nvSpPr>
        <p:spPr>
          <a:xfrm>
            <a:off x="1031227" y="1714500"/>
            <a:ext cx="1847850" cy="666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Collector #0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BA17E-B165-C26E-0898-464C31F2A919}"/>
              </a:ext>
            </a:extLst>
          </p:cNvPr>
          <p:cNvSpPr/>
          <p:nvPr/>
        </p:nvSpPr>
        <p:spPr>
          <a:xfrm>
            <a:off x="4160674" y="2381250"/>
            <a:ext cx="184785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E373EE-8277-8781-5A13-A2E65C06B0B9}"/>
              </a:ext>
            </a:extLst>
          </p:cNvPr>
          <p:cNvCxnSpPr>
            <a:cxnSpLocks/>
          </p:cNvCxnSpPr>
          <p:nvPr/>
        </p:nvCxnSpPr>
        <p:spPr>
          <a:xfrm>
            <a:off x="2880982" y="2047875"/>
            <a:ext cx="1281597" cy="666750"/>
          </a:xfrm>
          <a:prstGeom prst="bentConnector3">
            <a:avLst>
              <a:gd name="adj1" fmla="val 4910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68E46-FF88-2236-A834-63FE33F68DCF}"/>
              </a:ext>
            </a:extLst>
          </p:cNvPr>
          <p:cNvSpPr/>
          <p:nvPr/>
        </p:nvSpPr>
        <p:spPr>
          <a:xfrm>
            <a:off x="1007803" y="2512438"/>
            <a:ext cx="1847850" cy="666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Collector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09499-A826-CDD1-33AA-0919D9B65297}"/>
              </a:ext>
            </a:extLst>
          </p:cNvPr>
          <p:cNvSpPr/>
          <p:nvPr/>
        </p:nvSpPr>
        <p:spPr>
          <a:xfrm>
            <a:off x="1007803" y="3277038"/>
            <a:ext cx="1847850" cy="666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Collector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37981A-4156-D0DA-051D-6EA543942F4E}"/>
              </a:ext>
            </a:extLst>
          </p:cNvPr>
          <p:cNvSpPr/>
          <p:nvPr/>
        </p:nvSpPr>
        <p:spPr>
          <a:xfrm>
            <a:off x="1007803" y="4074976"/>
            <a:ext cx="1847850" cy="666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Collector #3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7876150-5073-8DBA-5D39-9757A455F3B2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855653" y="2714625"/>
            <a:ext cx="1305021" cy="131188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5210416-313F-9574-BA3E-ED5A47D5898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2855653" y="2714625"/>
            <a:ext cx="1305021" cy="895788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4EF6A4C-DFA3-F3B7-6E10-A2AC76E205BB}"/>
              </a:ext>
            </a:extLst>
          </p:cNvPr>
          <p:cNvCxnSpPr>
            <a:stCxn id="16" idx="3"/>
            <a:endCxn id="3" idx="1"/>
          </p:cNvCxnSpPr>
          <p:nvPr/>
        </p:nvCxnSpPr>
        <p:spPr>
          <a:xfrm flipV="1">
            <a:off x="2855653" y="2714625"/>
            <a:ext cx="1305021" cy="1693726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B0FB5-50D4-5FD3-7BE1-A57CE062E18F}"/>
              </a:ext>
            </a:extLst>
          </p:cNvPr>
          <p:cNvSpPr/>
          <p:nvPr/>
        </p:nvSpPr>
        <p:spPr>
          <a:xfrm>
            <a:off x="7229323" y="1939200"/>
            <a:ext cx="1847850" cy="666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E9945-C744-075F-4BDC-539C1B5EA0EC}"/>
              </a:ext>
            </a:extLst>
          </p:cNvPr>
          <p:cNvSpPr/>
          <p:nvPr/>
        </p:nvSpPr>
        <p:spPr>
          <a:xfrm>
            <a:off x="7229323" y="2931976"/>
            <a:ext cx="1847850" cy="666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B3648A0-1C07-80F4-6326-89FDAF8C1FA3}"/>
              </a:ext>
            </a:extLst>
          </p:cNvPr>
          <p:cNvCxnSpPr>
            <a:stCxn id="3" idx="3"/>
            <a:endCxn id="35" idx="1"/>
          </p:cNvCxnSpPr>
          <p:nvPr/>
        </p:nvCxnSpPr>
        <p:spPr>
          <a:xfrm flipV="1">
            <a:off x="6008524" y="2272575"/>
            <a:ext cx="1220799" cy="442050"/>
          </a:xfrm>
          <a:prstGeom prst="bentConnector3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2E13E45-D681-7EE3-DFEC-EE1EDB3C9152}"/>
              </a:ext>
            </a:extLst>
          </p:cNvPr>
          <p:cNvCxnSpPr>
            <a:stCxn id="3" idx="3"/>
            <a:endCxn id="36" idx="1"/>
          </p:cNvCxnSpPr>
          <p:nvPr/>
        </p:nvCxnSpPr>
        <p:spPr>
          <a:xfrm>
            <a:off x="6008524" y="2714625"/>
            <a:ext cx="1220799" cy="550726"/>
          </a:xfrm>
          <a:prstGeom prst="bentConnector3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8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Collectors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Scan social networks (Twitter, Instagram, Facebook,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QR codes at the points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</a:t>
            </a:r>
            <a:r>
              <a:rPr lang="en-US" sz="2400" dirty="0" err="1">
                <a:solidFill>
                  <a:schemeClr val="bg1"/>
                </a:solidFill>
              </a:rPr>
              <a:t>iBeacons</a:t>
            </a:r>
            <a:r>
              <a:rPr lang="en-US" sz="2400" dirty="0">
                <a:solidFill>
                  <a:schemeClr val="bg1"/>
                </a:solidFill>
              </a:rPr>
              <a:t> at places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public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hotspots;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surveillance cameras at the points of interest to analyze video-feed;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mobile operators to receive data about the geo-position of the phones in the area;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hotels to collect information about the number of guests;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taxi service to place geo-tracking devices into theirs's cars;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car rental service to place geo-tracking devices into theirs's cars;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5055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Switch to the actual app with heatmap</a:t>
            </a:r>
          </a:p>
        </p:txBody>
      </p:sp>
    </p:spTree>
    <p:extLst>
      <p:ext uri="{BB962C8B-B14F-4D97-AF65-F5344CB8AC3E}">
        <p14:creationId xmlns:p14="http://schemas.microsoft.com/office/powerpoint/2010/main" val="17427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Shevtsov</dc:creator>
  <cp:lastModifiedBy>Stanislav Shevtsov</cp:lastModifiedBy>
  <cp:revision>8</cp:revision>
  <dcterms:created xsi:type="dcterms:W3CDTF">2023-05-09T08:50:25Z</dcterms:created>
  <dcterms:modified xsi:type="dcterms:W3CDTF">2023-05-09T09:32:54Z</dcterms:modified>
</cp:coreProperties>
</file>