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1" r:id="rId4"/>
    <p:sldId id="264" r:id="rId5"/>
    <p:sldId id="258" r:id="rId6"/>
    <p:sldId id="265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0218-D532-95D5-572B-43AB1470E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0DAC2-4A4E-806A-2223-D07CF1BCA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10AFD-954D-C4EB-099E-A859D67D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56FA0-8F6B-BDDA-4E64-1277A925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7E82-C515-239E-9871-D6ABC96B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35B0-6FC8-5B65-1AE3-B498F3BE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41BB1-1FEA-2775-F550-1653C080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26E6A-817C-9CEC-7744-EDD82CFE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EABAB-A7BB-A93D-2C9D-51220002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1CD5-EEF4-067B-1049-E681FED5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7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C635D-95DF-7A33-8C3C-C44FA7B61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3BE41-CF2C-A6DC-3610-1E71A9301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BEB0A-7FF5-8D57-0714-EB2B5C17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C0427-BFAB-A94B-63E8-B2F52399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C9D6-AEE7-0643-0B48-28D9B392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0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9452-BDD9-A454-214F-95D9603A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95A62-294F-54BD-F000-2AE7D2D9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0403D-E5C3-D34D-212C-0A7053B1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F7437-45AC-5CB3-61F0-25E6C18A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82C15-85A4-37EB-DAF5-1A505E6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0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4BD4-FB59-952B-DE07-63CA40ECC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3DA7D-9F25-C6B2-5A28-E65F3D21C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34F77-ED02-741B-5B68-A7DFC5F8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EB16-A5FE-8538-9355-67BCB47C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DC6C6-22FF-AD89-2EF4-73100D39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E0DD-419F-68DF-E628-6152C47E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2C73-EE62-96BB-2237-97DE0D7D8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6C1EF-80C3-810E-1A5F-C5BC6EF29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187B6-0F5B-D921-9728-17A6C3C0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BB357-AE80-546F-2C0B-08C952F4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EE171-0BD0-5BA4-95AE-EFDCE0D9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BCDC-1DE8-648B-B1DF-0F27950F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35373-9E46-23CA-17C9-F0A0CF55F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41866-411E-1F3A-2AD0-34460D3DB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95AB3-8967-AE4D-3BF8-7057516EE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5031A-6E4E-0A8E-C5CB-2D1232D97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AFE2C-782B-7594-4FE4-2E23BBBB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525CA-5C4D-EDB3-F0A3-03C4D3EF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3D6C8-2ECF-489E-F2A6-C8DE6EDF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1B13-B32C-CF04-C52A-B19D1706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FF59F-5416-78CF-80A3-B7F2D453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62639-F2C9-414F-3F80-6F22CF63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8AC79-988F-3015-2A23-9B8171B7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3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CFCE5-FFF4-FAE3-1937-D97C0688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BC878-5141-C81A-062D-90AB535B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38CDE-E9F0-277A-CBE0-D61633D8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5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7867-7F34-F854-1DC7-0A237170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E975-2E77-3648-3EB2-1ECD8C296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3AA4-2412-468D-C53D-0F9A6F4CE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59EEA-E01E-6B84-E58F-831806AA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A74F0-5974-27BC-E98B-747861F5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A6BB8-B14D-D871-DD40-15056C81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2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3522-07CB-A478-9A9D-A82E78D5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8D7BC-A69F-7CE5-7448-5549996D6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7211A-54EF-FC3C-1CA5-4FB19A317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4C299-CD76-8B2C-D678-6E69BD0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6E711-6712-48BF-9A8C-BFD081CB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40940-E1B9-C73D-F2A0-FF603E77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DB982-E75A-8664-04E0-F7D10EF6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57F68-0B71-B89C-5F5C-BBB7F8A3D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E3458-8F47-615F-EDC7-C99492E83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9C21B-D9E9-4691-B549-8AAB202A74EA}" type="datetimeFigureOut">
              <a:rPr lang="en-US" smtClean="0"/>
              <a:t>2023-05-11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32C9B-1A64-083A-BE58-A663BA169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272F7-0F74-B4AF-7ADB-681D4B46A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5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FB2A-DDB5-B32D-ED68-C6A2484E929F}"/>
              </a:ext>
            </a:extLst>
          </p:cNvPr>
          <p:cNvSpPr txBox="1"/>
          <p:nvPr/>
        </p:nvSpPr>
        <p:spPr>
          <a:xfrm>
            <a:off x="3063551" y="365124"/>
            <a:ext cx="3657600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Disclaimer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5733F-521A-8B1B-A2FE-9049C9159E96}"/>
              </a:ext>
            </a:extLst>
          </p:cNvPr>
          <p:cNvSpPr txBox="1"/>
          <p:nvPr/>
        </p:nvSpPr>
        <p:spPr>
          <a:xfrm>
            <a:off x="690465" y="1614196"/>
            <a:ext cx="93959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This is proof of concept, not MVP or prototype;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Due to time constraints and the inability to negotiate deals with data sources, all presented data are randomly generated for presentation purposes;</a:t>
            </a:r>
          </a:p>
        </p:txBody>
      </p:sp>
    </p:spTree>
    <p:extLst>
      <p:ext uri="{BB962C8B-B14F-4D97-AF65-F5344CB8AC3E}">
        <p14:creationId xmlns:p14="http://schemas.microsoft.com/office/powerpoint/2010/main" val="230806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FB2A-DDB5-B32D-ED68-C6A2484E929F}"/>
              </a:ext>
            </a:extLst>
          </p:cNvPr>
          <p:cNvSpPr txBox="1"/>
          <p:nvPr/>
        </p:nvSpPr>
        <p:spPr>
          <a:xfrm>
            <a:off x="3063550" y="365124"/>
            <a:ext cx="5707226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Multi-source tracking system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E1F497-0389-5540-5057-E665F603BB13}"/>
              </a:ext>
            </a:extLst>
          </p:cNvPr>
          <p:cNvSpPr/>
          <p:nvPr/>
        </p:nvSpPr>
        <p:spPr>
          <a:xfrm>
            <a:off x="662473" y="1474237"/>
            <a:ext cx="2216604" cy="9070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Collector: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Mobile network operator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38728E-5220-3CC3-CEF8-B907C43FADED}"/>
              </a:ext>
            </a:extLst>
          </p:cNvPr>
          <p:cNvSpPr/>
          <p:nvPr/>
        </p:nvSpPr>
        <p:spPr>
          <a:xfrm>
            <a:off x="4160674" y="3164512"/>
            <a:ext cx="1847850" cy="666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Analytics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8C779DA-7F55-4E76-48C1-AA7ECDF2C6F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879077" y="1927744"/>
            <a:ext cx="1281597" cy="157014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033674F-A74A-E3DC-8720-6F06A1A8FA39}"/>
              </a:ext>
            </a:extLst>
          </p:cNvPr>
          <p:cNvSpPr/>
          <p:nvPr/>
        </p:nvSpPr>
        <p:spPr>
          <a:xfrm>
            <a:off x="7229323" y="2381250"/>
            <a:ext cx="1847850" cy="666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 Map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A58CD8-578D-6D5A-1D2F-7D3E5688A0F0}"/>
              </a:ext>
            </a:extLst>
          </p:cNvPr>
          <p:cNvSpPr/>
          <p:nvPr/>
        </p:nvSpPr>
        <p:spPr>
          <a:xfrm>
            <a:off x="7229323" y="4052231"/>
            <a:ext cx="1847850" cy="666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2C7099D-E6F8-706B-8D4E-7D685D031411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6008524" y="2714625"/>
            <a:ext cx="1220799" cy="783262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1EB5BB4-A954-E6B8-9DE9-7ABFB6D7CA2D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6008524" y="3497887"/>
            <a:ext cx="1220799" cy="887719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514F944-5489-FA04-2292-25B230364B51}"/>
              </a:ext>
            </a:extLst>
          </p:cNvPr>
          <p:cNvSpPr/>
          <p:nvPr/>
        </p:nvSpPr>
        <p:spPr>
          <a:xfrm>
            <a:off x="662473" y="2536481"/>
            <a:ext cx="2216604" cy="9070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Collector: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Social network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83D5BB8-4317-FAFF-187E-2BA634613044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2879077" y="2989988"/>
            <a:ext cx="1281597" cy="507899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E7D75-ECAA-C976-B410-BCE17DE1FF3C}"/>
              </a:ext>
            </a:extLst>
          </p:cNvPr>
          <p:cNvSpPr/>
          <p:nvPr/>
        </p:nvSpPr>
        <p:spPr>
          <a:xfrm>
            <a:off x="662473" y="3598725"/>
            <a:ext cx="2216604" cy="9070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Collector: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Navigation website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C648BF-7BD8-2FBC-C28D-CA2DD26AA7E1}"/>
              </a:ext>
            </a:extLst>
          </p:cNvPr>
          <p:cNvSpPr/>
          <p:nvPr/>
        </p:nvSpPr>
        <p:spPr>
          <a:xfrm>
            <a:off x="694547" y="4660969"/>
            <a:ext cx="2216604" cy="9070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Collector: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8994313-020C-C598-4754-7B1B4A25B5E9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 flipV="1">
            <a:off x="2879077" y="3497887"/>
            <a:ext cx="1281597" cy="55434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9B55961-FC16-8631-8EFD-D154727E332F}"/>
              </a:ext>
            </a:extLst>
          </p:cNvPr>
          <p:cNvCxnSpPr>
            <a:cxnSpLocks/>
            <a:stCxn id="23" idx="3"/>
            <a:endCxn id="3" idx="1"/>
          </p:cNvCxnSpPr>
          <p:nvPr/>
        </p:nvCxnSpPr>
        <p:spPr>
          <a:xfrm flipV="1">
            <a:off x="2911151" y="3497887"/>
            <a:ext cx="1249523" cy="1616589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46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FB2A-DDB5-B32D-ED68-C6A2484E929F}"/>
              </a:ext>
            </a:extLst>
          </p:cNvPr>
          <p:cNvSpPr txBox="1"/>
          <p:nvPr/>
        </p:nvSpPr>
        <p:spPr>
          <a:xfrm>
            <a:off x="3063550" y="365124"/>
            <a:ext cx="4042099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Collectors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37C88-B26D-BEFF-D989-F29DACF4C72F}"/>
              </a:ext>
            </a:extLst>
          </p:cNvPr>
          <p:cNvSpPr txBox="1"/>
          <p:nvPr/>
        </p:nvSpPr>
        <p:spPr>
          <a:xfrm>
            <a:off x="336679" y="1336119"/>
            <a:ext cx="117029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Scan social networks (Twitter, Instagram, Facebook, </a:t>
            </a:r>
            <a:r>
              <a:rPr lang="en-US" sz="2400" dirty="0" err="1">
                <a:solidFill>
                  <a:schemeClr val="bg1"/>
                </a:solidFill>
              </a:rPr>
              <a:t>etc</a:t>
            </a:r>
            <a:r>
              <a:rPr lang="en-US" sz="2400" dirty="0">
                <a:solidFill>
                  <a:schemeClr val="bg1"/>
                </a:solidFill>
              </a:rPr>
              <a:t>);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Place QR codes at the points of interest;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Place </a:t>
            </a:r>
            <a:r>
              <a:rPr lang="en-US" sz="2400" dirty="0" err="1">
                <a:solidFill>
                  <a:schemeClr val="bg1"/>
                </a:solidFill>
              </a:rPr>
              <a:t>iBeacons</a:t>
            </a:r>
            <a:r>
              <a:rPr lang="en-US" sz="2400" dirty="0">
                <a:solidFill>
                  <a:schemeClr val="bg1"/>
                </a:solidFill>
              </a:rPr>
              <a:t> at places of interest;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Place public </a:t>
            </a:r>
            <a:r>
              <a:rPr lang="en-US" sz="2400" dirty="0" err="1">
                <a:solidFill>
                  <a:schemeClr val="bg1"/>
                </a:solidFill>
              </a:rPr>
              <a:t>WiFi</a:t>
            </a:r>
            <a:r>
              <a:rPr lang="en-US" sz="2400" dirty="0">
                <a:solidFill>
                  <a:schemeClr val="bg1"/>
                </a:solidFill>
              </a:rPr>
              <a:t> hotspots;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Place surveillance cameras at the points of interest to analyze video-feed;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Arrange a contract with mobile operators to receive data about the geo-position of the phones in the area;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Arrange a contract with hotels to collect information about the number of guests;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Arrange a contract with a taxi service to place geo-tracking devices into theirs's cars;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Arrange a contract with a car rental service to place geo-tracking devices into theirs's cars;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15055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FB2A-DDB5-B32D-ED68-C6A2484E929F}"/>
              </a:ext>
            </a:extLst>
          </p:cNvPr>
          <p:cNvSpPr txBox="1"/>
          <p:nvPr/>
        </p:nvSpPr>
        <p:spPr>
          <a:xfrm>
            <a:off x="3063550" y="365124"/>
            <a:ext cx="5278017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Why so many data collectors?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9681C-76CD-2685-7801-A1F873C55AC8}"/>
              </a:ext>
            </a:extLst>
          </p:cNvPr>
          <p:cNvSpPr txBox="1"/>
          <p:nvPr/>
        </p:nvSpPr>
        <p:spPr>
          <a:xfrm>
            <a:off x="336678" y="1350220"/>
            <a:ext cx="114572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We can not trust just one source;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We can identify popular, but cold spots (</a:t>
            </a:r>
            <a:r>
              <a:rPr lang="en-US" i="1" dirty="0">
                <a:solidFill>
                  <a:schemeClr val="bg1"/>
                </a:solidFill>
              </a:rPr>
              <a:t>everyone is talking about a place, but nobody is visiting it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Large volumes of different data from sources will help to make different analyses: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Some people are interested in bars;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Some people are interested in museums;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Some people are interested in hiking; 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600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FB2A-DDB5-B32D-ED68-C6A2484E929F}"/>
              </a:ext>
            </a:extLst>
          </p:cNvPr>
          <p:cNvSpPr txBox="1"/>
          <p:nvPr/>
        </p:nvSpPr>
        <p:spPr>
          <a:xfrm>
            <a:off x="3063550" y="365124"/>
            <a:ext cx="4042099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“Two toilets problem”</a:t>
            </a:r>
          </a:p>
        </p:txBody>
      </p:sp>
      <p:pic>
        <p:nvPicPr>
          <p:cNvPr id="3" name="Picture 2" descr="A picture containing text, diagram, plan, schematic">
            <a:extLst>
              <a:ext uri="{FF2B5EF4-FFF2-40B4-BE49-F238E27FC236}">
                <a16:creationId xmlns:a16="http://schemas.microsoft.com/office/drawing/2014/main" id="{28849ED8-D5D7-FBF6-9F83-B7FB7C7FC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54" y="1634549"/>
            <a:ext cx="8263291" cy="3473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5EB73-FD58-36AC-F564-F7CE1C0F4BDA}"/>
              </a:ext>
            </a:extLst>
          </p:cNvPr>
          <p:cNvSpPr txBox="1"/>
          <p:nvPr/>
        </p:nvSpPr>
        <p:spPr>
          <a:xfrm>
            <a:off x="336679" y="1634549"/>
            <a:ext cx="31589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1. Extremely  popular toilet (hot zone);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2. Extremely unpopular (cold zone);</a:t>
            </a:r>
          </a:p>
        </p:txBody>
      </p:sp>
    </p:spTree>
    <p:extLst>
      <p:ext uri="{BB962C8B-B14F-4D97-AF65-F5344CB8AC3E}">
        <p14:creationId xmlns:p14="http://schemas.microsoft.com/office/powerpoint/2010/main" val="146389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FB2A-DDB5-B32D-ED68-C6A2484E929F}"/>
              </a:ext>
            </a:extLst>
          </p:cNvPr>
          <p:cNvSpPr txBox="1"/>
          <p:nvPr/>
        </p:nvSpPr>
        <p:spPr>
          <a:xfrm>
            <a:off x="3063550" y="365124"/>
            <a:ext cx="5278017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“Two toilets problem”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9681C-76CD-2685-7801-A1F873C55AC8}"/>
              </a:ext>
            </a:extLst>
          </p:cNvPr>
          <p:cNvSpPr txBox="1"/>
          <p:nvPr/>
        </p:nvSpPr>
        <p:spPr>
          <a:xfrm>
            <a:off x="336679" y="1350220"/>
            <a:ext cx="114572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Why almost nobody was visiting one of the toilets?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The cold toilet was: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New;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Bigger;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Better;</a:t>
            </a:r>
          </a:p>
        </p:txBody>
      </p:sp>
    </p:spTree>
    <p:extLst>
      <p:ext uri="{BB962C8B-B14F-4D97-AF65-F5344CB8AC3E}">
        <p14:creationId xmlns:p14="http://schemas.microsoft.com/office/powerpoint/2010/main" val="399916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FB2A-DDB5-B32D-ED68-C6A2484E929F}"/>
              </a:ext>
            </a:extLst>
          </p:cNvPr>
          <p:cNvSpPr txBox="1"/>
          <p:nvPr/>
        </p:nvSpPr>
        <p:spPr>
          <a:xfrm>
            <a:off x="3063550" y="365124"/>
            <a:ext cx="4042099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37C88-B26D-BEFF-D989-F29DACF4C72F}"/>
              </a:ext>
            </a:extLst>
          </p:cNvPr>
          <p:cNvSpPr txBox="1"/>
          <p:nvPr/>
        </p:nvSpPr>
        <p:spPr>
          <a:xfrm>
            <a:off x="336679" y="1336119"/>
            <a:ext cx="11702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>
                <a:solidFill>
                  <a:schemeClr val="bg1"/>
                </a:solidFill>
              </a:rPr>
              <a:t>Switch presentation to </a:t>
            </a:r>
            <a:r>
              <a:rPr lang="en-US" sz="2400" i="1" dirty="0">
                <a:solidFill>
                  <a:schemeClr val="bg1"/>
                </a:solidFill>
              </a:rPr>
              <a:t>the actual web app</a:t>
            </a:r>
          </a:p>
        </p:txBody>
      </p:sp>
    </p:spTree>
    <p:extLst>
      <p:ext uri="{BB962C8B-B14F-4D97-AF65-F5344CB8AC3E}">
        <p14:creationId xmlns:p14="http://schemas.microsoft.com/office/powerpoint/2010/main" val="174272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311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Stanislav Shevtsov</dc:creator>
  <cp:lastModifiedBy>Stanislav Shevtsov</cp:lastModifiedBy>
  <cp:revision>16</cp:revision>
  <dcterms:created xsi:type="dcterms:W3CDTF">2023-05-09T08:50:25Z</dcterms:created>
  <dcterms:modified xsi:type="dcterms:W3CDTF">2023-05-11T21:11:33Z</dcterms:modified>
</cp:coreProperties>
</file>