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8" d="100"/>
          <a:sy n="98" d="100"/>
        </p:scale>
        <p:origin x="13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g2ad3a68e1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ad3a68e1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A87A34-81AB-432B-8DAE-1953F412C126}" type="datetimeFigureOut">
              <a:rPr lang="en-US" smtClean="0"/>
            </a:fld>
            <a:endParaRPr lang="en-US" dirty="0"/>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6350" y="0"/>
            <a:ext cx="915035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48A87A34-81AB-432B-8DAE-1953F412C126}" type="datetimeFigureOut">
              <a:rPr lang="en-US" smtClean="0"/>
            </a:fld>
            <a:endParaRPr lang="en-US" dirty="0"/>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endParaRPr lang="en-US" dirty="0"/>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rot="10800000" flipV="1">
            <a:off x="311700" y="1750647"/>
            <a:ext cx="8520600" cy="8836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580" b="1" dirty="0"/>
              <a:t>SIMATS ENGINEERING</a:t>
            </a:r>
            <a:endParaRPr sz="2580" b="1" dirty="0"/>
          </a:p>
          <a:p>
            <a:pPr marL="0" lvl="0" indent="0" algn="ctr" rtl="0">
              <a:spcBef>
                <a:spcPts val="0"/>
              </a:spcBef>
              <a:spcAft>
                <a:spcPts val="0"/>
              </a:spcAft>
              <a:buSzPts val="990"/>
              <a:buNone/>
            </a:pPr>
            <a:r>
              <a:rPr lang="en-GB" sz="2580" b="1" dirty="0"/>
              <a:t>SIMATS</a:t>
            </a:r>
            <a:endParaRPr sz="2580" b="1" dirty="0"/>
          </a:p>
        </p:txBody>
      </p:sp>
      <p:sp>
        <p:nvSpPr>
          <p:cNvPr id="55" name="Google Shape;55;p13"/>
          <p:cNvSpPr txBox="1">
            <a:spLocks noGrp="1"/>
          </p:cNvSpPr>
          <p:nvPr>
            <p:ph type="subTitle" idx="1"/>
          </p:nvPr>
        </p:nvSpPr>
        <p:spPr>
          <a:xfrm>
            <a:off x="390750" y="1260575"/>
            <a:ext cx="8520600" cy="7377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GB" sz="1680" b="1" dirty="0"/>
              <a:t>CSA0812 - </a:t>
            </a:r>
            <a:r>
              <a:rPr lang="en-IN" altLang="en-GB" sz="1680" b="1" dirty="0"/>
              <a:t>COMPILER DESIGN FOR AI</a:t>
            </a:r>
            <a:endParaRPr sz="1680" b="1" dirty="0"/>
          </a:p>
          <a:p>
            <a:pPr marL="0" lvl="0" indent="0" algn="ctr" rtl="0">
              <a:lnSpc>
                <a:spcPct val="80000"/>
              </a:lnSpc>
              <a:spcBef>
                <a:spcPts val="0"/>
              </a:spcBef>
              <a:spcAft>
                <a:spcPts val="0"/>
              </a:spcAft>
              <a:buSzPts val="935"/>
              <a:buNone/>
            </a:pPr>
            <a:r>
              <a:rPr lang="en-GB" sz="1680" b="1" dirty="0"/>
              <a:t>             </a:t>
            </a:r>
            <a:r>
              <a:rPr lang="en-IN" altLang="en-GB" sz="1680" b="1" dirty="0"/>
              <a:t>CAPSTONE </a:t>
            </a:r>
            <a:r>
              <a:rPr lang="en-GB" sz="1680" b="1" dirty="0"/>
              <a:t>PROJECT - </a:t>
            </a:r>
            <a:r>
              <a:rPr lang="en-IN" altLang="en-GB" sz="1680" b="1" dirty="0"/>
              <a:t>MAR</a:t>
            </a:r>
            <a:r>
              <a:rPr lang="en-GB" sz="1680" b="1" dirty="0"/>
              <a:t> 2024</a:t>
            </a:r>
            <a:endParaRPr sz="1680" b="1" dirty="0"/>
          </a:p>
        </p:txBody>
      </p:sp>
      <p:sp>
        <p:nvSpPr>
          <p:cNvPr id="56" name="Google Shape;56;p13"/>
          <p:cNvSpPr txBox="1"/>
          <p:nvPr/>
        </p:nvSpPr>
        <p:spPr>
          <a:xfrm>
            <a:off x="4629300" y="2634273"/>
            <a:ext cx="4203000" cy="18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Presented by:</a:t>
            </a:r>
            <a:endParaRPr sz="1800" dirty="0">
              <a:solidFill>
                <a:schemeClr val="dk2"/>
              </a:solidFill>
            </a:endParaRPr>
          </a:p>
          <a:p>
            <a:pPr marL="0" lvl="0" indent="0" algn="l" rtl="0">
              <a:spcBef>
                <a:spcPts val="0"/>
              </a:spcBef>
              <a:spcAft>
                <a:spcPts val="0"/>
              </a:spcAft>
              <a:buNone/>
            </a:pPr>
            <a:r>
              <a:rPr lang="en-GB" sz="1800" dirty="0">
                <a:solidFill>
                  <a:schemeClr val="dk2"/>
                </a:solidFill>
              </a:rPr>
              <a:t>1.DHANUSH.N</a:t>
            </a:r>
            <a:endParaRPr sz="1800" dirty="0">
              <a:solidFill>
                <a:schemeClr val="dk2"/>
              </a:solidFill>
            </a:endParaRPr>
          </a:p>
          <a:p>
            <a:pPr marL="0" lvl="0" indent="0" algn="l" rtl="0">
              <a:spcBef>
                <a:spcPts val="0"/>
              </a:spcBef>
              <a:spcAft>
                <a:spcPts val="0"/>
              </a:spcAft>
              <a:buNone/>
            </a:pPr>
            <a:r>
              <a:rPr lang="en-GB" sz="1800" dirty="0">
                <a:solidFill>
                  <a:schemeClr val="dk2"/>
                </a:solidFill>
              </a:rPr>
              <a:t>2.THARUN.R</a:t>
            </a:r>
            <a:endParaRPr sz="1800" dirty="0">
              <a:solidFill>
                <a:schemeClr val="dk2"/>
              </a:solidFill>
            </a:endParaRPr>
          </a:p>
          <a:p>
            <a:pPr marL="0" lvl="0" indent="0" algn="l" rtl="0">
              <a:spcBef>
                <a:spcPts val="0"/>
              </a:spcBef>
              <a:spcAft>
                <a:spcPts val="0"/>
              </a:spcAft>
              <a:buNone/>
            </a:pPr>
            <a:r>
              <a:rPr lang="en-GB" sz="1800" dirty="0">
                <a:solidFill>
                  <a:schemeClr val="dk2"/>
                </a:solidFill>
              </a:rPr>
              <a:t>3.</a:t>
            </a:r>
            <a:r>
              <a:rPr lang="en-IN" altLang="en-GB" sz="1800" dirty="0">
                <a:solidFill>
                  <a:schemeClr val="dk2"/>
                </a:solidFill>
              </a:rPr>
              <a:t>LEELADHAR SAI</a:t>
            </a:r>
            <a:endParaRPr lang="en-IN" altLang="en-GB" sz="1800" dirty="0">
              <a:solidFill>
                <a:schemeClr val="dk2"/>
              </a:solidFill>
            </a:endParaRPr>
          </a:p>
        </p:txBody>
      </p:sp>
      <p:sp>
        <p:nvSpPr>
          <p:cNvPr id="57" name="Google Shape;57;p13"/>
          <p:cNvSpPr txBox="1"/>
          <p:nvPr/>
        </p:nvSpPr>
        <p:spPr>
          <a:xfrm>
            <a:off x="-2156911" y="467127"/>
            <a:ext cx="7299300" cy="73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solidFill>
                  <a:schemeClr val="dk2"/>
                </a:solidFill>
              </a:rPr>
              <a:t>EXPENSE TRACKER</a:t>
            </a:r>
            <a:endParaRPr sz="2400" b="1" dirty="0">
              <a:solidFill>
                <a:schemeClr val="dk2"/>
              </a:solidFill>
            </a:endParaRPr>
          </a:p>
        </p:txBody>
      </p:sp>
      <p:sp>
        <p:nvSpPr>
          <p:cNvPr id="58" name="Google Shape;58;p13"/>
          <p:cNvSpPr txBox="1"/>
          <p:nvPr/>
        </p:nvSpPr>
        <p:spPr>
          <a:xfrm>
            <a:off x="1718741" y="3200973"/>
            <a:ext cx="1973593" cy="7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Guided by:</a:t>
            </a:r>
            <a:endParaRPr sz="1800" dirty="0">
              <a:solidFill>
                <a:schemeClr val="dk2"/>
              </a:solidFill>
            </a:endParaRPr>
          </a:p>
          <a:p>
            <a:pPr marL="0" lvl="0" indent="0" algn="l" rtl="0">
              <a:spcBef>
                <a:spcPts val="0"/>
              </a:spcBef>
              <a:spcAft>
                <a:spcPts val="0"/>
              </a:spcAft>
              <a:buNone/>
            </a:pPr>
            <a:r>
              <a:rPr lang="en-GB" sz="1800" dirty="0">
                <a:solidFill>
                  <a:schemeClr val="dk2"/>
                </a:solidFill>
              </a:rPr>
              <a:t>DR.</a:t>
            </a:r>
            <a:r>
              <a:rPr lang="en-IN" altLang="en-GB" sz="1800" dirty="0">
                <a:solidFill>
                  <a:schemeClr val="dk2"/>
                </a:solidFill>
              </a:rPr>
              <a:t>BHAVANI</a:t>
            </a:r>
            <a:endParaRPr lang="en-IN" altLang="en-GB" sz="1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905669" y="619222"/>
            <a:ext cx="6314434" cy="295115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 </a:t>
            </a:r>
            <a:r>
              <a:rPr lang="en-GB" dirty="0"/>
              <a:t>Abstract</a:t>
            </a:r>
            <a:br>
              <a:rPr lang="en-GB" dirty="0"/>
            </a:br>
            <a:r>
              <a:rPr lang="en-US" dirty="0"/>
              <a:t>◦The web application “Expense Tracker” is     developed to manage the daily expenses in a more ◦Efficient and manageable way. By using this application we can reduce the manual calculations of the daily ◦expenses and keep track of the </a:t>
            </a:r>
            <a:r>
              <a:rPr lang="en-US" dirty="0" err="1"/>
              <a:t>expenditur</a:t>
            </a:r>
            <a:r>
              <a:rPr lang="en-GB" dirty="0"/>
              <a:t>e.</a:t>
            </a:r>
            <a:endParaRPr lang="en-IN"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4" name="Picture 3"/>
          <p:cNvPicPr>
            <a:picLocks noChangeAspect="1"/>
          </p:cNvPicPr>
          <p:nvPr/>
        </p:nvPicPr>
        <p:blipFill>
          <a:blip r:embed="rId1">
            <a:alphaModFix amt="20000"/>
          </a:blip>
          <a:stretch>
            <a:fillRect/>
          </a:stretch>
        </p:blipFill>
        <p:spPr>
          <a:xfrm>
            <a:off x="422031" y="359508"/>
            <a:ext cx="8346831" cy="4290646"/>
          </a:xfrm>
          <a:prstGeom prst="rect">
            <a:avLst/>
          </a:prstGeom>
          <a:ln>
            <a:solidFill>
              <a:srgbClr val="FFFF00"/>
            </a:solidFill>
          </a:ln>
        </p:spPr>
      </p:pic>
      <p:sp>
        <p:nvSpPr>
          <p:cNvPr id="5" name="Rectangle: Rounded Corners 4"/>
          <p:cNvSpPr/>
          <p:nvPr/>
        </p:nvSpPr>
        <p:spPr>
          <a:xfrm>
            <a:off x="7127631" y="3227754"/>
            <a:ext cx="1500554" cy="1398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60" name="Picture 12" descr="Cost structure, expense and income balance calculation, revenue, debt and  investment analysis, money management, budget or saving concept,  businessman with calculator with pie chart of cost structure. 35728365  Vector Art at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569" y="3204308"/>
            <a:ext cx="1664677" cy="1422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281854" y="2571750"/>
            <a:ext cx="2550446" cy="420900"/>
          </a:xfrm>
        </p:spPr>
        <p:txBody>
          <a:bodyPr>
            <a:normAutofit fontScale="90000"/>
          </a:bodyPr>
          <a:lstStyle/>
          <a:p>
            <a:br>
              <a:rPr lang="en-US" dirty="0"/>
            </a:br>
            <a:br>
              <a:rPr lang="en-US" dirty="0"/>
            </a:br>
            <a:br>
              <a:rPr lang="en-US" dirty="0"/>
            </a:br>
            <a:br>
              <a:rPr lang="en-US" dirty="0"/>
            </a:br>
            <a:endParaRPr lang="en-IN" dirty="0"/>
          </a:p>
        </p:txBody>
      </p:sp>
      <p:sp>
        <p:nvSpPr>
          <p:cNvPr id="9" name="Title 1"/>
          <p:cNvSpPr txBox="1"/>
          <p:nvPr/>
        </p:nvSpPr>
        <p:spPr>
          <a:xfrm>
            <a:off x="425686" y="1430215"/>
            <a:ext cx="8178095" cy="3346943"/>
          </a:xfrm>
          <a:prstGeom prst="rect">
            <a:avLst/>
          </a:prstGeom>
          <a:noFill/>
          <a:ln>
            <a:noFill/>
          </a:ln>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endParaRPr lang="en-US" dirty="0"/>
          </a:p>
          <a:p>
            <a:endParaRPr lang="en-US" b="1" dirty="0"/>
          </a:p>
          <a:p>
            <a:endParaRPr lang="en-US" b="1" dirty="0"/>
          </a:p>
          <a:p>
            <a:r>
              <a:rPr lang="en-US" b="1" i="1" u="sng" dirty="0">
                <a:highlight>
                  <a:srgbClr val="00FFFF"/>
                </a:highlight>
              </a:rPr>
              <a:t>INTRODUCTION </a:t>
            </a:r>
            <a:br>
              <a:rPr lang="en-US" b="1" dirty="0"/>
            </a:br>
            <a:r>
              <a:rPr lang="en-US" b="1" dirty="0"/>
              <a:t>◦Daily Expense Tracking System Will Generate Report At The End Of The Month To Show Income-expense Graph Architecture/ Algorithm/ Procedure (If Any)</a:t>
            </a:r>
            <a:br>
              <a:rPr lang="en-US" b="1" dirty="0"/>
            </a:br>
            <a:endParaRPr lang="en-IN" b="1" dirty="0"/>
          </a:p>
        </p:txBody>
      </p:sp>
      <p:pic>
        <p:nvPicPr>
          <p:cNvPr id="3" name="Picture 2"/>
          <p:cNvPicPr>
            <a:picLocks noChangeAspect="1"/>
          </p:cNvPicPr>
          <p:nvPr/>
        </p:nvPicPr>
        <p:blipFill>
          <a:blip r:embed="rId1"/>
          <a:stretch>
            <a:fillRect/>
          </a:stretch>
        </p:blipFill>
        <p:spPr>
          <a:xfrm>
            <a:off x="540219" y="504092"/>
            <a:ext cx="8063562" cy="19108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18" y="2057065"/>
            <a:ext cx="7910102" cy="841800"/>
          </a:xfrm>
        </p:spPr>
        <p:txBody>
          <a:bodyPr>
            <a:normAutofit fontScale="90000"/>
          </a:bodyPr>
          <a:lstStyle/>
          <a:p>
            <a:r>
              <a:rPr lang="en-US" i="1" u="sng" dirty="0">
                <a:solidFill>
                  <a:srgbClr val="000000"/>
                </a:solidFill>
                <a:highlight>
                  <a:srgbClr val="008000"/>
                </a:highlight>
                <a:latin typeface="Inter"/>
              </a:rPr>
              <a:t>USES</a:t>
            </a:r>
            <a:r>
              <a:rPr lang="en-US" i="1" dirty="0">
                <a:solidFill>
                  <a:srgbClr val="000000"/>
                </a:solidFill>
                <a:highlight>
                  <a:srgbClr val="008000"/>
                </a:highlight>
                <a:latin typeface="Inter"/>
              </a:rPr>
              <a:t>:</a:t>
            </a:r>
            <a:br>
              <a:rPr lang="en-US" dirty="0">
                <a:solidFill>
                  <a:srgbClr val="000000"/>
                </a:solidFill>
                <a:latin typeface="Inter"/>
              </a:rPr>
            </a:br>
            <a:r>
              <a:rPr lang="en-US" b="0" i="0" dirty="0">
                <a:solidFill>
                  <a:srgbClr val="000000"/>
                </a:solidFill>
                <a:effectLst/>
                <a:latin typeface="Inter"/>
              </a:rPr>
              <a:t>Managing money is an important aspect of our daily lives. In today's fast-paced world, it's easier than ever to lose track of our spending habits, leading to financial problems. </a:t>
            </a:r>
            <a:endParaRPr lang="en-IN" dirty="0"/>
          </a:p>
        </p:txBody>
      </p:sp>
      <p:pic>
        <p:nvPicPr>
          <p:cNvPr id="4098" name="Picture 2" descr="illustration 3D. Income tax expense calculator and graph showing. 22663328  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72274" y="666993"/>
            <a:ext cx="2101483" cy="11774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1,000+ Free Calculator &amp; Accounting Images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90" y="3743568"/>
            <a:ext cx="1344979" cy="9305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osts 1080P, 2K, 4K, 5K HD wallpapers free download | Wallpaper Fl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18" y="508322"/>
            <a:ext cx="2978150" cy="1126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br>
              <a:rPr lang="en-US" b="0" i="0" dirty="0">
                <a:solidFill>
                  <a:srgbClr val="000000"/>
                </a:solidFill>
                <a:effectLst/>
                <a:latin typeface="Inter"/>
              </a:rPr>
            </a:br>
            <a:r>
              <a:rPr lang="en-US" b="0" i="0" dirty="0">
                <a:solidFill>
                  <a:srgbClr val="000000"/>
                </a:solidFill>
                <a:effectLst/>
                <a:latin typeface="Inter"/>
              </a:rPr>
              <a:t>One way to avoid this is by tracking our expenses. By keeping a record of what we spend, we can identify areas where we can cut back and save money</a:t>
            </a:r>
            <a:endParaRPr lang="en-IN" dirty="0"/>
          </a:p>
        </p:txBody>
      </p:sp>
      <p:pic>
        <p:nvPicPr>
          <p:cNvPr id="6" name="Picture 5"/>
          <p:cNvPicPr>
            <a:picLocks noChangeAspect="1"/>
          </p:cNvPicPr>
          <p:nvPr/>
        </p:nvPicPr>
        <p:blipFill>
          <a:blip r:embed="rId1">
            <a:alphaModFix amt="35000"/>
          </a:blip>
          <a:stretch>
            <a:fillRect/>
          </a:stretch>
        </p:blipFill>
        <p:spPr>
          <a:xfrm>
            <a:off x="554893" y="484555"/>
            <a:ext cx="7971692" cy="4181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highlight>
                  <a:srgbClr val="800000"/>
                </a:highlight>
              </a:rPr>
              <a:t>RESULT</a:t>
            </a:r>
            <a:endParaRPr lang="en-IN" dirty="0">
              <a:solidFill>
                <a:schemeClr val="tx1"/>
              </a:solidFill>
              <a:highlight>
                <a:srgbClr val="800000"/>
              </a:highlight>
            </a:endParaRPr>
          </a:p>
        </p:txBody>
      </p:sp>
      <p:sp>
        <p:nvSpPr>
          <p:cNvPr id="3" name="Content Placeholder 2"/>
          <p:cNvSpPr>
            <a:spLocks noGrp="1"/>
          </p:cNvSpPr>
          <p:nvPr>
            <p:ph idx="1"/>
          </p:nvPr>
        </p:nvSpPr>
        <p:spPr/>
        <p:txBody>
          <a:bodyPr/>
          <a:lstStyle/>
          <a:p>
            <a:r>
              <a:rPr lang="en-IN" b="1" dirty="0"/>
              <a:t>HENCE THE EXPENSE CALCULATOR WORKS TO CALCULATE OUR MONTHLY EXPENSES AND FISICAL DEFICIT OF OUR FAMILY</a:t>
            </a:r>
            <a:r>
              <a:rPr lang="en-IN" dirty="0"/>
              <a:t>.</a:t>
            </a:r>
            <a:endParaRPr lang="en-IN" dirty="0"/>
          </a:p>
        </p:txBody>
      </p:sp>
      <p:pic>
        <p:nvPicPr>
          <p:cNvPr id="5" name="Picture 4"/>
          <p:cNvPicPr>
            <a:picLocks noChangeAspect="1"/>
          </p:cNvPicPr>
          <p:nvPr/>
        </p:nvPicPr>
        <p:blipFill>
          <a:blip r:embed="rId1">
            <a:alphaModFix amt="20000"/>
          </a:blip>
          <a:stretch>
            <a:fillRect/>
          </a:stretch>
        </p:blipFill>
        <p:spPr>
          <a:xfrm>
            <a:off x="211015" y="261937"/>
            <a:ext cx="8612553" cy="461962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1056</Words>
  <Application>WPS Presentation</Application>
  <PresentationFormat>On-screen Show (16:9)</PresentationFormat>
  <Paragraphs>35</Paragraphs>
  <Slides>7</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Arial</vt:lpstr>
      <vt:lpstr>Inter</vt:lpstr>
      <vt:lpstr>Segoe Print</vt:lpstr>
      <vt:lpstr>Microsoft YaHei</vt:lpstr>
      <vt:lpstr>Arial Unicode MS</vt:lpstr>
      <vt:lpstr>Calibri</vt:lpstr>
      <vt:lpstr>Gear Drives</vt:lpstr>
      <vt:lpstr>SIMATS</vt:lpstr>
      <vt:lpstr> Abstract ◦The web application “Expense Tracker” is     developed to manage the daily expenses in a more ◦Efficient and manageable way. By using this application we can reduce the manual calculations of the daily ◦expenses and keep track of the expenditure.</vt:lpstr>
      <vt:lpstr>    </vt:lpstr>
      <vt:lpstr>USES: Managing money is an important aspect of our daily lives. In today's fast-paced world, it's easier than ever to lose track of our spending habits, leading to financial problems. </vt:lpstr>
      <vt:lpstr> One way to avoid this is by tracking our expenses. By keeping a record of what we spend, we can identify areas where we can cut back and save money</vt:lpstr>
      <vt:lpstr>PowerPoint 演示文稿</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 SIMATS</dc:title>
  <dc:creator>DHANUSH.N</dc:creator>
  <cp:lastModifiedBy>DHANUSH.N</cp:lastModifiedBy>
  <cp:revision>5</cp:revision>
  <dcterms:created xsi:type="dcterms:W3CDTF">2024-03-29T03:41:00Z</dcterms:created>
  <dcterms:modified xsi:type="dcterms:W3CDTF">2024-03-29T03:50:32Z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F94E348E5BB64BB79A38820DBDEF0757_13</vt:lpwstr>
  </property>
  <property fmtid="{D5CDD505-2E9C-101B-9397-08002B2CF9AE}" pid="3" name="KSOProductBuildVer">
    <vt:lpwstr>1033-12.2.0.13538</vt:lpwstr>
  </property>
</Properties>
</file>