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1" r:id="rId5"/>
    <p:sldId id="284" r:id="rId6"/>
    <p:sldId id="257" r:id="rId7"/>
    <p:sldId id="295" r:id="rId8"/>
    <p:sldId id="294" r:id="rId9"/>
    <p:sldId id="296" r:id="rId10"/>
    <p:sldId id="301" r:id="rId11"/>
    <p:sldId id="297" r:id="rId12"/>
    <p:sldId id="298" r:id="rId13"/>
    <p:sldId id="299" r:id="rId14"/>
    <p:sldId id="300" r:id="rId15"/>
    <p:sldId id="302" r:id="rId16"/>
    <p:sldId id="293" r:id="rId17"/>
    <p:sldId id="304" r:id="rId18"/>
    <p:sldId id="30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7141-B613-6C43-EFA5-4DA466E7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D25B-D26E-43A8-74D8-62327E43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3956-D419-B1F1-B935-5699B7F5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F24-66C3-4EAA-9A39-0386203D0B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C68B-90AB-CE8B-0F60-69E4AC0F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8DC9-3C7E-A6DB-4F95-A35F0F9A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A94-2658-4CE6-AF43-E6F76105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" y="403124"/>
            <a:ext cx="10323871" cy="1091380"/>
          </a:xfrm>
        </p:spPr>
        <p:txBody>
          <a:bodyPr>
            <a:normAutofit/>
          </a:bodyPr>
          <a:lstStyle/>
          <a:p>
            <a:r>
              <a:rPr lang="en-US" sz="3600" b="1" i="0" dirty="0" err="1">
                <a:solidFill>
                  <a:srgbClr val="ECECEC"/>
                </a:solidFill>
                <a:effectLst/>
                <a:latin typeface="Söhne"/>
              </a:rPr>
              <a:t>Wazuh</a:t>
            </a:r>
            <a:r>
              <a:rPr lang="en-US" sz="3600" b="1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SIEM Solution: Features and Capabilities</a:t>
            </a:r>
            <a:endParaRPr lang="en-US" sz="3600" b="1" dirty="0">
              <a:solidFill>
                <a:srgbClr val="FF0000"/>
              </a:solidFill>
              <a:latin typeface="Titillium Web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9D190-012D-A4C5-C8CB-FFA16A70BF71}"/>
              </a:ext>
            </a:extLst>
          </p:cNvPr>
          <p:cNvSpPr txBox="1"/>
          <p:nvPr/>
        </p:nvSpPr>
        <p:spPr>
          <a:xfrm>
            <a:off x="8613058" y="6174036"/>
            <a:ext cx="580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Dominic Ozoekwe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Manrope"/>
              </a:rPr>
              <a:t>WAZUH 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486C8-9826-087D-1067-B7D76260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The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dashboard provides a user-friendly interface for monitoring security events, visualizing data, and managing configurations. </a:t>
            </a: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It allows security administrators to view real-time alerts, analyze historical data, and configure various aspects of the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system. </a:t>
            </a: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The dashboard is typically accessed via a web browser and provides customizable dashboards, reports, and search capabilities to aid in security monitoring and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239758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/>
              <a:t>		   </a:t>
            </a:r>
            <a:r>
              <a:rPr lang="en-US" dirty="0">
                <a:latin typeface="Manrope"/>
              </a:rPr>
              <a:t>WAZUH AGENT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486C8-9826-087D-1067-B7D76260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The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agent serves as a crucial component in the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architecture, facilitating security monitoring and threat detection across endpoints within an organization's network. </a:t>
            </a: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Lightweight and versatile, the agent is installed on each endpoint, including servers, workstations, and other devices, to collect security-relevant data and transmit it to the central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manager for analysis. </a:t>
            </a:r>
          </a:p>
        </p:txBody>
      </p:sp>
    </p:spTree>
    <p:extLst>
      <p:ext uri="{BB962C8B-B14F-4D97-AF65-F5344CB8AC3E}">
        <p14:creationId xmlns:p14="http://schemas.microsoft.com/office/powerpoint/2010/main" val="105379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Manrope"/>
              </a:rPr>
              <a:t>single-cluster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486C8-9826-087D-1067-B7D76260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In a single-cluster installation on one host, the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architecture consolidates essential components (except the agent) onto a single server, streamlining setup and management. </a:t>
            </a:r>
          </a:p>
          <a:p>
            <a:pPr marL="0" indent="0" algn="just">
              <a:buNone/>
            </a:pPr>
            <a:endParaRPr lang="en-US" dirty="0">
              <a:latin typeface="Manrope"/>
            </a:endParaRP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While a single-cluster setup on a single host may lack the redundancy and scalability of multi-node deployments, it is an efficient approach for smaller-scale environments, testing, or development purposes</a:t>
            </a:r>
          </a:p>
        </p:txBody>
      </p:sp>
    </p:spTree>
    <p:extLst>
      <p:ext uri="{BB962C8B-B14F-4D97-AF65-F5344CB8AC3E}">
        <p14:creationId xmlns:p14="http://schemas.microsoft.com/office/powerpoint/2010/main" val="28932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97821-759D-CCE5-5C27-258EF753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/>
              </a:rPr>
              <a:t>WAZUH SIEM DEPLOYMENT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D8B2C0C-FACC-92B3-72AB-B58C75B1F29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Manrope"/>
              </a:rPr>
              <a:t>Planning and Design: Begin by assessing your organization's security requirements, infrastructure layout, and deployment goals. </a:t>
            </a:r>
          </a:p>
          <a:p>
            <a:r>
              <a:rPr lang="en-US" sz="2000" dirty="0">
                <a:latin typeface="Manrope"/>
              </a:rPr>
              <a:t>Infrastructure Setup: Set up the </a:t>
            </a:r>
            <a:r>
              <a:rPr lang="en-US" sz="2000" dirty="0" err="1">
                <a:latin typeface="Manrope"/>
              </a:rPr>
              <a:t>Wazuh</a:t>
            </a:r>
            <a:r>
              <a:rPr lang="en-US" sz="2000" dirty="0">
                <a:latin typeface="Manrope"/>
              </a:rPr>
              <a:t> infrastructure components.</a:t>
            </a:r>
          </a:p>
          <a:p>
            <a:r>
              <a:rPr lang="en-US" sz="2000" dirty="0">
                <a:latin typeface="Manrope"/>
              </a:rPr>
              <a:t>Agent Deployment: Install the </a:t>
            </a:r>
            <a:r>
              <a:rPr lang="en-US" sz="2000" dirty="0" err="1">
                <a:latin typeface="Manrope"/>
              </a:rPr>
              <a:t>Wazuh</a:t>
            </a:r>
            <a:r>
              <a:rPr lang="en-US" sz="2000" dirty="0">
                <a:latin typeface="Manrope"/>
              </a:rPr>
              <a:t> agents on endpoints throughout your network.</a:t>
            </a:r>
          </a:p>
          <a:p>
            <a:r>
              <a:rPr lang="en-US" sz="2000" dirty="0">
                <a:latin typeface="Manrope"/>
              </a:rPr>
              <a:t>Integration with Existing Systems: Integrate </a:t>
            </a:r>
            <a:r>
              <a:rPr lang="en-US" sz="2000" dirty="0" err="1">
                <a:latin typeface="Manrope"/>
              </a:rPr>
              <a:t>Wazuh</a:t>
            </a:r>
            <a:r>
              <a:rPr lang="en-US" sz="2000" dirty="0">
                <a:latin typeface="Manrope"/>
              </a:rPr>
              <a:t> with existing security tools and systems.</a:t>
            </a:r>
          </a:p>
          <a:p>
            <a:r>
              <a:rPr lang="en-US" sz="2000" dirty="0">
                <a:latin typeface="Manrope"/>
              </a:rPr>
              <a:t>Configuration and Customization:  Configure rulesets, thresholds, and alerting mechanisms to prioritize and respond to security incidents effectively.</a:t>
            </a:r>
          </a:p>
          <a:p>
            <a:r>
              <a:rPr lang="en-US" sz="2000" dirty="0">
                <a:latin typeface="Manrope"/>
              </a:rPr>
              <a:t>Monitoring and Analysis: Monitor security events and data collected by </a:t>
            </a:r>
            <a:r>
              <a:rPr lang="en-US" sz="2000" dirty="0" err="1">
                <a:latin typeface="Manrope"/>
              </a:rPr>
              <a:t>Wazuh</a:t>
            </a:r>
            <a:r>
              <a:rPr lang="en-US" sz="2000" dirty="0">
                <a:latin typeface="Manrope"/>
              </a:rPr>
              <a:t> in real-time.</a:t>
            </a:r>
          </a:p>
          <a:p>
            <a:r>
              <a:rPr lang="en-US" sz="2000" dirty="0">
                <a:latin typeface="Manrope"/>
              </a:rPr>
              <a:t>Continuous Improvement: Continuously monitor and evaluate the effectiveness of your </a:t>
            </a:r>
            <a:r>
              <a:rPr lang="en-US" sz="2000" dirty="0" err="1">
                <a:latin typeface="Manrope"/>
              </a:rPr>
              <a:t>Wazuh</a:t>
            </a:r>
            <a:r>
              <a:rPr lang="en-US" sz="2000" dirty="0">
                <a:latin typeface="Manrope"/>
              </a:rPr>
              <a:t> deployment. </a:t>
            </a:r>
          </a:p>
        </p:txBody>
      </p:sp>
    </p:spTree>
    <p:extLst>
      <p:ext uri="{BB962C8B-B14F-4D97-AF65-F5344CB8AC3E}">
        <p14:creationId xmlns:p14="http://schemas.microsoft.com/office/powerpoint/2010/main" val="22555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sz="4000" b="1" dirty="0">
                <a:latin typeface="Manrope"/>
              </a:rPr>
              <a:t>WAZUH SIEM visualization</a:t>
            </a:r>
            <a:endParaRPr lang="en-US" sz="4000" dirty="0">
              <a:latin typeface="Manrope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6FE6D0D-746D-ED1A-840B-980F6838C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898" y="1445342"/>
            <a:ext cx="10638502" cy="473162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1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97821-759D-CCE5-5C27-258EF753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/>
              </a:rPr>
              <a:t>WAZUH SIEM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6438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Ozoekwe Dominic</a:t>
            </a:r>
          </a:p>
          <a:p>
            <a:r>
              <a:rPr lang="en-US" dirty="0"/>
              <a:t>+2347032909591</a:t>
            </a:r>
          </a:p>
          <a:p>
            <a:r>
              <a:rPr lang="en-US" dirty="0"/>
              <a:t>ozoekwedominic@gmail.com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929148"/>
          </a:xfrm>
          <a:noFill/>
        </p:spPr>
        <p:txBody>
          <a:bodyPr anchor="b">
            <a:noAutofit/>
          </a:bodyPr>
          <a:lstStyle/>
          <a:p>
            <a:r>
              <a:rPr lang="en-US" b="1" dirty="0"/>
              <a:t>AGENDA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0" r="24950"/>
          <a:stretch/>
        </p:blipFill>
        <p:spPr>
          <a:xfrm>
            <a:off x="-19050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1681316"/>
            <a:ext cx="4837174" cy="4207420"/>
          </a:xfrm>
          <a:noFill/>
        </p:spPr>
        <p:txBody>
          <a:bodyPr anchor="t">
            <a:normAutofit lnSpcReduction="10000"/>
          </a:bodyPr>
          <a:lstStyle/>
          <a:p>
            <a:r>
              <a:rPr lang="en-US" dirty="0"/>
              <a:t>-  What is </a:t>
            </a:r>
            <a:r>
              <a:rPr lang="en-US" dirty="0" err="1"/>
              <a:t>wazuh</a:t>
            </a:r>
            <a:endParaRPr lang="en-US" dirty="0"/>
          </a:p>
          <a:p>
            <a:r>
              <a:rPr lang="en-US" dirty="0"/>
              <a:t>-  </a:t>
            </a:r>
            <a:r>
              <a:rPr lang="en-US" dirty="0" err="1"/>
              <a:t>Wazuh</a:t>
            </a:r>
            <a:r>
              <a:rPr lang="en-US" dirty="0"/>
              <a:t> Capabilities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Wazuh</a:t>
            </a:r>
            <a:r>
              <a:rPr lang="en-US" dirty="0"/>
              <a:t> features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Wazuh</a:t>
            </a:r>
            <a:r>
              <a:rPr lang="en-US" dirty="0"/>
              <a:t> architecture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Wazuh</a:t>
            </a:r>
            <a:r>
              <a:rPr lang="en-US" dirty="0"/>
              <a:t> components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single-cluster installation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WAZUH SIEM DEPLOYMENT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WAZUH SIEM visualization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Manrope"/>
              </a:rPr>
              <a:t>What is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AB0596-C2F1-6BD5-531D-2EF2FC29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0" i="0" dirty="0">
              <a:solidFill>
                <a:srgbClr val="212529"/>
              </a:solidFill>
              <a:effectLst/>
              <a:latin typeface="Manrope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Manrope"/>
              </a:rPr>
              <a:t>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Manrope"/>
              </a:rPr>
              <a:t>Wazuh</a:t>
            </a:r>
            <a:r>
              <a:rPr lang="en-US" b="0" i="0" dirty="0">
                <a:solidFill>
                  <a:srgbClr val="212529"/>
                </a:solidFill>
                <a:effectLst/>
                <a:latin typeface="Manrope"/>
              </a:rPr>
              <a:t> </a:t>
            </a:r>
            <a:r>
              <a:rPr lang="en-US" b="1" i="0" dirty="0">
                <a:solidFill>
                  <a:srgbClr val="212529"/>
                </a:solidFill>
                <a:effectLst/>
                <a:latin typeface="Manrope"/>
              </a:rPr>
              <a:t>Security Information and Event Management (SIEM)</a:t>
            </a:r>
            <a:r>
              <a:rPr lang="en-US" b="0" i="0" dirty="0">
                <a:solidFill>
                  <a:srgbClr val="212529"/>
                </a:solidFill>
                <a:effectLst/>
                <a:latin typeface="Manrope"/>
              </a:rPr>
              <a:t> solution is a centralized platform for aggregating and analyzing telemetry in real time for threat detection and compliance.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Manrope"/>
              </a:rPr>
              <a:t>Wazuh</a:t>
            </a:r>
            <a:r>
              <a:rPr lang="en-US" b="0" i="0" dirty="0">
                <a:solidFill>
                  <a:srgbClr val="212529"/>
                </a:solidFill>
                <a:effectLst/>
                <a:latin typeface="Manrope"/>
              </a:rPr>
              <a:t> collects event data from various sources like endpoints, network devices, cloud workloads, and applications for broader security coverage.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12529"/>
              </a:solidFill>
              <a:effectLst/>
              <a:latin typeface="Manrope"/>
            </a:endParaRP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212529"/>
                </a:solidFill>
                <a:effectLst/>
                <a:latin typeface="Manrope"/>
              </a:rPr>
              <a:t>Wazuh</a:t>
            </a:r>
            <a:r>
              <a:rPr lang="en-US" b="0" i="0" dirty="0">
                <a:solidFill>
                  <a:srgbClr val="212529"/>
                </a:solidFill>
                <a:effectLst/>
                <a:latin typeface="Manrope"/>
              </a:rPr>
              <a:t> offers a free and open-source solution that is both simple to install and easy to use. It's an ideal choice for small and medium-sized enterprises (SMEs) that may not have the budget for expensive SIEM solutions but still require robust security measures.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6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Manrope"/>
              </a:rPr>
              <a:t>WAZUH CAPABILITIES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AB0596-C2F1-6BD5-531D-2EF2FC29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Log Management: Centralized log collection and analysis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Intrusion Detection: Real-time threat detection and response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File Integrity Monitoring: Continuous monitoring of file systems for unauthorized changes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Vulnerability Detection: Identifying and prioritizing vulnerabilities in the infrastructure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Compliance Monitoring: Ensuring adherence to industry regulations and standards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Incident Response: Automated response actions and incident handling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Security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Manrope"/>
              </a:rPr>
              <a:t>WAZUH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AB0596-C2F1-6BD5-531D-2EF2FC29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Alert and Notification: </a:t>
            </a:r>
            <a:r>
              <a:rPr lang="en-US" sz="2400" dirty="0">
                <a:solidFill>
                  <a:srgbClr val="212529"/>
                </a:solidFill>
                <a:latin typeface="Manrope"/>
              </a:rPr>
              <a:t>C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onfigure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anrope"/>
              </a:rPr>
              <a:t>Wazuh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 alerts to email, </a:t>
            </a:r>
            <a:r>
              <a:rPr lang="en-US" sz="2400" dirty="0">
                <a:solidFill>
                  <a:srgbClr val="212529"/>
                </a:solidFill>
                <a:latin typeface="Manrope"/>
              </a:rPr>
              <a:t>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lack,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anrope"/>
              </a:rPr>
              <a:t>jira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, SLA or ticketing platforms.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Reporting insights from SIEM events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Scalability: Ability to scale with the growth of the infrastructure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Flexibility: Customizable rules and policies to meet specific requirements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Integration: Seamless integration with other security tools and platforms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anrope"/>
              </a:rPr>
              <a:t>Open-source Community: Active community support and contributions</a:t>
            </a:r>
          </a:p>
          <a:p>
            <a:pPr marL="0" indent="0">
              <a:buNone/>
            </a:pPr>
            <a:endParaRPr lang="en-US" sz="2400" b="0" i="0" dirty="0">
              <a:solidFill>
                <a:srgbClr val="212529"/>
              </a:solidFill>
              <a:effectLst/>
              <a:latin typeface="Manrop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0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Manrope"/>
              </a:rPr>
              <a:t>WAZUH ARCHITECTURE</a:t>
            </a: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FE6D0D-746D-ED1A-840B-980F6838C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8" y="1445342"/>
            <a:ext cx="10638502" cy="473162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Manrope"/>
              </a:rPr>
              <a:t>WAZUH COMPONENTS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0508C-E0F1-B4A1-DB04-6AADEEA0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Manrope"/>
              </a:rPr>
              <a:t>Wazuh</a:t>
            </a:r>
            <a:r>
              <a:rPr lang="en-US" sz="2400" dirty="0">
                <a:latin typeface="Manrope"/>
              </a:rPr>
              <a:t> Server</a:t>
            </a:r>
          </a:p>
          <a:p>
            <a:r>
              <a:rPr lang="en-US" sz="2400" dirty="0" err="1">
                <a:latin typeface="Manrope"/>
              </a:rPr>
              <a:t>Wazuh</a:t>
            </a:r>
            <a:r>
              <a:rPr lang="en-US" sz="2400" dirty="0">
                <a:latin typeface="Manrope"/>
              </a:rPr>
              <a:t> Indexer</a:t>
            </a:r>
          </a:p>
          <a:p>
            <a:r>
              <a:rPr lang="en-US" sz="2400" dirty="0" err="1">
                <a:latin typeface="Manrope"/>
              </a:rPr>
              <a:t>Wazuh</a:t>
            </a:r>
            <a:r>
              <a:rPr lang="en-US" sz="2400" dirty="0">
                <a:latin typeface="Manrope"/>
              </a:rPr>
              <a:t> Dashboard</a:t>
            </a:r>
          </a:p>
          <a:p>
            <a:r>
              <a:rPr lang="en-US" sz="2400" dirty="0" err="1">
                <a:latin typeface="Manrope"/>
              </a:rPr>
              <a:t>Wazuh</a:t>
            </a:r>
            <a:r>
              <a:rPr lang="en-US" sz="2400" dirty="0">
                <a:latin typeface="Manrope"/>
              </a:rPr>
              <a:t> Agents</a:t>
            </a:r>
          </a:p>
          <a:p>
            <a:pPr marL="0" indent="0" algn="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44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Manrope"/>
              </a:rPr>
              <a:t>WAZUH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486C8-9826-087D-1067-B7D76260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The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server serves as the central component responsible for managing agents, collecting data from them, processing security events, and enforcing security policies. </a:t>
            </a: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It acts as a coordinator for the entire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infrastructure. The server receives data from agents, performs analysis and correlation of security events, and generates alerts based on predefined rulesets.</a:t>
            </a: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 Additionally, the server provides an API for interacting with the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system programmatically.</a:t>
            </a: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The server cluster may consist of multiple nodes.</a:t>
            </a:r>
          </a:p>
        </p:txBody>
      </p:sp>
    </p:spTree>
    <p:extLst>
      <p:ext uri="{BB962C8B-B14F-4D97-AF65-F5344CB8AC3E}">
        <p14:creationId xmlns:p14="http://schemas.microsoft.com/office/powerpoint/2010/main" val="295844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7E65C-DE1A-C84F-8382-F533D0D0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Manrope"/>
              </a:rPr>
              <a:t>WAZUH INDEXER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DA65-5217-86AE-DE39-50D80188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486C8-9826-087D-1067-B7D76260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The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indexer component is responsible for storing and indexing the collected data in a scalable and efficient manner. </a:t>
            </a: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It typically integrates with a data storage and search engine such as Elasticsearch to provide fast and reliable storage of security-related information. </a:t>
            </a: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The indexer ensures that data is organized, searchable, and accessible for analysis and reporting purposes. </a:t>
            </a:r>
          </a:p>
          <a:p>
            <a:pPr algn="just">
              <a:buFontTx/>
              <a:buChar char="-"/>
            </a:pPr>
            <a:r>
              <a:rPr lang="en-US" dirty="0">
                <a:latin typeface="Manrope"/>
              </a:rPr>
              <a:t>It plays a crucial role in enabling users to perform complex searches, correlations, and analytics on security events collected by </a:t>
            </a:r>
            <a:r>
              <a:rPr lang="en-US" dirty="0" err="1">
                <a:latin typeface="Manrope"/>
              </a:rPr>
              <a:t>Wazuh</a:t>
            </a:r>
            <a:r>
              <a:rPr lang="en-US" dirty="0">
                <a:latin typeface="Manrope"/>
              </a:rPr>
              <a:t> agents.</a:t>
            </a:r>
          </a:p>
        </p:txBody>
      </p:sp>
    </p:spTree>
    <p:extLst>
      <p:ext uri="{BB962C8B-B14F-4D97-AF65-F5344CB8AC3E}">
        <p14:creationId xmlns:p14="http://schemas.microsoft.com/office/powerpoint/2010/main" val="7197520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{77AA2627-0AEE-4E24-818C-AF9F8C201741}tf55661986_win32</Template>
  <TotalTime>730</TotalTime>
  <Words>796</Words>
  <Application>Microsoft Office PowerPoint</Application>
  <PresentationFormat>Widescreen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Manrope</vt:lpstr>
      <vt:lpstr>Söhne</vt:lpstr>
      <vt:lpstr>Titillium Web</vt:lpstr>
      <vt:lpstr>Wingdings</vt:lpstr>
      <vt:lpstr>Custom</vt:lpstr>
      <vt:lpstr>Wazuh SIEM Solution: Features and Capabilities</vt:lpstr>
      <vt:lpstr>AGENDA</vt:lpstr>
      <vt:lpstr>  What is Wazuh?</vt:lpstr>
      <vt:lpstr>  WAZUH CAPABILITIES</vt:lpstr>
      <vt:lpstr>  WAZUH FEATURES</vt:lpstr>
      <vt:lpstr>  WAZUH ARCHITECTURE</vt:lpstr>
      <vt:lpstr>  WAZUH COMPONENTS</vt:lpstr>
      <vt:lpstr>  WAZUH SERVER</vt:lpstr>
      <vt:lpstr>  WAZUH INDEXER</vt:lpstr>
      <vt:lpstr>  WAZUH DASHBOARD</vt:lpstr>
      <vt:lpstr>     WAZUH AGENT</vt:lpstr>
      <vt:lpstr> single-cluster installation</vt:lpstr>
      <vt:lpstr>WAZUH SIEM DEPLOYMENT</vt:lpstr>
      <vt:lpstr>  WAZUH SIEM visualization</vt:lpstr>
      <vt:lpstr>WAZUH SIEM 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Wazuh SIEM Solution: Features and Capabilities</dc:title>
  <dc:creator>Dominic Ozoekwe[CSOC]</dc:creator>
  <cp:lastModifiedBy>Dominic Ozoekwe[CSOC]</cp:lastModifiedBy>
  <cp:revision>5</cp:revision>
  <dcterms:created xsi:type="dcterms:W3CDTF">2024-03-16T23:27:08Z</dcterms:created>
  <dcterms:modified xsi:type="dcterms:W3CDTF">2024-03-17T11:37:54Z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