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74" r:id="rId9"/>
    <p:sldId id="272" r:id="rId10"/>
    <p:sldId id="273" r:id="rId11"/>
    <p:sldId id="276" r:id="rId12"/>
    <p:sldId id="260" r:id="rId13"/>
    <p:sldId id="265" r:id="rId14"/>
    <p:sldId id="266" r:id="rId15"/>
    <p:sldId id="268" r:id="rId16"/>
    <p:sldId id="275" r:id="rId17"/>
    <p:sldId id="280" r:id="rId18"/>
    <p:sldId id="278" r:id="rId19"/>
    <p:sldId id="279" r:id="rId20"/>
    <p:sldId id="271" r:id="rId2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5E93A-BC11-1C4D-834F-0CE7909A166F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A7D5-2127-574A-8BD4-19DEA12859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3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建立伺服器聽取特定的</a:t>
            </a:r>
            <a:r>
              <a:rPr kumimoji="1" lang="en-US" altLang="zh-TW" dirty="0" smtClean="0"/>
              <a:t>port</a:t>
            </a:r>
          </a:p>
          <a:p>
            <a:r>
              <a:rPr kumimoji="1" lang="zh-TW" altLang="en-US" dirty="0" smtClean="0"/>
              <a:t>可以使用</a:t>
            </a:r>
            <a:r>
              <a:rPr kumimoji="1" lang="en-US" altLang="zh-TW" dirty="0" smtClean="0"/>
              <a:t>http</a:t>
            </a:r>
            <a:r>
              <a:rPr kumimoji="1" lang="zh-TW" altLang="en-US" dirty="0" smtClean="0"/>
              <a:t>動詞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A7D5-2127-574A-8BD4-19DEA128593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85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主要利用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ng</a:t>
            </a:r>
            <a:r>
              <a:rPr kumimoji="1" lang="en-US" altLang="zh-TW" dirty="0" smtClean="0"/>
              <a:t>-if </a:t>
            </a:r>
            <a:r>
              <a:rPr kumimoji="1" lang="en-US" altLang="zh-TW" dirty="0" err="1" smtClean="0"/>
              <a:t>ng</a:t>
            </a:r>
            <a:r>
              <a:rPr kumimoji="1" lang="en-US" altLang="zh-TW" dirty="0" smtClean="0"/>
              <a:t>-model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A7D5-2127-574A-8BD4-19DEA128593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45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mongoose</a:t>
            </a:r>
            <a:r>
              <a:rPr kumimoji="1" lang="zh-TW" altLang="en-US" dirty="0" smtClean="0"/>
              <a:t>連接伺服器</a:t>
            </a:r>
          </a:p>
          <a:p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model</a:t>
            </a:r>
            <a:r>
              <a:rPr kumimoji="1" lang="zh-TW" altLang="en-US" dirty="0" smtClean="0"/>
              <a:t>對資料庫進行操作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A7D5-2127-574A-8BD4-19DEA128593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503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Representation</a:t>
            </a:r>
            <a:r>
              <a:rPr kumimoji="1" lang="en-US" altLang="zh-TW" baseline="0" dirty="0" smtClean="0"/>
              <a:t> state transfer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A7D5-2127-574A-8BD4-19DEA128593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45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引用自</a:t>
            </a:r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blog.techbridge.cc</a:t>
            </a:r>
            <a:r>
              <a:rPr kumimoji="1" lang="en-US" altLang="zh-TW" dirty="0" smtClean="0"/>
              <a:t>/2017/09/16/frontend-backend-</a:t>
            </a:r>
            <a:r>
              <a:rPr kumimoji="1" lang="en-US" altLang="zh-TW" dirty="0" err="1" smtClean="0"/>
              <a:t>mvc</a:t>
            </a:r>
            <a:r>
              <a:rPr kumimoji="1" lang="en-US" altLang="zh-TW" dirty="0" smtClean="0"/>
              <a:t>/</a:t>
            </a:r>
            <a:br>
              <a:rPr kumimoji="1" lang="en-US" altLang="zh-TW" dirty="0" smtClean="0"/>
            </a:br>
            <a:r>
              <a:rPr kumimoji="1" lang="zh-TW" altLang="en-US" dirty="0" smtClean="0"/>
              <a:t>利用</a:t>
            </a:r>
            <a:r>
              <a:rPr kumimoji="1" lang="en-US" altLang="zh-TW" dirty="0" err="1" smtClean="0"/>
              <a:t>ng</a:t>
            </a:r>
            <a:r>
              <a:rPr kumimoji="1" lang="en-US" altLang="zh-TW" dirty="0" smtClean="0"/>
              <a:t>-route(</a:t>
            </a:r>
            <a:r>
              <a:rPr kumimoji="1" lang="zh-TW" altLang="en-US" dirty="0" smtClean="0"/>
              <a:t>規定</a:t>
            </a:r>
            <a:r>
              <a:rPr kumimoji="1" lang="en-US" altLang="zh-TW" dirty="0" smtClean="0"/>
              <a:t>controller 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 template)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和</a:t>
            </a:r>
            <a:r>
              <a:rPr kumimoji="1" lang="en-US" altLang="zh-TW" baseline="0" dirty="0" err="1" smtClean="0"/>
              <a:t>ng</a:t>
            </a:r>
            <a:r>
              <a:rPr kumimoji="1" lang="en-US" altLang="zh-TW" baseline="0" dirty="0" smtClean="0"/>
              <a:t>-view(</a:t>
            </a:r>
            <a:r>
              <a:rPr kumimoji="1" lang="zh-TW" altLang="en-US" baseline="0" dirty="0" smtClean="0"/>
              <a:t>使網頁區塊根據路由的變化改變</a:t>
            </a:r>
            <a:r>
              <a:rPr kumimoji="1" lang="en-US" altLang="zh-TW" baseline="0" dirty="0" smtClean="0"/>
              <a:t>) </a:t>
            </a:r>
            <a:r>
              <a:rPr kumimoji="1" lang="zh-TW" altLang="en-US" baseline="0" dirty="0" smtClean="0"/>
              <a:t>達成</a:t>
            </a:r>
            <a:r>
              <a:rPr kumimoji="1" lang="en-US" altLang="zh-TW" baseline="0" dirty="0" smtClean="0"/>
              <a:t>SPA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A7D5-2127-574A-8BD4-19DEA128593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413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# </a:t>
            </a:r>
            <a:r>
              <a:rPr kumimoji="1" lang="zh-TW" altLang="en-US" dirty="0" smtClean="0"/>
              <a:t>連接當前頁面不跳頁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A7D5-2127-574A-8BD4-19DEA128593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98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A7D5-2127-574A-8BD4-19DEA128593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684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子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9" name="流程圖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940E76F-EDAF-754A-9772-012D98602305}" type="datetimeFigureOut">
              <a:rPr kumimoji="1" lang="zh-TW" altLang="en-US" smtClean="0"/>
              <a:t>18/3/26</a:t>
            </a:fld>
            <a:endParaRPr kumimoji="1"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AFECD38-55FF-0D4D-982D-0BD53CD0D2A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ocalhost:8080/%23/articl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My Blog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localhost</a:t>
            </a:r>
            <a:r>
              <a:rPr kumimoji="1" lang="zh-TW" altLang="en-US" dirty="0" smtClean="0"/>
              <a:t>上運行可以編輯刪除發表文章的部落格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93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螢幕快照 2018-03-26 上午8.4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832100"/>
            <a:ext cx="6540500" cy="4025900"/>
          </a:xfrm>
          <a:prstGeom prst="rect">
            <a:avLst/>
          </a:prstGeom>
        </p:spPr>
      </p:pic>
      <p:pic>
        <p:nvPicPr>
          <p:cNvPr id="5" name="圖片 4" descr="螢幕快照 2018-03-26 上午8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1" y="963032"/>
            <a:ext cx="5880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其它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ＧＩＴ使用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add .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commit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push</a:t>
            </a:r>
          </a:p>
          <a:p>
            <a:r>
              <a:rPr kumimoji="1" lang="en-US" altLang="zh-TW" dirty="0" err="1" smtClean="0"/>
              <a:t>javaScript</a:t>
            </a:r>
            <a:r>
              <a:rPr kumimoji="1" lang="en-US" altLang="zh-TW" dirty="0" smtClean="0"/>
              <a:t> standard style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npm</a:t>
            </a:r>
            <a:r>
              <a:rPr kumimoji="1" lang="en-US" altLang="zh-TW" dirty="0" smtClean="0"/>
              <a:t> install standard</a:t>
            </a:r>
          </a:p>
        </p:txBody>
      </p:sp>
    </p:spTree>
    <p:extLst>
      <p:ext uri="{BB962C8B-B14F-4D97-AF65-F5344CB8AC3E}">
        <p14:creationId xmlns:p14="http://schemas.microsoft.com/office/powerpoint/2010/main" val="121193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功能介紹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編輯文章</a:t>
            </a:r>
            <a:endParaRPr kumimoji="1" lang="en-US" altLang="zh-TW" dirty="0" smtClean="0"/>
          </a:p>
          <a:p>
            <a:r>
              <a:rPr kumimoji="1" lang="zh-TW" altLang="en-US" dirty="0" smtClean="0"/>
              <a:t>新增文章</a:t>
            </a:r>
            <a:endParaRPr kumimoji="1" lang="en-US" altLang="zh-TW" dirty="0" smtClean="0"/>
          </a:p>
          <a:p>
            <a:r>
              <a:rPr kumimoji="1" lang="zh-TW" altLang="en-US" dirty="0" smtClean="0"/>
              <a:t>會員註冊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23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ＢＤＤ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場景：會員</a:t>
            </a:r>
            <a:r>
              <a:rPr kumimoji="1" lang="en-US" altLang="zh-TW" dirty="0" smtClean="0"/>
              <a:t>post </a:t>
            </a:r>
            <a:r>
              <a:rPr kumimoji="1" lang="zh-TW" altLang="en-US" dirty="0" smtClean="0"/>
              <a:t>文章</a:t>
            </a:r>
            <a:endParaRPr kumimoji="1" lang="en-US" altLang="zh-TW" dirty="0" smtClean="0"/>
          </a:p>
          <a:p>
            <a:r>
              <a:rPr kumimoji="1" lang="zh-TW" altLang="en-US" dirty="0" smtClean="0"/>
              <a:t>當使用者進入網站</a:t>
            </a:r>
            <a:endParaRPr kumimoji="1" lang="en-US" altLang="zh-TW" dirty="0" smtClean="0"/>
          </a:p>
          <a:p>
            <a:r>
              <a:rPr kumimoji="1" lang="zh-TW" altLang="en-US" dirty="0" smtClean="0"/>
              <a:t>並且點選</a:t>
            </a:r>
            <a:r>
              <a:rPr kumimoji="1" lang="en-US" altLang="zh-TW" dirty="0" smtClean="0"/>
              <a:t>post</a:t>
            </a:r>
          </a:p>
          <a:p>
            <a:r>
              <a:rPr kumimoji="1" lang="zh-TW" altLang="en-US" dirty="0" smtClean="0"/>
              <a:t>那麼應該出現資料輸入的表格</a:t>
            </a:r>
            <a:endParaRPr kumimoji="1" lang="en-US" altLang="zh-TW" dirty="0" smtClean="0"/>
          </a:p>
          <a:p>
            <a:r>
              <a:rPr kumimoji="1" lang="zh-TW" altLang="en-US" dirty="0" smtClean="0"/>
              <a:t>並且當使用者按下</a:t>
            </a:r>
            <a:r>
              <a:rPr kumimoji="1" lang="en-US" altLang="zh-TW" dirty="0" smtClean="0"/>
              <a:t>submit</a:t>
            </a:r>
            <a:r>
              <a:rPr kumimoji="1" lang="zh-TW" altLang="en-US" dirty="0" smtClean="0"/>
              <a:t>後，應該轉回文章列表，並增加一篇新文章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83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可優化的部分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重整網頁後，不會自動登出</a:t>
            </a:r>
            <a:endParaRPr kumimoji="1" lang="en-US" altLang="zh-TW" dirty="0" smtClean="0"/>
          </a:p>
          <a:p>
            <a:r>
              <a:rPr kumimoji="1" lang="zh-TW" altLang="en-US" dirty="0" smtClean="0"/>
              <a:t>內文的判讀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52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時間規劃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第一週：熟悉使用工具、公司步調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第二週：</a:t>
            </a:r>
            <a:r>
              <a:rPr kumimoji="1" lang="en-US" altLang="zh-TW" dirty="0" smtClean="0"/>
              <a:t>single server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blog</a:t>
            </a:r>
          </a:p>
          <a:p>
            <a:r>
              <a:rPr kumimoji="1" lang="zh-TW" altLang="en-US" dirty="0" smtClean="0"/>
              <a:t>第三週：</a:t>
            </a:r>
            <a:r>
              <a:rPr kumimoji="1" lang="en-US" altLang="zh-TW" dirty="0" smtClean="0"/>
              <a:t>separate server(</a:t>
            </a:r>
            <a:r>
              <a:rPr kumimoji="1" lang="zh-TW" altLang="en-US" dirty="0" smtClean="0"/>
              <a:t>先從單一</a:t>
            </a:r>
            <a:r>
              <a:rPr kumimoji="1" lang="en-US" altLang="zh-TW" dirty="0" smtClean="0"/>
              <a:t>server</a:t>
            </a:r>
            <a:r>
              <a:rPr kumimoji="1" lang="zh-TW" altLang="en-US" dirty="0" smtClean="0"/>
              <a:t>，利用</a:t>
            </a:r>
            <a:r>
              <a:rPr kumimoji="1" lang="en-US" altLang="zh-TW" dirty="0" smtClean="0"/>
              <a:t>require</a:t>
            </a:r>
            <a:r>
              <a:rPr kumimoji="1" lang="zh-TW" altLang="en-US" dirty="0" smtClean="0"/>
              <a:t>分開成不同檔案；再用</a:t>
            </a:r>
            <a:r>
              <a:rPr kumimoji="1" lang="en-US" altLang="zh-TW" dirty="0" smtClean="0"/>
              <a:t>request</a:t>
            </a:r>
            <a:r>
              <a:rPr kumimoji="1" lang="zh-TW" altLang="en-US" dirty="0" smtClean="0"/>
              <a:t>寫到不同</a:t>
            </a:r>
            <a:r>
              <a:rPr kumimoji="1" lang="en-US" altLang="zh-TW" dirty="0" smtClean="0"/>
              <a:t>server)</a:t>
            </a:r>
          </a:p>
          <a:p>
            <a:r>
              <a:rPr kumimoji="1" lang="zh-TW" altLang="en-US" dirty="0" smtClean="0"/>
              <a:t>第四週：使用</a:t>
            </a:r>
            <a:r>
              <a:rPr kumimoji="1" lang="en-US" altLang="zh-TW" dirty="0" err="1" smtClean="0"/>
              <a:t>ng</a:t>
            </a:r>
            <a:r>
              <a:rPr kumimoji="1" lang="en-US" altLang="zh-TW" dirty="0" smtClean="0"/>
              <a:t>-view</a:t>
            </a:r>
            <a:r>
              <a:rPr kumimoji="1" lang="zh-TW" altLang="en-US" dirty="0" smtClean="0"/>
              <a:t>和</a:t>
            </a:r>
            <a:r>
              <a:rPr kumimoji="1" lang="en-US" altLang="zh-TW" dirty="0" err="1" smtClean="0"/>
              <a:t>routeProvider</a:t>
            </a:r>
            <a:r>
              <a:rPr kumimoji="1" lang="zh-TW" altLang="en-US" dirty="0" smtClean="0"/>
              <a:t>達成</a:t>
            </a:r>
            <a:r>
              <a:rPr kumimoji="1" lang="en-US" altLang="zh-TW" dirty="0" smtClean="0"/>
              <a:t>SPA</a:t>
            </a:r>
            <a:r>
              <a:rPr kumimoji="1" lang="zh-TW" altLang="en-US" dirty="0" smtClean="0"/>
              <a:t>、加功能（有會員才可登入）和準備報告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80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遇到困難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一開始，剛接觸沒有頭緒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自己先看官方網站的教學，問學長姐</a:t>
            </a:r>
            <a:endParaRPr kumimoji="1" lang="en-US" altLang="zh-TW" dirty="0" smtClean="0"/>
          </a:p>
          <a:p>
            <a:r>
              <a:rPr kumimoji="1" lang="zh-TW" altLang="en-US" dirty="0" smtClean="0"/>
              <a:t>不理解用法時，查簡單的小例子，自己跑，真的不行，問</a:t>
            </a:r>
            <a:endParaRPr kumimoji="1" lang="en-US" altLang="zh-TW" dirty="0" smtClean="0"/>
          </a:p>
          <a:p>
            <a:r>
              <a:rPr kumimoji="1" lang="zh-TW" altLang="en-US" dirty="0" smtClean="0"/>
              <a:t>若真的弄不出來，繞路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33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SUMMARY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81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DEMO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76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QA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76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Node.js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程式開發框架</a:t>
            </a:r>
            <a:endParaRPr kumimoji="1" lang="en-US" altLang="zh-TW" dirty="0" smtClean="0"/>
          </a:p>
          <a:p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express</a:t>
            </a:r>
            <a:r>
              <a:rPr kumimoji="1" lang="zh-TW" altLang="en-US" dirty="0" smtClean="0"/>
              <a:t>的框架</a:t>
            </a:r>
            <a:r>
              <a:rPr kumimoji="1" lang="en-US" altLang="zh-TW" dirty="0" smtClean="0"/>
              <a:t>(require(express))</a:t>
            </a:r>
          </a:p>
          <a:p>
            <a:r>
              <a:rPr kumimoji="1" lang="zh-TW" altLang="en-US" dirty="0" smtClean="0"/>
              <a:t>建立伺服器</a:t>
            </a:r>
            <a:endParaRPr kumimoji="1" lang="en-US" altLang="zh-TW" dirty="0" smtClean="0"/>
          </a:p>
          <a:p>
            <a:r>
              <a:rPr kumimoji="1" lang="zh-TW" altLang="en-US" dirty="0" smtClean="0"/>
              <a:t>特定的路由</a:t>
            </a:r>
            <a:endParaRPr kumimoji="1" lang="zh-TW" altLang="en-US" dirty="0"/>
          </a:p>
        </p:txBody>
      </p:sp>
      <p:pic>
        <p:nvPicPr>
          <p:cNvPr id="4" name="圖片 3" descr="螢幕快照 2018-03-26 上午9.59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75" y="5800448"/>
            <a:ext cx="5359400" cy="736600"/>
          </a:xfrm>
          <a:prstGeom prst="rect">
            <a:avLst/>
          </a:prstGeom>
        </p:spPr>
      </p:pic>
      <p:pic>
        <p:nvPicPr>
          <p:cNvPr id="5" name="圖片 4" descr="螢幕快照 2018-03-26 上午9.58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2966"/>
            <a:ext cx="5384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感謝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39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AngularJS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JavaScript</a:t>
            </a:r>
            <a:r>
              <a:rPr kumimoji="1" lang="zh-TW" altLang="en-US" dirty="0" smtClean="0"/>
              <a:t>函式庫</a:t>
            </a:r>
            <a:endParaRPr kumimoji="1" lang="en-US" altLang="zh-TW" dirty="0" smtClean="0"/>
          </a:p>
          <a:p>
            <a:r>
              <a:rPr kumimoji="1" lang="zh-TW" altLang="en-US" dirty="0" smtClean="0"/>
              <a:t>雙向的資料綁定，達成資料即時的同步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 descr="螢幕快照 2018-03-26 上午9.57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2887169"/>
            <a:ext cx="9144000" cy="54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1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MongoDB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非關連數據庫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NoSQL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可以大量且持續寫入資料</a:t>
            </a:r>
            <a:endParaRPr kumimoji="1" lang="en-US" altLang="zh-TW" dirty="0" smtClean="0"/>
          </a:p>
          <a:p>
            <a:r>
              <a:rPr kumimoji="1" lang="zh-TW" altLang="en-US" dirty="0" smtClean="0"/>
              <a:t>欄位名稱不固定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8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RESTful</a:t>
            </a:r>
            <a:r>
              <a:rPr kumimoji="1" lang="en-US" altLang="zh-TW" dirty="0" smtClean="0"/>
              <a:t> API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GET </a:t>
            </a:r>
            <a:r>
              <a:rPr kumimoji="1" lang="zh-TW" altLang="en-US" dirty="0" smtClean="0"/>
              <a:t>獲取資料</a:t>
            </a:r>
            <a:endParaRPr kumimoji="1" lang="en-US" altLang="zh-TW" dirty="0" smtClean="0"/>
          </a:p>
          <a:p>
            <a:r>
              <a:rPr kumimoji="1" lang="en-US" altLang="zh-TW" dirty="0" smtClean="0"/>
              <a:t>PUT </a:t>
            </a:r>
            <a:r>
              <a:rPr kumimoji="1" lang="zh-TW" altLang="en-US" dirty="0" smtClean="0"/>
              <a:t>更新資料</a:t>
            </a:r>
            <a:endParaRPr kumimoji="1" lang="en-US" altLang="zh-TW" dirty="0" smtClean="0"/>
          </a:p>
          <a:p>
            <a:r>
              <a:rPr kumimoji="1" lang="en-US" altLang="zh-TW" dirty="0" smtClean="0"/>
              <a:t>DELETE </a:t>
            </a:r>
            <a:r>
              <a:rPr kumimoji="1" lang="zh-TW" altLang="en-US" dirty="0" smtClean="0"/>
              <a:t>刪除資料</a:t>
            </a:r>
            <a:endParaRPr kumimoji="1" lang="en-US" altLang="zh-TW" dirty="0" smtClean="0"/>
          </a:p>
          <a:p>
            <a:r>
              <a:rPr kumimoji="1" lang="en-US" altLang="zh-TW" dirty="0" smtClean="0"/>
              <a:t>POST </a:t>
            </a:r>
            <a:r>
              <a:rPr kumimoji="1" lang="zh-TW" altLang="en-US" dirty="0" smtClean="0"/>
              <a:t>新增資料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優點：直白的</a:t>
            </a:r>
            <a:r>
              <a:rPr kumimoji="1" lang="en-US" altLang="zh-TW" dirty="0" smtClean="0"/>
              <a:t>URI(ex </a:t>
            </a:r>
            <a:r>
              <a:rPr kumimoji="1" lang="en-US" altLang="zh-TW" dirty="0" err="1" smtClean="0"/>
              <a:t>url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且使用</a:t>
            </a:r>
            <a:r>
              <a:rPr kumimoji="1" lang="en-US" altLang="zh-TW" dirty="0" smtClean="0"/>
              <a:t>HTTP</a:t>
            </a:r>
            <a:r>
              <a:rPr kumimoji="1" lang="zh-TW" altLang="en-US" dirty="0" smtClean="0"/>
              <a:t>協定介面統一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36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MVC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Model </a:t>
            </a:r>
            <a:r>
              <a:rPr kumimoji="1" lang="zh-TW" altLang="en-US" dirty="0" smtClean="0"/>
              <a:t>處理請求</a:t>
            </a:r>
            <a:endParaRPr kumimoji="1" lang="en-US" altLang="zh-TW" dirty="0" smtClean="0"/>
          </a:p>
          <a:p>
            <a:r>
              <a:rPr kumimoji="1" lang="en-US" altLang="zh-TW" dirty="0" smtClean="0"/>
              <a:t>View </a:t>
            </a:r>
            <a:r>
              <a:rPr kumimoji="1" lang="zh-TW" altLang="en-US" dirty="0" smtClean="0"/>
              <a:t>介面</a:t>
            </a:r>
            <a:endParaRPr kumimoji="1" lang="en-US" altLang="zh-TW" dirty="0" smtClean="0"/>
          </a:p>
          <a:p>
            <a:r>
              <a:rPr kumimoji="1" lang="en-US" altLang="zh-TW" dirty="0" smtClean="0"/>
              <a:t>Controller </a:t>
            </a:r>
            <a:r>
              <a:rPr kumimoji="1" lang="zh-TW" altLang="en-US" dirty="0" smtClean="0"/>
              <a:t>轉發請求，及對請求做處理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50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client side render</a:t>
            </a:r>
            <a:r>
              <a:rPr kumimoji="1" lang="zh-TW" altLang="en-US" dirty="0" smtClean="0"/>
              <a:t>，當前端拿到資料後，在用ＪＳ動態的把內容填到網頁上</a:t>
            </a:r>
            <a:endParaRPr kumimoji="1" lang="en-US" altLang="zh-TW" dirty="0" smtClean="0"/>
          </a:p>
          <a:p>
            <a:r>
              <a:rPr kumimoji="1" lang="zh-TW" altLang="en-US" dirty="0" smtClean="0"/>
              <a:t>分割前後端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 descr="螢幕快照 2018-03-26 上午7.56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075177"/>
            <a:ext cx="9017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 descr="螢幕快照 2018-03-26 上午8.45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2" y="769323"/>
            <a:ext cx="9144000" cy="55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圖片 6" descr="螢幕快照 2018-03-26 上午8.2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2" y="484729"/>
            <a:ext cx="7823200" cy="3009900"/>
          </a:xfrm>
          <a:prstGeom prst="rect">
            <a:avLst/>
          </a:prstGeom>
        </p:spPr>
      </p:pic>
      <p:pic>
        <p:nvPicPr>
          <p:cNvPr id="8" name="圖片 7" descr="螢幕快照 2018-03-26 上午8.25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80" y="3769206"/>
            <a:ext cx="7650684" cy="28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8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典雅色系">
  <a:themeElements>
    <a:clrScheme name="典雅色系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典雅色系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典雅色系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典雅色系.thmx</Template>
  <TotalTime>418</TotalTime>
  <Words>274</Words>
  <Application>Microsoft Macintosh PowerPoint</Application>
  <PresentationFormat>如螢幕大小 (4:3)</PresentationFormat>
  <Paragraphs>71</Paragraphs>
  <Slides>20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典雅色系</vt:lpstr>
      <vt:lpstr>My Blog</vt:lpstr>
      <vt:lpstr>Node.js</vt:lpstr>
      <vt:lpstr>AngularJS</vt:lpstr>
      <vt:lpstr>MongoDB</vt:lpstr>
      <vt:lpstr>RESTful API</vt:lpstr>
      <vt:lpstr>MVC</vt:lpstr>
      <vt:lpstr>SPA</vt:lpstr>
      <vt:lpstr>PowerPoint 簡報</vt:lpstr>
      <vt:lpstr>PowerPoint 簡報</vt:lpstr>
      <vt:lpstr>PowerPoint 簡報</vt:lpstr>
      <vt:lpstr>其它</vt:lpstr>
      <vt:lpstr>功能介紹</vt:lpstr>
      <vt:lpstr>ＢＤＤ</vt:lpstr>
      <vt:lpstr>可優化的部分</vt:lpstr>
      <vt:lpstr>時間規劃</vt:lpstr>
      <vt:lpstr>遇到困難</vt:lpstr>
      <vt:lpstr>SUMMARY</vt:lpstr>
      <vt:lpstr>DEMO</vt:lpstr>
      <vt:lpstr>QA</vt:lpstr>
      <vt:lpstr>感謝</vt:lpstr>
    </vt:vector>
  </TitlesOfParts>
  <Company>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Blog</dc:title>
  <dc:creator>LI CHIEH LIN</dc:creator>
  <cp:lastModifiedBy>LI CHIEH LIN</cp:lastModifiedBy>
  <cp:revision>15</cp:revision>
  <dcterms:created xsi:type="dcterms:W3CDTF">2018-03-25T19:02:24Z</dcterms:created>
  <dcterms:modified xsi:type="dcterms:W3CDTF">2018-03-26T02:02:15Z</dcterms:modified>
</cp:coreProperties>
</file>