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3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77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40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59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55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3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35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08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70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07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BF75-B6E2-4E82-A076-68E7600FBD69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72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BF75-B6E2-4E82-A076-68E7600FBD69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0261-9E2B-4B13-BB81-00A6919F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41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卒業制作　チエリンク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20546" y="4420716"/>
            <a:ext cx="9144000" cy="2177792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800" dirty="0" smtClean="0"/>
              <a:t>メンバー：</a:t>
            </a:r>
            <a:r>
              <a:rPr kumimoji="1" lang="en-US" altLang="ja-JP" sz="2800" dirty="0" smtClean="0"/>
              <a:t>	</a:t>
            </a:r>
            <a:r>
              <a:rPr lang="ja-JP" altLang="en-US" sz="2800" dirty="0" smtClean="0"/>
              <a:t>寺島　啓介</a:t>
            </a:r>
            <a:endParaRPr lang="en-US" altLang="ja-JP" sz="2800" dirty="0" smtClean="0"/>
          </a:p>
          <a:p>
            <a:pPr algn="r"/>
            <a:r>
              <a:rPr kumimoji="1" lang="ja-JP" altLang="en-US" sz="2800" dirty="0" smtClean="0"/>
              <a:t>郡司　一輝</a:t>
            </a:r>
            <a:endParaRPr kumimoji="1" lang="en-US" altLang="ja-JP" sz="2800" dirty="0" smtClean="0"/>
          </a:p>
          <a:p>
            <a:pPr algn="r"/>
            <a:r>
              <a:rPr lang="ja-JP" altLang="en-US" sz="2800" dirty="0" smtClean="0"/>
              <a:t>宮崎　知典</a:t>
            </a:r>
            <a:endParaRPr lang="en-US" altLang="ja-JP" sz="2800" dirty="0" smtClean="0"/>
          </a:p>
          <a:p>
            <a:pPr algn="r"/>
            <a:r>
              <a:rPr kumimoji="1" lang="ja-JP" altLang="en-US" sz="2800" dirty="0" smtClean="0"/>
              <a:t>長田　恭一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53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421923"/>
            <a:ext cx="10515600" cy="37550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チエリンクとは？</a:t>
            </a:r>
            <a:endParaRPr kumimoji="1"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開発環境</a:t>
            </a:r>
            <a:endParaRPr kumimoji="1"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機能説明</a:t>
            </a:r>
            <a:endParaRPr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実演</a:t>
            </a:r>
            <a:endParaRPr kumimoji="1"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質疑応答</a:t>
            </a:r>
            <a:endParaRPr kumimoji="1" lang="ja-JP" altLang="en-US" sz="3200" dirty="0"/>
          </a:p>
        </p:txBody>
      </p:sp>
      <p:sp>
        <p:nvSpPr>
          <p:cNvPr id="4" name="横巻き 3"/>
          <p:cNvSpPr/>
          <p:nvPr/>
        </p:nvSpPr>
        <p:spPr>
          <a:xfrm>
            <a:off x="783368" y="228160"/>
            <a:ext cx="10674692" cy="1248033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0" y="228160"/>
            <a:ext cx="2930611" cy="1325563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目次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05" y="2656701"/>
            <a:ext cx="3912972" cy="263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巻き 3"/>
          <p:cNvSpPr/>
          <p:nvPr/>
        </p:nvSpPr>
        <p:spPr>
          <a:xfrm>
            <a:off x="778477" y="223250"/>
            <a:ext cx="10674692" cy="1248033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22234" y="5105623"/>
            <a:ext cx="1862607" cy="13005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19563" y="258394"/>
            <a:ext cx="4550969" cy="1325563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チエリンクとは？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521419" y="2174766"/>
            <a:ext cx="10515600" cy="81302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質問チャットアプリです。</a:t>
            </a:r>
            <a:endParaRPr lang="en-US" altLang="ja-JP" sz="3200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5" y="3656688"/>
            <a:ext cx="2996852" cy="28575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20" y="4903187"/>
            <a:ext cx="1662148" cy="170545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67" y="5075524"/>
            <a:ext cx="1348739" cy="1360778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206003" y="3256921"/>
            <a:ext cx="2189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知恵</a:t>
            </a:r>
            <a:endParaRPr kumimoji="1" lang="ja-JP" alt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838814" y="3349253"/>
            <a:ext cx="3566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ja-JP" altLang="en-US" sz="6000" dirty="0" smtClean="0"/>
              <a:t>リンク（</a:t>
            </a:r>
            <a:r>
              <a:rPr lang="ja-JP" altLang="en-US" sz="6000" dirty="0"/>
              <a:t>輪）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69" y="4582662"/>
            <a:ext cx="1822685" cy="211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0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巻き 3"/>
          <p:cNvSpPr/>
          <p:nvPr/>
        </p:nvSpPr>
        <p:spPr>
          <a:xfrm>
            <a:off x="776415" y="216841"/>
            <a:ext cx="10674692" cy="1248033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10448" y="216841"/>
            <a:ext cx="3029465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開発環境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335427"/>
            <a:ext cx="10515600" cy="3841536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Android Studio</a:t>
            </a:r>
            <a:endParaRPr lang="en-US" altLang="ja-JP" sz="3200" dirty="0" smtClean="0"/>
          </a:p>
          <a:p>
            <a:r>
              <a:rPr kumimoji="1" lang="en-US" altLang="ja-JP" sz="3200" dirty="0" err="1" smtClean="0"/>
              <a:t>Github</a:t>
            </a:r>
            <a:endParaRPr kumimoji="1" lang="en-US" altLang="ja-JP" sz="3200" dirty="0" smtClean="0"/>
          </a:p>
          <a:p>
            <a:r>
              <a:rPr lang="en-US" altLang="ja-JP" sz="3200" dirty="0" err="1" smtClean="0"/>
              <a:t>SourceTree</a:t>
            </a:r>
            <a:endParaRPr lang="en-US" altLang="ja-JP" sz="3200" dirty="0" smtClean="0"/>
          </a:p>
          <a:p>
            <a:r>
              <a:rPr kumimoji="1" lang="en-US" altLang="ja-JP" sz="3200" dirty="0" smtClean="0"/>
              <a:t>Nexus 7</a:t>
            </a:r>
          </a:p>
          <a:p>
            <a:r>
              <a:rPr lang="en-US" altLang="ja-JP" sz="3200" dirty="0" smtClean="0"/>
              <a:t>Zen pad</a:t>
            </a:r>
          </a:p>
          <a:p>
            <a:r>
              <a:rPr lang="en-US" altLang="ja-JP" sz="3200" dirty="0" smtClean="0"/>
              <a:t>AQUOS PHONE 302sh</a:t>
            </a:r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0551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巻き 3"/>
          <p:cNvSpPr/>
          <p:nvPr/>
        </p:nvSpPr>
        <p:spPr>
          <a:xfrm>
            <a:off x="783368" y="217831"/>
            <a:ext cx="10674692" cy="1248033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36310" y="217831"/>
            <a:ext cx="2807043" cy="1325563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機能説明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310714"/>
            <a:ext cx="10515600" cy="3866249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部屋作成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部屋検索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チャット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プロフィール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5428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6637" y="1459634"/>
            <a:ext cx="10515600" cy="424843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9600" dirty="0" smtClean="0"/>
              <a:t>実演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8550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1218" y="288665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9600" dirty="0" smtClean="0"/>
              <a:t>質疑応答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30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404</TotalTime>
  <Words>53</Words>
  <Application>Microsoft Office PowerPoint</Application>
  <PresentationFormat>ワイド画面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Wingdings</vt:lpstr>
      <vt:lpstr>Office テーマ</vt:lpstr>
      <vt:lpstr>卒業制作　チエリンク</vt:lpstr>
      <vt:lpstr>目次</vt:lpstr>
      <vt:lpstr>チエリンクとは？</vt:lpstr>
      <vt:lpstr>開発環境</vt:lpstr>
      <vt:lpstr>機能説明</vt:lpstr>
      <vt:lpstr>実演</vt:lpstr>
      <vt:lpstr>質疑応答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G012C1121</dc:creator>
  <cp:lastModifiedBy>G012C1121</cp:lastModifiedBy>
  <cp:revision>18</cp:revision>
  <dcterms:created xsi:type="dcterms:W3CDTF">2015-12-21T01:13:51Z</dcterms:created>
  <dcterms:modified xsi:type="dcterms:W3CDTF">2016-01-12T04:56:22Z</dcterms:modified>
</cp:coreProperties>
</file>