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32"/>
  </p:notesMasterIdLst>
  <p:sldIdLst>
    <p:sldId id="256" r:id="rId2"/>
    <p:sldId id="271" r:id="rId3"/>
    <p:sldId id="275" r:id="rId4"/>
    <p:sldId id="276" r:id="rId5"/>
    <p:sldId id="291" r:id="rId6"/>
    <p:sldId id="278" r:id="rId7"/>
    <p:sldId id="289" r:id="rId8"/>
    <p:sldId id="290" r:id="rId9"/>
    <p:sldId id="292" r:id="rId10"/>
    <p:sldId id="293" r:id="rId11"/>
    <p:sldId id="294" r:id="rId12"/>
    <p:sldId id="295" r:id="rId13"/>
    <p:sldId id="296" r:id="rId14"/>
    <p:sldId id="297" r:id="rId15"/>
    <p:sldId id="300" r:id="rId16"/>
    <p:sldId id="302" r:id="rId17"/>
    <p:sldId id="304" r:id="rId18"/>
    <p:sldId id="305" r:id="rId19"/>
    <p:sldId id="306" r:id="rId20"/>
    <p:sldId id="307" r:id="rId21"/>
    <p:sldId id="308" r:id="rId22"/>
    <p:sldId id="310" r:id="rId23"/>
    <p:sldId id="311" r:id="rId24"/>
    <p:sldId id="312" r:id="rId25"/>
    <p:sldId id="313" r:id="rId26"/>
    <p:sldId id="314" r:id="rId27"/>
    <p:sldId id="315" r:id="rId28"/>
    <p:sldId id="309" r:id="rId29"/>
    <p:sldId id="274" r:id="rId30"/>
    <p:sldId id="259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4" autoAdjust="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Demo case have nested and multi segment ( execute sequentially)</a:t>
            </a: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3547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Map 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could branch the request based on match of the specified request path only. </a:t>
            </a:r>
            <a:b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</a:br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MapWhen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 is more powerful and allows branching the request based on result of specified predicate that operates with current </a:t>
            </a:r>
            <a:r>
              <a:rPr lang="en-GB" dirty="0" err="1"/>
              <a:t>HttpContext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 object</a:t>
            </a:r>
            <a:b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</a:b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851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Mapwhen</a:t>
            </a:r>
            <a:r>
              <a:rPr lang="en-US" dirty="0"/>
              <a:t> will not </a:t>
            </a:r>
            <a:r>
              <a:rPr lang="en-US" dirty="0" err="1"/>
              <a:t>rejon</a:t>
            </a:r>
            <a:r>
              <a:rPr lang="en-US" dirty="0"/>
              <a:t> pipeline. Demo case </a:t>
            </a:r>
            <a:r>
              <a:rPr lang="en-US" dirty="0" err="1"/>
              <a:t>MapWhen</a:t>
            </a:r>
            <a:r>
              <a:rPr lang="en-US" dirty="0"/>
              <a:t> &amp; </a:t>
            </a:r>
            <a:r>
              <a:rPr lang="en-US" dirty="0" err="1"/>
              <a:t>UseWhen</a:t>
            </a: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4514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Method could accept multiple parameter but </a:t>
            </a:r>
            <a:r>
              <a:rPr lang="en-US" b="1" dirty="0" err="1"/>
              <a:t>HttpContext</a:t>
            </a:r>
            <a:r>
              <a:rPr lang="en-US" dirty="0"/>
              <a:t> First</a:t>
            </a: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5308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8421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940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7804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Demo case implement both</a:t>
            </a: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4327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Attribute limitation. </a:t>
            </a: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088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191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Show code currently use in project . Open Endpoint show </a:t>
            </a:r>
            <a:r>
              <a:rPr lang="en-US"/>
              <a:t>HasPermissionFilter</a:t>
            </a: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5347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8438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2369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38078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tabLst/>
              <a:defRPr/>
            </a:pPr>
            <a:r>
              <a:rPr lang="en-GB" dirty="0"/>
              <a:t>Should implement </a:t>
            </a:r>
            <a:r>
              <a:rPr lang="en-GB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ModelBinderProvider</a:t>
            </a:r>
            <a:r>
              <a:rPr lang="en-GB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instead of applying attributes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tabLst/>
              <a:defRPr/>
            </a:pPr>
            <a:endParaRPr lang="en-GB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7115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tabLst/>
              <a:defRPr/>
            </a:pPr>
            <a:r>
              <a:rPr lang="en-GB" dirty="0"/>
              <a:t>Should implement </a:t>
            </a:r>
            <a:r>
              <a:rPr lang="en-GB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ModelBinderProvider</a:t>
            </a:r>
            <a:r>
              <a:rPr lang="en-GB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instead of applying attributes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tabLst/>
              <a:defRPr/>
            </a:pPr>
            <a:endParaRPr lang="en-GB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4452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tabLst/>
              <a:defRPr/>
            </a:pPr>
            <a:r>
              <a:rPr lang="en-GB" dirty="0"/>
              <a:t>Should implement </a:t>
            </a:r>
            <a:r>
              <a:rPr lang="en-GB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ModelBinderProvider</a:t>
            </a:r>
            <a:r>
              <a:rPr lang="en-GB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instead of applying attributes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tabLst/>
              <a:defRPr/>
            </a:pPr>
            <a:endParaRPr lang="en-GB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82692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ef53d5d55_1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Show code apply custom middleware (UserPiersightSessionV3)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7" name="Google Shape;157;geef53d5d55_1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7244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ef53d5d55_1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eef53d5d55_1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ef53d5d55_1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geef53d5d55_1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36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not call next(), next middleware will not invoked</a:t>
            </a:r>
          </a:p>
        </p:txBody>
      </p:sp>
    </p:spTree>
    <p:extLst>
      <p:ext uri="{BB962C8B-B14F-4D97-AF65-F5344CB8AC3E}">
        <p14:creationId xmlns:p14="http://schemas.microsoft.com/office/powerpoint/2010/main" val="76783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99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5568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dirty="0"/>
              <a:t>Demo each path and default (/)</a:t>
            </a: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8866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3734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076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27" name="Google Shape;27;p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30" name="Google Shape;30;p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31" name="Google Shape;31;p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 panose="020B0603020202020204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 panose="020B0603020202020204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 panose="020B0603020202020204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 panose="020B0603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 panose="020B0603020202020204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 panose="020B0603020202020204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 panose="020B0603020202020204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 panose="020B0603020202020204"/>
              <a:buNone/>
              <a:defRPr/>
            </a:lvl5pPr>
            <a:lvl6pPr marL="2743200" lvl="5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3" name="Google Shape;103;p1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 panose="020B0604020202020204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 panose="020B0604020202020204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 panose="020B0603020202020204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 panose="020B0603020202020204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 panose="020B0603020202020204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 panose="020B0603020202020204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 panose="020B0603020202020204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 panose="020B0603020202020204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 panose="020B0603020202020204"/>
              <a:buNone/>
              <a:defRPr/>
            </a:lvl5pPr>
            <a:lvl6pPr marL="2743200" lvl="5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18" name="Google Shape;118;p1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 panose="020B0604020202020204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 panose="020B0604020202020204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 panose="020B0603020202020204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 panose="020B0603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 panose="020B0603020202020204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 panose="020B0603020202020204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 panose="020B0603020202020204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 panose="020B0603020202020204"/>
              <a:buNone/>
              <a:defRPr/>
            </a:lvl5pPr>
            <a:lvl6pPr marL="2743200" lvl="5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 panose="020B0603020202020204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 panose="020B0603020202020204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 panose="020B060302020202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 panose="020B0603020202020204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 panose="020B0603020202020204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D3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10" name="Google Shape;10;p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" name="Google Shape;12;p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13" name="Google Shape;13;p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14" name="Google Shape;14;p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15" name="Google Shape;15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" name="Google Shape;16;p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 panose="020B0603020202020204"/>
              <a:buNone/>
              <a:defRPr sz="36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microsoft.aspnetcore.http.requestdelegat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1507067" y="1523999"/>
            <a:ext cx="7766936" cy="8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 panose="020B0603020202020204"/>
              <a:buNone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ASP.NET Core Middleware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631950" y="2564130"/>
            <a:ext cx="7766685" cy="1083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Times New Roman" panose="02020603050405020304"/>
            </a:pPr>
            <a:endParaRPr lang="en-US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05022" y="331825"/>
            <a:ext cx="2265400" cy="571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"/>
          <p:cNvSpPr txBox="1">
            <a:spLocks noGrp="1"/>
          </p:cNvSpPr>
          <p:nvPr>
            <p:ph type="subTitle" idx="1"/>
          </p:nvPr>
        </p:nvSpPr>
        <p:spPr>
          <a:xfrm>
            <a:off x="1614650" y="6029500"/>
            <a:ext cx="77670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Author: Chien.Do</a:t>
            </a:r>
            <a:endParaRPr sz="2000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609600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 err="1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App.Map</a:t>
            </a: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()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F60B08-FA35-9505-8D30-3DC537A9A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" y="1447898"/>
            <a:ext cx="8689392" cy="139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6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Map also support </a:t>
            </a:r>
            <a:r>
              <a:rPr lang="en-US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mutile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 segments at once</a:t>
            </a:r>
          </a:p>
          <a:p>
            <a:pPr marL="13716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609600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 err="1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App.Map</a:t>
            </a: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()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AB0949-206B-6A01-ABF8-D26AAC6B2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2190257"/>
            <a:ext cx="6059708" cy="16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85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Branch the request base on the result of given predicate.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Use “Map” when branch request based on request path only.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Use “</a:t>
            </a:r>
            <a:r>
              <a:rPr lang="en-US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MapWhen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” when </a:t>
            </a:r>
            <a:r>
              <a:rPr lang="en-GB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branch request based on other data from the HTTP request.</a:t>
            </a:r>
            <a:b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609600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 err="1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App.MapWhen</a:t>
            </a: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()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87C88F-178A-84BA-6D50-7FAB673F4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3508325"/>
            <a:ext cx="7432179" cy="1899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DAA685-1160-CCA0-A96C-D99EF661C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965" y="4939552"/>
            <a:ext cx="7294516" cy="134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5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Also branches the request pipeline based on the result of the given predicate.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Unlike “</a:t>
            </a:r>
            <a:r>
              <a:rPr lang="en-US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MapWhen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”, 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this branch is rejoined to the main pipeline if it doesn't short-circuit or contain a terminal middleware.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3" y="678873"/>
            <a:ext cx="884435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 err="1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App.UseWhen</a:t>
            </a: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()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82CCEB-35A0-3D69-615E-69E14B8D6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969" y="3139918"/>
            <a:ext cx="7228771" cy="310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06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We can create custom middleware and trigger in pipeline.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Middleware class must have :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Font typeface="Times New Roman" panose="02020603050405020304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A public constructor with a parameter of type 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RequestDelegate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”.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Font typeface="Times New Roman" panose="02020603050405020304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A public method named </a:t>
            </a:r>
            <a:r>
              <a:rPr lang="en-US" b="1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Invoke 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lang="en-US" b="1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b="1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InvokeAsync</a:t>
            </a:r>
            <a:r>
              <a:rPr lang="en-US" b="1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. 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This method must return Task and Accept first parameter of type </a:t>
            </a:r>
            <a:r>
              <a:rPr lang="en-US" b="1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HttpContext</a:t>
            </a: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609600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Custom Middleware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47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772094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Error handling with Custom middleware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0F7E28-A61B-A72A-9342-E30A24A2D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" y="1450298"/>
            <a:ext cx="6886706" cy="48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4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772094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Error handling with Custom middleware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C40CB2-BF1B-E553-D8B6-97C1D9A95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" y="1450298"/>
            <a:ext cx="7187804" cy="143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68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Filter allow us to custom code before or after executing method.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Filters are invoked on certain stages in the request pipeline.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Filter support both 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synchronous and asynchronous.</a:t>
            </a: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Filter types: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1800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Authorization </a:t>
            </a:r>
            <a:endParaRPr lang="en-US" sz="1800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1800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Resource </a:t>
            </a:r>
            <a:endParaRPr lang="en-US" sz="1800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1800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Action </a:t>
            </a:r>
            <a:endParaRPr lang="en-US" sz="1800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1800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Exception </a:t>
            </a:r>
            <a:endParaRPr lang="en-US" sz="1800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1800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Result </a:t>
            </a:r>
            <a:endParaRPr lang="en-US" sz="1800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772094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Filter in ASP.NET Core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257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We can implement for multiple filters type in single class.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If we implement both synchronous &amp; asynchronous , synchronous interface is never called.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Filter can be added to the pipeline at </a:t>
            </a:r>
            <a:r>
              <a:rPr lang="en-US" i="1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one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 of </a:t>
            </a:r>
            <a:r>
              <a:rPr lang="en-US" b="1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three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 scopes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Action method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Controller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Globally (Apply for all controllers and actions)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We can short circuit the filter pipeline by setting “Result” Property of the </a:t>
            </a:r>
            <a:r>
              <a:rPr lang="en-US" b="1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Context 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parameter.</a:t>
            </a:r>
            <a:endParaRPr lang="en-US" b="1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94360" lvl="1" indent="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None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94360" lvl="1" indent="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None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772094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Filter in ASP.NET Core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776143" y="1325163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1101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For the filters that are implemented as Attribute and add directly to the controller or action methods, cannot have constructor dependencies.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Solution to deal with this limitation: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1800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ServiceFilterAttribute</a:t>
            </a:r>
            <a:endParaRPr lang="en-US" sz="1800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1800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TypeFilterAttribute</a:t>
            </a:r>
            <a:endParaRPr lang="en-US" sz="1800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1800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IFilterFactory</a:t>
            </a:r>
            <a:endParaRPr lang="en-US" sz="1800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94360" lvl="1" indent="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None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772094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Filter in ASP.NET Core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776143" y="1325163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167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sz="20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What is Middleware ?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sz="20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Middleware flow 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sz="20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Understand Run, Use, Map method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sz="20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Custom Middleware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sz="20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ASP.NET Core Filter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sz="20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Binding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sz="20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Attribute 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sz="20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Demo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endParaRPr lang="en-US" sz="2000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609600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Agenda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1800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ServiceFilterAttribute</a:t>
            </a:r>
            <a:endParaRPr lang="en-US" sz="1800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772094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Filter in ASP.NET Core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776143" y="1325163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5E695D-0895-D355-ACA1-E476C6BDE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64" y="2202891"/>
            <a:ext cx="6168596" cy="381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29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sz="1800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ServiceFilterAttribute</a:t>
            </a:r>
            <a:endParaRPr lang="en-US" sz="1800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772094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Filter in ASP.NET Core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776143" y="1325163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29E5D0-1541-B268-2FBE-CFD217EB6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43" y="3537239"/>
            <a:ext cx="7195426" cy="2308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4D817C-1EA5-8B9E-CE94-7869AAFB6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143" y="1994554"/>
            <a:ext cx="7195426" cy="1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61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Model Binding is a mechanism in ASP.NET Core Application that extracts the data from an HTTP request and provides them to the controller action method parameters.</a:t>
            </a: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Parameters maybe simple types such as int, string, or complex like defined object.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Default model binding gets data from the following sources: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Form fields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The request body (For controller have [</a:t>
            </a:r>
            <a:r>
              <a:rPr lang="en-US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ApiController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] </a:t>
            </a:r>
            <a:r>
              <a:rPr lang="en-US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atrribute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.)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Route data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Query string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Uploaded files</a:t>
            </a: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772094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Binding in ASP.NET Core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776143" y="1325163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439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FromQuery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 :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Gets values from the query string.</a:t>
            </a: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FromRoute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 : 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Gets values from route data.</a:t>
            </a: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FromForm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 : 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Gets values from posted form fields</a:t>
            </a: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FromBody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 : 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Gets values from the request body</a:t>
            </a: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FromHeader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 : 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Gets values from HTTP headers.</a:t>
            </a: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772094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Binding in ASP.NET Core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776143" y="1325163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824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772094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Binding in ASP.NET Core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776143" y="1325163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2D1697-2D60-26DF-FF4B-411032C10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43" y="1450339"/>
            <a:ext cx="6829557" cy="26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07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Define “</a:t>
            </a:r>
            <a:r>
              <a:rPr lang="en-US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ModelBinder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” </a:t>
            </a:r>
            <a:r>
              <a:rPr lang="en-GB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that inherits from 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“</a:t>
            </a:r>
            <a:r>
              <a:rPr lang="en-GB" dirty="0" err="1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IModelBinder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”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Define “</a:t>
            </a:r>
            <a:r>
              <a:rPr lang="en-US" b="1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Provider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” to check which model binder will be used.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Add new Provider to Configure service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3" y="678873"/>
            <a:ext cx="963361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Create Custom Model Binding in ASP.NET Core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776143" y="1325163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2123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" indent="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None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3" y="678873"/>
            <a:ext cx="963361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Create Custom Model Binding in ASP.NET Core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776143" y="1325163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0598DB-A03B-247A-F628-38AA8D079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7" y="1450339"/>
            <a:ext cx="5418684" cy="29286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FCD466-0558-08DE-6AD0-FC9A738F3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094" y="4288403"/>
            <a:ext cx="4910861" cy="19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49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" indent="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None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3" y="678873"/>
            <a:ext cx="963361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Create Custom Model Binding in ASP.NET Core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776143" y="1325163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A801E8-6C68-6498-0931-B6787D30B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517014"/>
            <a:ext cx="6029325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35AB71-7938-150F-3C9C-5E84BFE57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16" y="3664545"/>
            <a:ext cx="58293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53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eef53d5d55_1_34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eef53d5d55_1_345"/>
          <p:cNvSpPr txBox="1"/>
          <p:nvPr/>
        </p:nvSpPr>
        <p:spPr>
          <a:xfrm>
            <a:off x="4195050" y="2735425"/>
            <a:ext cx="19920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 panose="020B0604020202020204"/>
              <a:buNone/>
            </a:pPr>
            <a:r>
              <a:rPr lang="en-US" sz="4800" b="0" i="0" u="none" strike="noStrike" cap="none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Demo</a:t>
            </a:r>
            <a:endParaRPr sz="4800" b="0" i="0" u="none" strike="noStrike" cap="none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082395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eef53d5d55_1_34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eef53d5d55_1_345"/>
          <p:cNvSpPr txBox="1"/>
          <p:nvPr/>
        </p:nvSpPr>
        <p:spPr>
          <a:xfrm>
            <a:off x="4195050" y="2735425"/>
            <a:ext cx="19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 panose="020B0604020202020204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 &amp; A</a:t>
            </a:r>
            <a:endParaRPr sz="4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Piece of code in an application pipeline that handle requests and responses, such as authentication, errors handling, etc.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There’re multiple middleware in ASP.NET  Core web application (provided by framework, NuGet package or custom middleware).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Middleware component in ASP.NET core will be executed sequentially.</a:t>
            </a: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endParaRPr lang="en-US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609600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Wha</a:t>
            </a:r>
            <a:r>
              <a:rPr lang="en-US" sz="3600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 is Middleware ?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6986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eef53d5d55_1_25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eef53d5d55_1_253"/>
          <p:cNvSpPr txBox="1"/>
          <p:nvPr/>
        </p:nvSpPr>
        <p:spPr>
          <a:xfrm>
            <a:off x="3601700" y="3130125"/>
            <a:ext cx="4509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 panose="020B0604020202020204"/>
              <a:buNone/>
            </a:pPr>
            <a:r>
              <a:rPr lang="en-US" sz="4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YOU!!!</a:t>
            </a:r>
            <a:endParaRPr sz="4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3663-C76A-E712-DE61-1578D38D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77901-BD05-8E83-9590-876E743AE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0E606-1E40-B127-DBBD-E4017DA20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2160590"/>
            <a:ext cx="8596668" cy="340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2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3663-C76A-E712-DE61-1578D38D4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080"/>
          </a:xfrm>
        </p:spPr>
        <p:txBody>
          <a:bodyPr/>
          <a:lstStyle/>
          <a:p>
            <a:r>
              <a:rPr lang="en-US" dirty="0"/>
              <a:t>Understand Run, Use,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77901-BD05-8E83-9590-876E743A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409700"/>
            <a:ext cx="8596668" cy="4631663"/>
          </a:xfrm>
        </p:spPr>
        <p:txBody>
          <a:bodyPr/>
          <a:lstStyle/>
          <a:p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Run is terminate chain. No other middleware will call after this. Should be at the end of pipeline.</a:t>
            </a:r>
          </a:p>
          <a:p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Use is used to configure multiple middleware. We can include next parameter which invoke the next middleware.</a:t>
            </a:r>
          </a:p>
          <a:p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Map extensions are used as a convention for branching the pipeline. Map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branches the request pipeline based on matches of the given request path. If the request path starts with the given path, the branch is executed.</a:t>
            </a:r>
          </a:p>
        </p:txBody>
      </p:sp>
    </p:spTree>
    <p:extLst>
      <p:ext uri="{BB962C8B-B14F-4D97-AF65-F5344CB8AC3E}">
        <p14:creationId xmlns:p14="http://schemas.microsoft.com/office/powerpoint/2010/main" val="360912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3663-C76A-E712-DE61-1578D38D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App.Use</a:t>
            </a:r>
            <a:r>
              <a:rPr lang="en-US" dirty="0"/>
              <a:t>() &amp; </a:t>
            </a:r>
            <a:r>
              <a:rPr lang="en-US" dirty="0" err="1"/>
              <a:t>App.Run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77901-BD05-8E83-9590-876E743A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53312"/>
            <a:ext cx="8596668" cy="519379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1D7F3-6C1D-0DF9-104D-A34CE8D75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411527"/>
            <a:ext cx="8596667" cy="5007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8E7707-7C3A-D5E3-ACF7-A5BA7B1ED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476" y="1411527"/>
            <a:ext cx="4192251" cy="144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1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method map branches the request pipeline based on matches of the given request path. 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</a:rPr>
              <a:t>If the request path starts with the given path, the branch is executed.</a:t>
            </a: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609600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 err="1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App.Map</a:t>
            </a: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()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58B599-E697-0AE7-B7B3-E9F8C5729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140" y="2679703"/>
            <a:ext cx="7071045" cy="35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4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1"/>
            <a:ext cx="8945632" cy="482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609600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 err="1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App.Map</a:t>
            </a: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()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8B38EE-9781-1244-D821-EEE8D5284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447898"/>
            <a:ext cx="8342599" cy="1158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DBFE5F-E3D0-5F25-2969-5F051BDD7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16" y="2893161"/>
            <a:ext cx="8342599" cy="13568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163EC1-D785-06A8-3B27-813E6CB96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16" y="4630856"/>
            <a:ext cx="8342599" cy="1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2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>
            <a:spLocks noGrp="1"/>
          </p:cNvSpPr>
          <p:nvPr>
            <p:ph type="body" idx="1"/>
          </p:nvPr>
        </p:nvSpPr>
        <p:spPr>
          <a:xfrm>
            <a:off x="695325" y="1450340"/>
            <a:ext cx="8596630" cy="484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Map support nesting</a:t>
            </a:r>
          </a:p>
          <a:p>
            <a:pPr marL="13716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 panose="02020603050405020304"/>
              <a:buChar char="►"/>
            </a:pPr>
            <a:endParaRPr lang="en-US"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geea522d09e_0_15"/>
          <p:cNvSpPr txBox="1"/>
          <p:nvPr/>
        </p:nvSpPr>
        <p:spPr>
          <a:xfrm>
            <a:off x="677334" y="678873"/>
            <a:ext cx="609600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 dirty="0" err="1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App.Map</a:t>
            </a:r>
            <a:r>
              <a:rPr lang="en-US" sz="3600" b="0" i="0" u="none" strike="noStrike" cap="none" dirty="0">
                <a:solidFill>
                  <a:srgbClr val="93D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()</a:t>
            </a:r>
            <a:endParaRPr sz="3600" b="0" i="0" u="none" strike="noStrike" cap="none" dirty="0">
              <a:solidFill>
                <a:srgbClr val="93DF5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3" name="Google Shape;153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geea522d09e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BCCEA4-7B41-1A7C-6EA6-A9210A342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2172751"/>
            <a:ext cx="8442344" cy="370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493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6110</TotalTime>
  <Words>898</Words>
  <Application>Microsoft Office PowerPoint</Application>
  <PresentationFormat>Widescreen</PresentationFormat>
  <Paragraphs>113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-apple-system</vt:lpstr>
      <vt:lpstr>Arial</vt:lpstr>
      <vt:lpstr>Noto Sans Symbols</vt:lpstr>
      <vt:lpstr>Segoe UI</vt:lpstr>
      <vt:lpstr>Times New Roman</vt:lpstr>
      <vt:lpstr>Trebuchet MS</vt:lpstr>
      <vt:lpstr>Facet</vt:lpstr>
      <vt:lpstr>ASP.NET Core Middleware</vt:lpstr>
      <vt:lpstr>PowerPoint Presentation</vt:lpstr>
      <vt:lpstr>PowerPoint Presentation</vt:lpstr>
      <vt:lpstr>Middleware flow</vt:lpstr>
      <vt:lpstr>Understand Run, Use, Map</vt:lpstr>
      <vt:lpstr>App.Use() &amp; App.Run()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MAUI</dc:title>
  <dc:creator>Hai Do</dc:creator>
  <cp:lastModifiedBy>Chiến Đỗ</cp:lastModifiedBy>
  <cp:revision>130</cp:revision>
  <dcterms:created xsi:type="dcterms:W3CDTF">2022-04-20T20:46:39Z</dcterms:created>
  <dcterms:modified xsi:type="dcterms:W3CDTF">2022-05-08T18:03:30Z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E9583D3E96DB4706999BD7719204E531</vt:lpwstr>
  </property>
  <property fmtid="{D5CDD505-2E9C-101B-9397-08002B2CF9AE}" pid="3" name="KSOProductBuildVer">
    <vt:lpwstr>1033-11.2.0.11074</vt:lpwstr>
  </property>
</Properties>
</file>