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1" r:id="rId3"/>
    <p:sldId id="270" r:id="rId4"/>
    <p:sldId id="272" r:id="rId5"/>
    <p:sldId id="274" r:id="rId6"/>
    <p:sldId id="275" r:id="rId7"/>
    <p:sldId id="276" r:id="rId8"/>
    <p:sldId id="273" r:id="rId9"/>
    <p:sldId id="278" r:id="rId10"/>
    <p:sldId id="277" r:id="rId11"/>
    <p:sldId id="279" r:id="rId12"/>
    <p:sldId id="280" r:id="rId13"/>
    <p:sldId id="271" r:id="rId14"/>
    <p:sldId id="263" r:id="rId15"/>
    <p:sldId id="264" r:id="rId16"/>
    <p:sldId id="265" r:id="rId17"/>
    <p:sldId id="268" r:id="rId18"/>
    <p:sldId id="269" r:id="rId19"/>
    <p:sldId id="282" r:id="rId20"/>
    <p:sldId id="257" r:id="rId21"/>
    <p:sldId id="259" r:id="rId22"/>
    <p:sldId id="260" r:id="rId23"/>
    <p:sldId id="261" r:id="rId24"/>
    <p:sldId id="262" r:id="rId25"/>
    <p:sldId id="258" r:id="rId2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AD47"/>
    <a:srgbClr val="F4AD7C"/>
    <a:srgbClr val="BF9000"/>
    <a:srgbClr val="FFC000"/>
    <a:srgbClr val="C00000"/>
    <a:srgbClr val="7DDDFF"/>
    <a:srgbClr val="FFC5C5"/>
    <a:srgbClr val="0070C0"/>
    <a:srgbClr val="FFFF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728" autoAdjust="0"/>
  </p:normalViewPr>
  <p:slideViewPr>
    <p:cSldViewPr snapToGrid="0">
      <p:cViewPr varScale="1">
        <p:scale>
          <a:sx n="112" d="100"/>
          <a:sy n="112" d="100"/>
        </p:scale>
        <p:origin x="501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3C95F-7670-4627-8D45-1C1B55F3B2CE}" type="datetimeFigureOut">
              <a:rPr lang="zh-TW" altLang="en-US" smtClean="0"/>
              <a:t>2021/4/14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6E463-A0ED-4E5E-AEFF-61ADAF8E0C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8422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3C95F-7670-4627-8D45-1C1B55F3B2CE}" type="datetimeFigureOut">
              <a:rPr lang="zh-TW" altLang="en-US" smtClean="0"/>
              <a:t>2021/4/14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6E463-A0ED-4E5E-AEFF-61ADAF8E0C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8631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3C95F-7670-4627-8D45-1C1B55F3B2CE}" type="datetimeFigureOut">
              <a:rPr lang="zh-TW" altLang="en-US" smtClean="0"/>
              <a:t>2021/4/14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6E463-A0ED-4E5E-AEFF-61ADAF8E0C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3492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3C95F-7670-4627-8D45-1C1B55F3B2CE}" type="datetimeFigureOut">
              <a:rPr lang="zh-TW" altLang="en-US" smtClean="0"/>
              <a:t>2021/4/14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6E463-A0ED-4E5E-AEFF-61ADAF8E0C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545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3C95F-7670-4627-8D45-1C1B55F3B2CE}" type="datetimeFigureOut">
              <a:rPr lang="zh-TW" altLang="en-US" smtClean="0"/>
              <a:t>2021/4/14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6E463-A0ED-4E5E-AEFF-61ADAF8E0C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6054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3C95F-7670-4627-8D45-1C1B55F3B2CE}" type="datetimeFigureOut">
              <a:rPr lang="zh-TW" altLang="en-US" smtClean="0"/>
              <a:t>2021/4/14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6E463-A0ED-4E5E-AEFF-61ADAF8E0C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5273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3C95F-7670-4627-8D45-1C1B55F3B2CE}" type="datetimeFigureOut">
              <a:rPr lang="zh-TW" altLang="en-US" smtClean="0"/>
              <a:t>2021/4/14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6E463-A0ED-4E5E-AEFF-61ADAF8E0C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0158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3C95F-7670-4627-8D45-1C1B55F3B2CE}" type="datetimeFigureOut">
              <a:rPr lang="zh-TW" altLang="en-US" smtClean="0"/>
              <a:t>2021/4/14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6E463-A0ED-4E5E-AEFF-61ADAF8E0C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5889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3C95F-7670-4627-8D45-1C1B55F3B2CE}" type="datetimeFigureOut">
              <a:rPr lang="zh-TW" altLang="en-US" smtClean="0"/>
              <a:t>2021/4/14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6E463-A0ED-4E5E-AEFF-61ADAF8E0C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2927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3C95F-7670-4627-8D45-1C1B55F3B2CE}" type="datetimeFigureOut">
              <a:rPr lang="zh-TW" altLang="en-US" smtClean="0"/>
              <a:t>2021/4/14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6E463-A0ED-4E5E-AEFF-61ADAF8E0C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6818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3C95F-7670-4627-8D45-1C1B55F3B2CE}" type="datetimeFigureOut">
              <a:rPr lang="zh-TW" altLang="en-US" smtClean="0"/>
              <a:t>2021/4/14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6E463-A0ED-4E5E-AEFF-61ADAF8E0C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201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C3C95F-7670-4627-8D45-1C1B55F3B2CE}" type="datetimeFigureOut">
              <a:rPr lang="zh-TW" altLang="en-US" smtClean="0"/>
              <a:t>2021/4/14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76E463-A0ED-4E5E-AEFF-61ADAF8E0C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6490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Big Data Processor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GNN Model Package 01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66333" y="4262438"/>
            <a:ext cx="9144000" cy="1655762"/>
          </a:xfrm>
        </p:spPr>
        <p:txBody>
          <a:bodyPr/>
          <a:lstStyle/>
          <a:p>
            <a:r>
              <a:rPr lang="en-US" altLang="zh-TW" dirty="0" err="1" smtClean="0"/>
              <a:t>Chien</a:t>
            </a:r>
            <a:r>
              <a:rPr lang="en-US" altLang="zh-TW" dirty="0" smtClean="0"/>
              <a:t>-Hua Chen</a:t>
            </a:r>
          </a:p>
          <a:p>
            <a:r>
              <a:rPr lang="en-US" altLang="zh-TW" dirty="0" smtClean="0"/>
              <a:t>2021.04.14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266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41018" y="29323"/>
            <a:ext cx="25101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5400" dirty="0" smtClean="0">
                <a:solidFill>
                  <a:schemeClr val="bg1">
                    <a:lumMod val="65000"/>
                  </a:schemeClr>
                </a:solidFill>
              </a:rPr>
              <a:t>G-U-Net</a:t>
            </a:r>
            <a:endParaRPr lang="zh-TW" altLang="en-US" sz="5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2" name="橢圓 21"/>
          <p:cNvSpPr/>
          <p:nvPr/>
        </p:nvSpPr>
        <p:spPr>
          <a:xfrm>
            <a:off x="1134439" y="1730529"/>
            <a:ext cx="167995" cy="16906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橢圓 22"/>
          <p:cNvSpPr/>
          <p:nvPr/>
        </p:nvSpPr>
        <p:spPr>
          <a:xfrm>
            <a:off x="1218436" y="2002014"/>
            <a:ext cx="167995" cy="16906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/>
          <p:cNvSpPr/>
          <p:nvPr/>
        </p:nvSpPr>
        <p:spPr>
          <a:xfrm>
            <a:off x="1386431" y="1671870"/>
            <a:ext cx="167995" cy="16906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橢圓 24"/>
          <p:cNvSpPr/>
          <p:nvPr/>
        </p:nvSpPr>
        <p:spPr>
          <a:xfrm>
            <a:off x="1526780" y="1910214"/>
            <a:ext cx="167995" cy="169060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橢圓 25"/>
          <p:cNvSpPr/>
          <p:nvPr/>
        </p:nvSpPr>
        <p:spPr>
          <a:xfrm>
            <a:off x="904067" y="1415097"/>
            <a:ext cx="167995" cy="16906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橢圓 26"/>
          <p:cNvSpPr/>
          <p:nvPr/>
        </p:nvSpPr>
        <p:spPr>
          <a:xfrm>
            <a:off x="1218435" y="1367068"/>
            <a:ext cx="167995" cy="169060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橢圓 27"/>
          <p:cNvSpPr/>
          <p:nvPr/>
        </p:nvSpPr>
        <p:spPr>
          <a:xfrm>
            <a:off x="812272" y="1741154"/>
            <a:ext cx="167995" cy="16906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橢圓 28"/>
          <p:cNvSpPr/>
          <p:nvPr/>
        </p:nvSpPr>
        <p:spPr>
          <a:xfrm>
            <a:off x="892014" y="1982681"/>
            <a:ext cx="167995" cy="169060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0" name="直線接點 29"/>
          <p:cNvCxnSpPr>
            <a:stCxn id="26" idx="4"/>
            <a:endCxn id="28" idx="0"/>
          </p:cNvCxnSpPr>
          <p:nvPr/>
        </p:nvCxnSpPr>
        <p:spPr>
          <a:xfrm flipH="1">
            <a:off x="896270" y="1584157"/>
            <a:ext cx="91795" cy="1569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/>
          <p:cNvCxnSpPr>
            <a:stCxn id="27" idx="4"/>
            <a:endCxn id="22" idx="0"/>
          </p:cNvCxnSpPr>
          <p:nvPr/>
        </p:nvCxnSpPr>
        <p:spPr>
          <a:xfrm flipH="1">
            <a:off x="1218437" y="1536128"/>
            <a:ext cx="83996" cy="1944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/>
          <p:cNvCxnSpPr>
            <a:stCxn id="27" idx="5"/>
            <a:endCxn id="24" idx="1"/>
          </p:cNvCxnSpPr>
          <p:nvPr/>
        </p:nvCxnSpPr>
        <p:spPr>
          <a:xfrm>
            <a:off x="1361828" y="1511370"/>
            <a:ext cx="49205" cy="1852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>
            <a:stCxn id="25" idx="2"/>
            <a:endCxn id="23" idx="6"/>
          </p:cNvCxnSpPr>
          <p:nvPr/>
        </p:nvCxnSpPr>
        <p:spPr>
          <a:xfrm flipH="1">
            <a:off x="1386431" y="1994744"/>
            <a:ext cx="140349" cy="91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/>
          <p:cNvCxnSpPr>
            <a:stCxn id="24" idx="4"/>
            <a:endCxn id="23" idx="0"/>
          </p:cNvCxnSpPr>
          <p:nvPr/>
        </p:nvCxnSpPr>
        <p:spPr>
          <a:xfrm flipH="1">
            <a:off x="1302434" y="1840930"/>
            <a:ext cx="167995" cy="1610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/>
          <p:cNvCxnSpPr>
            <a:stCxn id="22" idx="4"/>
            <a:endCxn id="23" idx="1"/>
          </p:cNvCxnSpPr>
          <p:nvPr/>
        </p:nvCxnSpPr>
        <p:spPr>
          <a:xfrm>
            <a:off x="1218437" y="1899589"/>
            <a:ext cx="24601" cy="1271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/>
          <p:cNvCxnSpPr>
            <a:stCxn id="28" idx="6"/>
            <a:endCxn id="22" idx="2"/>
          </p:cNvCxnSpPr>
          <p:nvPr/>
        </p:nvCxnSpPr>
        <p:spPr>
          <a:xfrm flipV="1">
            <a:off x="980267" y="1815059"/>
            <a:ext cx="154172" cy="106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/>
          <p:cNvCxnSpPr>
            <a:stCxn id="22" idx="3"/>
            <a:endCxn id="29" idx="7"/>
          </p:cNvCxnSpPr>
          <p:nvPr/>
        </p:nvCxnSpPr>
        <p:spPr>
          <a:xfrm flipH="1">
            <a:off x="1035407" y="1874831"/>
            <a:ext cx="123634" cy="1326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圓角矩形 37"/>
          <p:cNvSpPr/>
          <p:nvPr/>
        </p:nvSpPr>
        <p:spPr>
          <a:xfrm>
            <a:off x="762300" y="1282900"/>
            <a:ext cx="978196" cy="98670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9" name="直線單箭頭接點 38"/>
          <p:cNvCxnSpPr>
            <a:stCxn id="38" idx="3"/>
          </p:cNvCxnSpPr>
          <p:nvPr/>
        </p:nvCxnSpPr>
        <p:spPr>
          <a:xfrm>
            <a:off x="1740496" y="1776251"/>
            <a:ext cx="609003" cy="13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文字方塊 39"/>
          <p:cNvSpPr txBox="1"/>
          <p:nvPr/>
        </p:nvSpPr>
        <p:spPr>
          <a:xfrm>
            <a:off x="757090" y="1087389"/>
            <a:ext cx="7617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smtClean="0"/>
              <a:t>dim=1433</a:t>
            </a:r>
            <a:endParaRPr lang="zh-TW" altLang="en-US" sz="1100" dirty="0"/>
          </a:p>
        </p:txBody>
      </p:sp>
      <p:sp>
        <p:nvSpPr>
          <p:cNvPr id="41" name="橢圓 40"/>
          <p:cNvSpPr/>
          <p:nvPr/>
        </p:nvSpPr>
        <p:spPr>
          <a:xfrm>
            <a:off x="2736213" y="1730529"/>
            <a:ext cx="167995" cy="16906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橢圓 41"/>
          <p:cNvSpPr/>
          <p:nvPr/>
        </p:nvSpPr>
        <p:spPr>
          <a:xfrm>
            <a:off x="2820210" y="2002014"/>
            <a:ext cx="167995" cy="16906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橢圓 42"/>
          <p:cNvSpPr/>
          <p:nvPr/>
        </p:nvSpPr>
        <p:spPr>
          <a:xfrm>
            <a:off x="2988205" y="1671870"/>
            <a:ext cx="167995" cy="16906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橢圓 43"/>
          <p:cNvSpPr/>
          <p:nvPr/>
        </p:nvSpPr>
        <p:spPr>
          <a:xfrm>
            <a:off x="3128554" y="1910214"/>
            <a:ext cx="167995" cy="169060"/>
          </a:xfrm>
          <a:prstGeom prst="ellipse">
            <a:avLst/>
          </a:prstGeom>
          <a:solidFill>
            <a:srgbClr val="FFC5C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橢圓 44"/>
          <p:cNvSpPr/>
          <p:nvPr/>
        </p:nvSpPr>
        <p:spPr>
          <a:xfrm>
            <a:off x="2505841" y="1415097"/>
            <a:ext cx="167995" cy="16906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橢圓 45"/>
          <p:cNvSpPr/>
          <p:nvPr/>
        </p:nvSpPr>
        <p:spPr>
          <a:xfrm>
            <a:off x="2820209" y="1367068"/>
            <a:ext cx="167995" cy="16906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橢圓 46"/>
          <p:cNvSpPr/>
          <p:nvPr/>
        </p:nvSpPr>
        <p:spPr>
          <a:xfrm>
            <a:off x="2414046" y="1741154"/>
            <a:ext cx="167995" cy="16906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橢圓 47"/>
          <p:cNvSpPr/>
          <p:nvPr/>
        </p:nvSpPr>
        <p:spPr>
          <a:xfrm>
            <a:off x="2493788" y="1982681"/>
            <a:ext cx="167995" cy="169060"/>
          </a:xfrm>
          <a:prstGeom prst="ellipse">
            <a:avLst/>
          </a:prstGeom>
          <a:solidFill>
            <a:srgbClr val="7DDD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9" name="直線接點 48"/>
          <p:cNvCxnSpPr>
            <a:stCxn id="45" idx="4"/>
            <a:endCxn id="47" idx="0"/>
          </p:cNvCxnSpPr>
          <p:nvPr/>
        </p:nvCxnSpPr>
        <p:spPr>
          <a:xfrm flipH="1">
            <a:off x="2498044" y="1584157"/>
            <a:ext cx="91795" cy="1569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接點 49"/>
          <p:cNvCxnSpPr>
            <a:stCxn id="46" idx="4"/>
            <a:endCxn id="41" idx="0"/>
          </p:cNvCxnSpPr>
          <p:nvPr/>
        </p:nvCxnSpPr>
        <p:spPr>
          <a:xfrm flipH="1">
            <a:off x="2820211" y="1536128"/>
            <a:ext cx="83996" cy="1944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接點 50"/>
          <p:cNvCxnSpPr>
            <a:stCxn id="46" idx="5"/>
            <a:endCxn id="43" idx="1"/>
          </p:cNvCxnSpPr>
          <p:nvPr/>
        </p:nvCxnSpPr>
        <p:spPr>
          <a:xfrm>
            <a:off x="2963602" y="1511370"/>
            <a:ext cx="49205" cy="1852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/>
          <p:cNvCxnSpPr>
            <a:stCxn id="44" idx="2"/>
            <a:endCxn id="42" idx="6"/>
          </p:cNvCxnSpPr>
          <p:nvPr/>
        </p:nvCxnSpPr>
        <p:spPr>
          <a:xfrm flipH="1">
            <a:off x="2988205" y="1994744"/>
            <a:ext cx="140349" cy="91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/>
          <p:cNvCxnSpPr>
            <a:stCxn id="43" idx="4"/>
            <a:endCxn id="42" idx="0"/>
          </p:cNvCxnSpPr>
          <p:nvPr/>
        </p:nvCxnSpPr>
        <p:spPr>
          <a:xfrm flipH="1">
            <a:off x="2904208" y="1840930"/>
            <a:ext cx="167995" cy="1610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接點 53"/>
          <p:cNvCxnSpPr>
            <a:stCxn id="41" idx="4"/>
            <a:endCxn id="42" idx="1"/>
          </p:cNvCxnSpPr>
          <p:nvPr/>
        </p:nvCxnSpPr>
        <p:spPr>
          <a:xfrm>
            <a:off x="2820211" y="1899589"/>
            <a:ext cx="24601" cy="1271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接點 54"/>
          <p:cNvCxnSpPr>
            <a:stCxn id="47" idx="6"/>
            <a:endCxn id="41" idx="2"/>
          </p:cNvCxnSpPr>
          <p:nvPr/>
        </p:nvCxnSpPr>
        <p:spPr>
          <a:xfrm flipV="1">
            <a:off x="2582041" y="1815059"/>
            <a:ext cx="154172" cy="106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接點 55"/>
          <p:cNvCxnSpPr>
            <a:stCxn id="41" idx="3"/>
            <a:endCxn id="48" idx="7"/>
          </p:cNvCxnSpPr>
          <p:nvPr/>
        </p:nvCxnSpPr>
        <p:spPr>
          <a:xfrm flipH="1">
            <a:off x="2637181" y="1874831"/>
            <a:ext cx="123634" cy="1326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圓角矩形 56"/>
          <p:cNvSpPr/>
          <p:nvPr/>
        </p:nvSpPr>
        <p:spPr>
          <a:xfrm>
            <a:off x="2364074" y="1282900"/>
            <a:ext cx="978196" cy="98670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文字方塊 57"/>
          <p:cNvSpPr txBox="1"/>
          <p:nvPr/>
        </p:nvSpPr>
        <p:spPr>
          <a:xfrm>
            <a:off x="2358864" y="1087389"/>
            <a:ext cx="6174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smtClean="0"/>
              <a:t>dim=64</a:t>
            </a:r>
            <a:endParaRPr lang="zh-TW" altLang="en-US" sz="1100" dirty="0"/>
          </a:p>
        </p:txBody>
      </p:sp>
      <p:cxnSp>
        <p:nvCxnSpPr>
          <p:cNvPr id="60" name="直線單箭頭接點 59"/>
          <p:cNvCxnSpPr>
            <a:stCxn id="57" idx="2"/>
          </p:cNvCxnSpPr>
          <p:nvPr/>
        </p:nvCxnSpPr>
        <p:spPr>
          <a:xfrm>
            <a:off x="2853172" y="2269602"/>
            <a:ext cx="0" cy="50761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橢圓 62"/>
          <p:cNvSpPr/>
          <p:nvPr/>
        </p:nvSpPr>
        <p:spPr>
          <a:xfrm>
            <a:off x="2741050" y="3224849"/>
            <a:ext cx="167995" cy="16906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橢圓 63"/>
          <p:cNvSpPr/>
          <p:nvPr/>
        </p:nvSpPr>
        <p:spPr>
          <a:xfrm>
            <a:off x="2825047" y="3496334"/>
            <a:ext cx="167995" cy="16906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橢圓 65"/>
          <p:cNvSpPr/>
          <p:nvPr/>
        </p:nvSpPr>
        <p:spPr>
          <a:xfrm>
            <a:off x="3133391" y="3404534"/>
            <a:ext cx="167995" cy="169060"/>
          </a:xfrm>
          <a:prstGeom prst="ellipse">
            <a:avLst/>
          </a:prstGeom>
          <a:solidFill>
            <a:srgbClr val="FFC5C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橢圓 66"/>
          <p:cNvSpPr/>
          <p:nvPr/>
        </p:nvSpPr>
        <p:spPr>
          <a:xfrm>
            <a:off x="2510678" y="2909417"/>
            <a:ext cx="167995" cy="16906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橢圓 68"/>
          <p:cNvSpPr/>
          <p:nvPr/>
        </p:nvSpPr>
        <p:spPr>
          <a:xfrm>
            <a:off x="2418883" y="3235474"/>
            <a:ext cx="167995" cy="16906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1" name="直線接點 70"/>
          <p:cNvCxnSpPr>
            <a:stCxn id="67" idx="4"/>
            <a:endCxn id="69" idx="0"/>
          </p:cNvCxnSpPr>
          <p:nvPr/>
        </p:nvCxnSpPr>
        <p:spPr>
          <a:xfrm flipH="1">
            <a:off x="2502881" y="3078477"/>
            <a:ext cx="91795" cy="1569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接點 73"/>
          <p:cNvCxnSpPr>
            <a:stCxn id="66" idx="2"/>
            <a:endCxn id="64" idx="6"/>
          </p:cNvCxnSpPr>
          <p:nvPr/>
        </p:nvCxnSpPr>
        <p:spPr>
          <a:xfrm flipH="1">
            <a:off x="2993042" y="3489064"/>
            <a:ext cx="140349" cy="91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接點 75"/>
          <p:cNvCxnSpPr>
            <a:stCxn id="63" idx="4"/>
            <a:endCxn id="64" idx="1"/>
          </p:cNvCxnSpPr>
          <p:nvPr/>
        </p:nvCxnSpPr>
        <p:spPr>
          <a:xfrm>
            <a:off x="2825048" y="3393909"/>
            <a:ext cx="24601" cy="1271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接點 76"/>
          <p:cNvCxnSpPr>
            <a:stCxn id="69" idx="6"/>
            <a:endCxn id="63" idx="2"/>
          </p:cNvCxnSpPr>
          <p:nvPr/>
        </p:nvCxnSpPr>
        <p:spPr>
          <a:xfrm flipV="1">
            <a:off x="2586878" y="3309379"/>
            <a:ext cx="154172" cy="106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圓角矩形 78"/>
          <p:cNvSpPr/>
          <p:nvPr/>
        </p:nvSpPr>
        <p:spPr>
          <a:xfrm>
            <a:off x="2368911" y="2777220"/>
            <a:ext cx="978196" cy="98670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文字方塊 79"/>
          <p:cNvSpPr txBox="1"/>
          <p:nvPr/>
        </p:nvSpPr>
        <p:spPr>
          <a:xfrm>
            <a:off x="2278139" y="2586281"/>
            <a:ext cx="6174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smtClean="0"/>
              <a:t>dim=64</a:t>
            </a:r>
            <a:endParaRPr lang="zh-TW" altLang="en-US" sz="1100" dirty="0"/>
          </a:p>
        </p:txBody>
      </p:sp>
      <p:cxnSp>
        <p:nvCxnSpPr>
          <p:cNvPr id="81" name="直線單箭頭接點 80"/>
          <p:cNvCxnSpPr/>
          <p:nvPr/>
        </p:nvCxnSpPr>
        <p:spPr>
          <a:xfrm>
            <a:off x="3342270" y="3270571"/>
            <a:ext cx="609003" cy="13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橢圓 99"/>
          <p:cNvSpPr/>
          <p:nvPr/>
        </p:nvSpPr>
        <p:spPr>
          <a:xfrm>
            <a:off x="4323412" y="3224849"/>
            <a:ext cx="167995" cy="16906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1" name="橢圓 100"/>
          <p:cNvSpPr/>
          <p:nvPr/>
        </p:nvSpPr>
        <p:spPr>
          <a:xfrm>
            <a:off x="4407409" y="3496334"/>
            <a:ext cx="167995" cy="16906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2" name="橢圓 101"/>
          <p:cNvSpPr/>
          <p:nvPr/>
        </p:nvSpPr>
        <p:spPr>
          <a:xfrm>
            <a:off x="4715753" y="3404534"/>
            <a:ext cx="167995" cy="16906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3" name="橢圓 102"/>
          <p:cNvSpPr/>
          <p:nvPr/>
        </p:nvSpPr>
        <p:spPr>
          <a:xfrm>
            <a:off x="4093040" y="2909417"/>
            <a:ext cx="167995" cy="169060"/>
          </a:xfrm>
          <a:prstGeom prst="ellipse">
            <a:avLst/>
          </a:prstGeom>
          <a:solidFill>
            <a:srgbClr val="7DDD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4" name="橢圓 103"/>
          <p:cNvSpPr/>
          <p:nvPr/>
        </p:nvSpPr>
        <p:spPr>
          <a:xfrm>
            <a:off x="4001245" y="3235474"/>
            <a:ext cx="167995" cy="169060"/>
          </a:xfrm>
          <a:prstGeom prst="ellipse">
            <a:avLst/>
          </a:prstGeom>
          <a:solidFill>
            <a:srgbClr val="FFC5C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5" name="直線接點 104"/>
          <p:cNvCxnSpPr>
            <a:stCxn id="103" idx="4"/>
            <a:endCxn id="104" idx="0"/>
          </p:cNvCxnSpPr>
          <p:nvPr/>
        </p:nvCxnSpPr>
        <p:spPr>
          <a:xfrm flipH="1">
            <a:off x="4085243" y="3078477"/>
            <a:ext cx="91795" cy="1569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接點 105"/>
          <p:cNvCxnSpPr>
            <a:stCxn id="102" idx="2"/>
            <a:endCxn id="101" idx="6"/>
          </p:cNvCxnSpPr>
          <p:nvPr/>
        </p:nvCxnSpPr>
        <p:spPr>
          <a:xfrm flipH="1">
            <a:off x="4575404" y="3489064"/>
            <a:ext cx="140349" cy="91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接點 106"/>
          <p:cNvCxnSpPr>
            <a:stCxn id="100" idx="4"/>
            <a:endCxn id="101" idx="1"/>
          </p:cNvCxnSpPr>
          <p:nvPr/>
        </p:nvCxnSpPr>
        <p:spPr>
          <a:xfrm>
            <a:off x="4407410" y="3393909"/>
            <a:ext cx="24601" cy="1271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接點 107"/>
          <p:cNvCxnSpPr>
            <a:stCxn id="104" idx="6"/>
            <a:endCxn id="100" idx="2"/>
          </p:cNvCxnSpPr>
          <p:nvPr/>
        </p:nvCxnSpPr>
        <p:spPr>
          <a:xfrm flipV="1">
            <a:off x="4169240" y="3309379"/>
            <a:ext cx="154172" cy="106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圓角矩形 108"/>
          <p:cNvSpPr/>
          <p:nvPr/>
        </p:nvSpPr>
        <p:spPr>
          <a:xfrm>
            <a:off x="3951273" y="2777220"/>
            <a:ext cx="978196" cy="98670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0" name="文字方塊 109"/>
          <p:cNvSpPr txBox="1"/>
          <p:nvPr/>
        </p:nvSpPr>
        <p:spPr>
          <a:xfrm>
            <a:off x="3860501" y="2586281"/>
            <a:ext cx="6174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smtClean="0"/>
              <a:t>dim=64</a:t>
            </a:r>
            <a:endParaRPr lang="zh-TW" altLang="en-US" sz="1100" dirty="0"/>
          </a:p>
        </p:txBody>
      </p:sp>
      <p:sp>
        <p:nvSpPr>
          <p:cNvPr id="111" name="文字方塊 110"/>
          <p:cNvSpPr txBox="1"/>
          <p:nvPr/>
        </p:nvSpPr>
        <p:spPr>
          <a:xfrm>
            <a:off x="1787013" y="1505975"/>
            <a:ext cx="5100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GCN</a:t>
            </a:r>
            <a:endParaRPr lang="zh-TW" altLang="en-US" sz="1400" dirty="0"/>
          </a:p>
        </p:txBody>
      </p:sp>
      <p:sp>
        <p:nvSpPr>
          <p:cNvPr id="113" name="文字方塊 112"/>
          <p:cNvSpPr txBox="1"/>
          <p:nvPr/>
        </p:nvSpPr>
        <p:spPr>
          <a:xfrm>
            <a:off x="3375274" y="3012227"/>
            <a:ext cx="5100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GCN</a:t>
            </a:r>
            <a:endParaRPr lang="zh-TW" altLang="en-US" sz="1400" dirty="0"/>
          </a:p>
        </p:txBody>
      </p:sp>
      <p:cxnSp>
        <p:nvCxnSpPr>
          <p:cNvPr id="114" name="直線單箭頭接點 113"/>
          <p:cNvCxnSpPr/>
          <p:nvPr/>
        </p:nvCxnSpPr>
        <p:spPr>
          <a:xfrm flipH="1" flipV="1">
            <a:off x="4456962" y="2242996"/>
            <a:ext cx="1176" cy="52090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橢圓 116"/>
          <p:cNvSpPr/>
          <p:nvPr/>
        </p:nvSpPr>
        <p:spPr>
          <a:xfrm>
            <a:off x="4340003" y="1712219"/>
            <a:ext cx="167995" cy="16906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8" name="橢圓 117"/>
          <p:cNvSpPr/>
          <p:nvPr/>
        </p:nvSpPr>
        <p:spPr>
          <a:xfrm>
            <a:off x="4424000" y="1983704"/>
            <a:ext cx="167995" cy="16906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9" name="橢圓 118"/>
          <p:cNvSpPr/>
          <p:nvPr/>
        </p:nvSpPr>
        <p:spPr>
          <a:xfrm>
            <a:off x="4591995" y="1653560"/>
            <a:ext cx="167995" cy="1690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0" name="橢圓 119"/>
          <p:cNvSpPr/>
          <p:nvPr/>
        </p:nvSpPr>
        <p:spPr>
          <a:xfrm>
            <a:off x="4732344" y="1891904"/>
            <a:ext cx="167995" cy="16906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1" name="橢圓 120"/>
          <p:cNvSpPr/>
          <p:nvPr/>
        </p:nvSpPr>
        <p:spPr>
          <a:xfrm>
            <a:off x="4109631" y="1396787"/>
            <a:ext cx="167995" cy="169060"/>
          </a:xfrm>
          <a:prstGeom prst="ellipse">
            <a:avLst/>
          </a:prstGeom>
          <a:solidFill>
            <a:srgbClr val="7DDD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2" name="橢圓 121"/>
          <p:cNvSpPr/>
          <p:nvPr/>
        </p:nvSpPr>
        <p:spPr>
          <a:xfrm>
            <a:off x="4423999" y="1348758"/>
            <a:ext cx="167995" cy="1690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3" name="橢圓 122"/>
          <p:cNvSpPr/>
          <p:nvPr/>
        </p:nvSpPr>
        <p:spPr>
          <a:xfrm>
            <a:off x="4017836" y="1722844"/>
            <a:ext cx="167995" cy="169060"/>
          </a:xfrm>
          <a:prstGeom prst="ellipse">
            <a:avLst/>
          </a:prstGeom>
          <a:solidFill>
            <a:srgbClr val="FFC5C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4" name="橢圓 123"/>
          <p:cNvSpPr/>
          <p:nvPr/>
        </p:nvSpPr>
        <p:spPr>
          <a:xfrm>
            <a:off x="4097578" y="1964371"/>
            <a:ext cx="167995" cy="1690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5" name="直線接點 124"/>
          <p:cNvCxnSpPr>
            <a:stCxn id="121" idx="4"/>
            <a:endCxn id="123" idx="0"/>
          </p:cNvCxnSpPr>
          <p:nvPr/>
        </p:nvCxnSpPr>
        <p:spPr>
          <a:xfrm flipH="1">
            <a:off x="4101834" y="1565847"/>
            <a:ext cx="91795" cy="1569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線接點 125"/>
          <p:cNvCxnSpPr>
            <a:stCxn id="122" idx="4"/>
            <a:endCxn id="117" idx="0"/>
          </p:cNvCxnSpPr>
          <p:nvPr/>
        </p:nvCxnSpPr>
        <p:spPr>
          <a:xfrm flipH="1">
            <a:off x="4424001" y="1517818"/>
            <a:ext cx="83996" cy="1944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線接點 126"/>
          <p:cNvCxnSpPr>
            <a:stCxn id="122" idx="5"/>
            <a:endCxn id="119" idx="1"/>
          </p:cNvCxnSpPr>
          <p:nvPr/>
        </p:nvCxnSpPr>
        <p:spPr>
          <a:xfrm>
            <a:off x="4567392" y="1493060"/>
            <a:ext cx="49205" cy="1852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接點 127"/>
          <p:cNvCxnSpPr>
            <a:stCxn id="120" idx="2"/>
            <a:endCxn id="118" idx="6"/>
          </p:cNvCxnSpPr>
          <p:nvPr/>
        </p:nvCxnSpPr>
        <p:spPr>
          <a:xfrm flipH="1">
            <a:off x="4591995" y="1976434"/>
            <a:ext cx="140349" cy="91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線接點 128"/>
          <p:cNvCxnSpPr>
            <a:stCxn id="119" idx="4"/>
            <a:endCxn id="118" idx="0"/>
          </p:cNvCxnSpPr>
          <p:nvPr/>
        </p:nvCxnSpPr>
        <p:spPr>
          <a:xfrm flipH="1">
            <a:off x="4507998" y="1822620"/>
            <a:ext cx="167995" cy="1610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接點 129"/>
          <p:cNvCxnSpPr>
            <a:stCxn id="117" idx="4"/>
            <a:endCxn id="118" idx="1"/>
          </p:cNvCxnSpPr>
          <p:nvPr/>
        </p:nvCxnSpPr>
        <p:spPr>
          <a:xfrm>
            <a:off x="4424001" y="1881279"/>
            <a:ext cx="24601" cy="1271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線接點 130"/>
          <p:cNvCxnSpPr>
            <a:stCxn id="123" idx="6"/>
            <a:endCxn id="117" idx="2"/>
          </p:cNvCxnSpPr>
          <p:nvPr/>
        </p:nvCxnSpPr>
        <p:spPr>
          <a:xfrm flipV="1">
            <a:off x="4185831" y="1796749"/>
            <a:ext cx="154172" cy="106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線接點 131"/>
          <p:cNvCxnSpPr>
            <a:stCxn id="117" idx="3"/>
            <a:endCxn id="124" idx="7"/>
          </p:cNvCxnSpPr>
          <p:nvPr/>
        </p:nvCxnSpPr>
        <p:spPr>
          <a:xfrm flipH="1">
            <a:off x="4240971" y="1856521"/>
            <a:ext cx="123634" cy="1326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圓角矩形 132"/>
          <p:cNvSpPr/>
          <p:nvPr/>
        </p:nvSpPr>
        <p:spPr>
          <a:xfrm>
            <a:off x="3967864" y="1264590"/>
            <a:ext cx="978196" cy="98670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4" name="文字方塊 133"/>
          <p:cNvSpPr txBox="1"/>
          <p:nvPr/>
        </p:nvSpPr>
        <p:spPr>
          <a:xfrm>
            <a:off x="3962654" y="1069079"/>
            <a:ext cx="6174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smtClean="0"/>
              <a:t>dim=64</a:t>
            </a:r>
            <a:endParaRPr lang="zh-TW" altLang="en-US" sz="1100" dirty="0"/>
          </a:p>
        </p:txBody>
      </p:sp>
      <p:cxnSp>
        <p:nvCxnSpPr>
          <p:cNvPr id="141" name="直線單箭頭接點 140"/>
          <p:cNvCxnSpPr/>
          <p:nvPr/>
        </p:nvCxnSpPr>
        <p:spPr>
          <a:xfrm>
            <a:off x="4958938" y="1773990"/>
            <a:ext cx="609003" cy="13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2" name="文字方塊 141"/>
          <p:cNvSpPr txBox="1"/>
          <p:nvPr/>
        </p:nvSpPr>
        <p:spPr>
          <a:xfrm>
            <a:off x="5005455" y="1503714"/>
            <a:ext cx="5100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GCN</a:t>
            </a:r>
            <a:endParaRPr lang="zh-TW" altLang="en-US" sz="1400" dirty="0"/>
          </a:p>
        </p:txBody>
      </p:sp>
      <p:sp>
        <p:nvSpPr>
          <p:cNvPr id="161" name="橢圓 160"/>
          <p:cNvSpPr/>
          <p:nvPr/>
        </p:nvSpPr>
        <p:spPr>
          <a:xfrm>
            <a:off x="5942991" y="1703923"/>
            <a:ext cx="167995" cy="16906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2" name="橢圓 161"/>
          <p:cNvSpPr/>
          <p:nvPr/>
        </p:nvSpPr>
        <p:spPr>
          <a:xfrm>
            <a:off x="6026988" y="1975408"/>
            <a:ext cx="167995" cy="169060"/>
          </a:xfrm>
          <a:prstGeom prst="ellipse">
            <a:avLst/>
          </a:prstGeom>
          <a:solidFill>
            <a:srgbClr val="7DDD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3" name="橢圓 162"/>
          <p:cNvSpPr/>
          <p:nvPr/>
        </p:nvSpPr>
        <p:spPr>
          <a:xfrm>
            <a:off x="6194983" y="1645264"/>
            <a:ext cx="167995" cy="16906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4" name="橢圓 163"/>
          <p:cNvSpPr/>
          <p:nvPr/>
        </p:nvSpPr>
        <p:spPr>
          <a:xfrm>
            <a:off x="6335332" y="1883608"/>
            <a:ext cx="167995" cy="16906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5" name="橢圓 164"/>
          <p:cNvSpPr/>
          <p:nvPr/>
        </p:nvSpPr>
        <p:spPr>
          <a:xfrm>
            <a:off x="5712619" y="1388491"/>
            <a:ext cx="167995" cy="16906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6" name="橢圓 165"/>
          <p:cNvSpPr/>
          <p:nvPr/>
        </p:nvSpPr>
        <p:spPr>
          <a:xfrm>
            <a:off x="6026987" y="1340462"/>
            <a:ext cx="167995" cy="16906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7" name="橢圓 166"/>
          <p:cNvSpPr/>
          <p:nvPr/>
        </p:nvSpPr>
        <p:spPr>
          <a:xfrm>
            <a:off x="5620824" y="1714548"/>
            <a:ext cx="167995" cy="16906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8" name="橢圓 167"/>
          <p:cNvSpPr/>
          <p:nvPr/>
        </p:nvSpPr>
        <p:spPr>
          <a:xfrm>
            <a:off x="5700566" y="1956075"/>
            <a:ext cx="167995" cy="16906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9" name="直線接點 168"/>
          <p:cNvCxnSpPr>
            <a:stCxn id="165" idx="4"/>
            <a:endCxn id="167" idx="0"/>
          </p:cNvCxnSpPr>
          <p:nvPr/>
        </p:nvCxnSpPr>
        <p:spPr>
          <a:xfrm flipH="1">
            <a:off x="5704822" y="1557551"/>
            <a:ext cx="91795" cy="1569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線接點 169"/>
          <p:cNvCxnSpPr>
            <a:stCxn id="166" idx="4"/>
            <a:endCxn id="161" idx="0"/>
          </p:cNvCxnSpPr>
          <p:nvPr/>
        </p:nvCxnSpPr>
        <p:spPr>
          <a:xfrm flipH="1">
            <a:off x="6026989" y="1509522"/>
            <a:ext cx="83996" cy="1944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線接點 170"/>
          <p:cNvCxnSpPr>
            <a:stCxn id="166" idx="5"/>
            <a:endCxn id="163" idx="1"/>
          </p:cNvCxnSpPr>
          <p:nvPr/>
        </p:nvCxnSpPr>
        <p:spPr>
          <a:xfrm>
            <a:off x="6170380" y="1484764"/>
            <a:ext cx="49205" cy="1852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線接點 171"/>
          <p:cNvCxnSpPr>
            <a:stCxn id="164" idx="2"/>
            <a:endCxn id="162" idx="6"/>
          </p:cNvCxnSpPr>
          <p:nvPr/>
        </p:nvCxnSpPr>
        <p:spPr>
          <a:xfrm flipH="1">
            <a:off x="6194983" y="1968138"/>
            <a:ext cx="140349" cy="91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線接點 172"/>
          <p:cNvCxnSpPr>
            <a:stCxn id="163" idx="4"/>
            <a:endCxn id="162" idx="0"/>
          </p:cNvCxnSpPr>
          <p:nvPr/>
        </p:nvCxnSpPr>
        <p:spPr>
          <a:xfrm flipH="1">
            <a:off x="6110986" y="1814324"/>
            <a:ext cx="167995" cy="1610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線接點 173"/>
          <p:cNvCxnSpPr>
            <a:stCxn id="161" idx="4"/>
            <a:endCxn id="162" idx="1"/>
          </p:cNvCxnSpPr>
          <p:nvPr/>
        </p:nvCxnSpPr>
        <p:spPr>
          <a:xfrm>
            <a:off x="6026989" y="1872983"/>
            <a:ext cx="24601" cy="1271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線接點 174"/>
          <p:cNvCxnSpPr>
            <a:stCxn id="167" idx="6"/>
            <a:endCxn id="161" idx="2"/>
          </p:cNvCxnSpPr>
          <p:nvPr/>
        </p:nvCxnSpPr>
        <p:spPr>
          <a:xfrm flipV="1">
            <a:off x="5788819" y="1788453"/>
            <a:ext cx="154172" cy="106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線接點 175"/>
          <p:cNvCxnSpPr>
            <a:stCxn id="161" idx="3"/>
            <a:endCxn id="168" idx="7"/>
          </p:cNvCxnSpPr>
          <p:nvPr/>
        </p:nvCxnSpPr>
        <p:spPr>
          <a:xfrm flipH="1">
            <a:off x="5843959" y="1848225"/>
            <a:ext cx="123634" cy="1326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圓角矩形 176"/>
          <p:cNvSpPr/>
          <p:nvPr/>
        </p:nvSpPr>
        <p:spPr>
          <a:xfrm>
            <a:off x="5570852" y="1256294"/>
            <a:ext cx="978196" cy="98670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8" name="文字方塊 177"/>
          <p:cNvSpPr txBox="1"/>
          <p:nvPr/>
        </p:nvSpPr>
        <p:spPr>
          <a:xfrm>
            <a:off x="5565642" y="1060783"/>
            <a:ext cx="6174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smtClean="0"/>
              <a:t>dim=64</a:t>
            </a:r>
            <a:endParaRPr lang="zh-TW" altLang="en-US" sz="1100" dirty="0"/>
          </a:p>
        </p:txBody>
      </p:sp>
      <p:sp>
        <p:nvSpPr>
          <p:cNvPr id="179" name="矩形 178"/>
          <p:cNvSpPr/>
          <p:nvPr/>
        </p:nvSpPr>
        <p:spPr>
          <a:xfrm>
            <a:off x="677333" y="952653"/>
            <a:ext cx="5981700" cy="28786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0" name="直線單箭頭接點 179"/>
          <p:cNvCxnSpPr/>
          <p:nvPr/>
        </p:nvCxnSpPr>
        <p:spPr>
          <a:xfrm>
            <a:off x="6559501" y="1761651"/>
            <a:ext cx="609003" cy="13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1" name="文字方塊 180"/>
          <p:cNvSpPr txBox="1"/>
          <p:nvPr/>
        </p:nvSpPr>
        <p:spPr>
          <a:xfrm>
            <a:off x="6606018" y="1491375"/>
            <a:ext cx="5100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GCN</a:t>
            </a:r>
            <a:endParaRPr lang="zh-TW" altLang="en-US" sz="1400" dirty="0"/>
          </a:p>
        </p:txBody>
      </p:sp>
      <p:sp>
        <p:nvSpPr>
          <p:cNvPr id="184" name="橢圓 183"/>
          <p:cNvSpPr/>
          <p:nvPr/>
        </p:nvSpPr>
        <p:spPr>
          <a:xfrm>
            <a:off x="7534750" y="1704763"/>
            <a:ext cx="167995" cy="169060"/>
          </a:xfrm>
          <a:prstGeom prst="ellipse">
            <a:avLst/>
          </a:prstGeom>
          <a:solidFill>
            <a:srgbClr val="7DDD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5" name="橢圓 184"/>
          <p:cNvSpPr/>
          <p:nvPr/>
        </p:nvSpPr>
        <p:spPr>
          <a:xfrm>
            <a:off x="7618747" y="1976248"/>
            <a:ext cx="167995" cy="16906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6" name="橢圓 185"/>
          <p:cNvSpPr/>
          <p:nvPr/>
        </p:nvSpPr>
        <p:spPr>
          <a:xfrm>
            <a:off x="7786742" y="1646104"/>
            <a:ext cx="167995" cy="169060"/>
          </a:xfrm>
          <a:prstGeom prst="ellipse">
            <a:avLst/>
          </a:prstGeom>
          <a:solidFill>
            <a:srgbClr val="70AD4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7" name="橢圓 186"/>
          <p:cNvSpPr/>
          <p:nvPr/>
        </p:nvSpPr>
        <p:spPr>
          <a:xfrm>
            <a:off x="7927091" y="1884448"/>
            <a:ext cx="167995" cy="16906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8" name="橢圓 187"/>
          <p:cNvSpPr/>
          <p:nvPr/>
        </p:nvSpPr>
        <p:spPr>
          <a:xfrm>
            <a:off x="7304378" y="1389331"/>
            <a:ext cx="167995" cy="169060"/>
          </a:xfrm>
          <a:prstGeom prst="ellipse">
            <a:avLst/>
          </a:prstGeom>
          <a:solidFill>
            <a:srgbClr val="BF9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9" name="橢圓 188"/>
          <p:cNvSpPr/>
          <p:nvPr/>
        </p:nvSpPr>
        <p:spPr>
          <a:xfrm>
            <a:off x="7618746" y="1341302"/>
            <a:ext cx="167995" cy="169060"/>
          </a:xfrm>
          <a:prstGeom prst="ellipse">
            <a:avLst/>
          </a:prstGeom>
          <a:solidFill>
            <a:srgbClr val="FFC5C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0" name="橢圓 189"/>
          <p:cNvSpPr/>
          <p:nvPr/>
        </p:nvSpPr>
        <p:spPr>
          <a:xfrm>
            <a:off x="7212583" y="1715388"/>
            <a:ext cx="167995" cy="16906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1" name="橢圓 190"/>
          <p:cNvSpPr/>
          <p:nvPr/>
        </p:nvSpPr>
        <p:spPr>
          <a:xfrm>
            <a:off x="7292325" y="1956915"/>
            <a:ext cx="167995" cy="169060"/>
          </a:xfrm>
          <a:prstGeom prst="ellipse">
            <a:avLst/>
          </a:prstGeom>
          <a:solidFill>
            <a:srgbClr val="F4AD7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92" name="直線接點 191"/>
          <p:cNvCxnSpPr>
            <a:stCxn id="188" idx="4"/>
            <a:endCxn id="190" idx="0"/>
          </p:cNvCxnSpPr>
          <p:nvPr/>
        </p:nvCxnSpPr>
        <p:spPr>
          <a:xfrm flipH="1">
            <a:off x="7296581" y="1558391"/>
            <a:ext cx="91795" cy="1569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線接點 192"/>
          <p:cNvCxnSpPr>
            <a:stCxn id="189" idx="4"/>
            <a:endCxn id="184" idx="0"/>
          </p:cNvCxnSpPr>
          <p:nvPr/>
        </p:nvCxnSpPr>
        <p:spPr>
          <a:xfrm flipH="1">
            <a:off x="7618748" y="1510362"/>
            <a:ext cx="83996" cy="1944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線接點 193"/>
          <p:cNvCxnSpPr>
            <a:stCxn id="189" idx="5"/>
            <a:endCxn id="186" idx="1"/>
          </p:cNvCxnSpPr>
          <p:nvPr/>
        </p:nvCxnSpPr>
        <p:spPr>
          <a:xfrm>
            <a:off x="7762139" y="1485604"/>
            <a:ext cx="49205" cy="1852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線接點 194"/>
          <p:cNvCxnSpPr>
            <a:stCxn id="187" idx="2"/>
            <a:endCxn id="185" idx="6"/>
          </p:cNvCxnSpPr>
          <p:nvPr/>
        </p:nvCxnSpPr>
        <p:spPr>
          <a:xfrm flipH="1">
            <a:off x="7786742" y="1968978"/>
            <a:ext cx="140349" cy="91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線接點 195"/>
          <p:cNvCxnSpPr>
            <a:stCxn id="186" idx="4"/>
            <a:endCxn id="185" idx="0"/>
          </p:cNvCxnSpPr>
          <p:nvPr/>
        </p:nvCxnSpPr>
        <p:spPr>
          <a:xfrm flipH="1">
            <a:off x="7702745" y="1815164"/>
            <a:ext cx="167995" cy="1610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線接點 196"/>
          <p:cNvCxnSpPr>
            <a:stCxn id="184" idx="4"/>
            <a:endCxn id="185" idx="1"/>
          </p:cNvCxnSpPr>
          <p:nvPr/>
        </p:nvCxnSpPr>
        <p:spPr>
          <a:xfrm>
            <a:off x="7618748" y="1873823"/>
            <a:ext cx="24601" cy="1271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線接點 197"/>
          <p:cNvCxnSpPr>
            <a:stCxn id="190" idx="6"/>
            <a:endCxn id="184" idx="2"/>
          </p:cNvCxnSpPr>
          <p:nvPr/>
        </p:nvCxnSpPr>
        <p:spPr>
          <a:xfrm flipV="1">
            <a:off x="7380578" y="1789293"/>
            <a:ext cx="154172" cy="106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線接點 198"/>
          <p:cNvCxnSpPr>
            <a:stCxn id="184" idx="3"/>
            <a:endCxn id="191" idx="7"/>
          </p:cNvCxnSpPr>
          <p:nvPr/>
        </p:nvCxnSpPr>
        <p:spPr>
          <a:xfrm flipH="1">
            <a:off x="7435718" y="1849065"/>
            <a:ext cx="123634" cy="1326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圓角矩形 199"/>
          <p:cNvSpPr/>
          <p:nvPr/>
        </p:nvSpPr>
        <p:spPr>
          <a:xfrm>
            <a:off x="7162611" y="1257134"/>
            <a:ext cx="978196" cy="98670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1" name="文字方塊 200"/>
          <p:cNvSpPr txBox="1"/>
          <p:nvPr/>
        </p:nvSpPr>
        <p:spPr>
          <a:xfrm>
            <a:off x="7157401" y="1061623"/>
            <a:ext cx="5453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smtClean="0">
                <a:solidFill>
                  <a:srgbClr val="C00000"/>
                </a:solidFill>
              </a:rPr>
              <a:t>dim=7</a:t>
            </a:r>
            <a:endParaRPr lang="zh-TW" altLang="en-US" sz="1100" dirty="0">
              <a:solidFill>
                <a:srgbClr val="C00000"/>
              </a:solidFill>
            </a:endParaRPr>
          </a:p>
        </p:txBody>
      </p:sp>
      <p:sp>
        <p:nvSpPr>
          <p:cNvPr id="202" name="文字方塊 201"/>
          <p:cNvSpPr txBox="1"/>
          <p:nvPr/>
        </p:nvSpPr>
        <p:spPr>
          <a:xfrm>
            <a:off x="2785229" y="2286156"/>
            <a:ext cx="704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solidFill>
                  <a:schemeClr val="accent1"/>
                </a:solidFill>
              </a:rPr>
              <a:t>gPool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221" name="文字方塊 220"/>
          <p:cNvSpPr txBox="1"/>
          <p:nvPr/>
        </p:nvSpPr>
        <p:spPr>
          <a:xfrm>
            <a:off x="4393068" y="2288506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solidFill>
                  <a:srgbClr val="FF0000"/>
                </a:solidFill>
              </a:rPr>
              <a:t>gUnpool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47" name="橢圓 346"/>
          <p:cNvSpPr/>
          <p:nvPr/>
        </p:nvSpPr>
        <p:spPr>
          <a:xfrm>
            <a:off x="1138754" y="4665012"/>
            <a:ext cx="167995" cy="16906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8" name="橢圓 347"/>
          <p:cNvSpPr/>
          <p:nvPr/>
        </p:nvSpPr>
        <p:spPr>
          <a:xfrm>
            <a:off x="1222751" y="4936497"/>
            <a:ext cx="167995" cy="16906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9" name="橢圓 348"/>
          <p:cNvSpPr/>
          <p:nvPr/>
        </p:nvSpPr>
        <p:spPr>
          <a:xfrm>
            <a:off x="1390746" y="4606353"/>
            <a:ext cx="167995" cy="16906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0" name="橢圓 349"/>
          <p:cNvSpPr/>
          <p:nvPr/>
        </p:nvSpPr>
        <p:spPr>
          <a:xfrm>
            <a:off x="1531095" y="4844697"/>
            <a:ext cx="167995" cy="169060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1" name="橢圓 350"/>
          <p:cNvSpPr/>
          <p:nvPr/>
        </p:nvSpPr>
        <p:spPr>
          <a:xfrm>
            <a:off x="908382" y="4349580"/>
            <a:ext cx="167995" cy="16906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2" name="橢圓 351"/>
          <p:cNvSpPr/>
          <p:nvPr/>
        </p:nvSpPr>
        <p:spPr>
          <a:xfrm>
            <a:off x="1222750" y="4301551"/>
            <a:ext cx="167995" cy="169060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3" name="橢圓 352"/>
          <p:cNvSpPr/>
          <p:nvPr/>
        </p:nvSpPr>
        <p:spPr>
          <a:xfrm>
            <a:off x="816587" y="4675637"/>
            <a:ext cx="167995" cy="16906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4" name="橢圓 353"/>
          <p:cNvSpPr/>
          <p:nvPr/>
        </p:nvSpPr>
        <p:spPr>
          <a:xfrm>
            <a:off x="896329" y="4917164"/>
            <a:ext cx="167995" cy="169060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55" name="直線接點 354"/>
          <p:cNvCxnSpPr>
            <a:stCxn id="351" idx="4"/>
            <a:endCxn id="353" idx="0"/>
          </p:cNvCxnSpPr>
          <p:nvPr/>
        </p:nvCxnSpPr>
        <p:spPr>
          <a:xfrm flipH="1">
            <a:off x="900585" y="4518640"/>
            <a:ext cx="91795" cy="1569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直線接點 355"/>
          <p:cNvCxnSpPr>
            <a:stCxn id="352" idx="4"/>
            <a:endCxn id="347" idx="0"/>
          </p:cNvCxnSpPr>
          <p:nvPr/>
        </p:nvCxnSpPr>
        <p:spPr>
          <a:xfrm flipH="1">
            <a:off x="1222752" y="4470611"/>
            <a:ext cx="83996" cy="1944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直線接點 356"/>
          <p:cNvCxnSpPr>
            <a:stCxn id="352" idx="5"/>
            <a:endCxn id="349" idx="1"/>
          </p:cNvCxnSpPr>
          <p:nvPr/>
        </p:nvCxnSpPr>
        <p:spPr>
          <a:xfrm>
            <a:off x="1366143" y="4445853"/>
            <a:ext cx="49205" cy="1852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直線接點 357"/>
          <p:cNvCxnSpPr>
            <a:stCxn id="350" idx="2"/>
            <a:endCxn id="348" idx="6"/>
          </p:cNvCxnSpPr>
          <p:nvPr/>
        </p:nvCxnSpPr>
        <p:spPr>
          <a:xfrm flipH="1">
            <a:off x="1390746" y="4929227"/>
            <a:ext cx="140349" cy="91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直線接點 358"/>
          <p:cNvCxnSpPr>
            <a:stCxn id="349" idx="4"/>
            <a:endCxn id="348" idx="0"/>
          </p:cNvCxnSpPr>
          <p:nvPr/>
        </p:nvCxnSpPr>
        <p:spPr>
          <a:xfrm flipH="1">
            <a:off x="1306749" y="4775413"/>
            <a:ext cx="167995" cy="1610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直線接點 359"/>
          <p:cNvCxnSpPr>
            <a:stCxn id="347" idx="4"/>
            <a:endCxn id="348" idx="1"/>
          </p:cNvCxnSpPr>
          <p:nvPr/>
        </p:nvCxnSpPr>
        <p:spPr>
          <a:xfrm>
            <a:off x="1222752" y="4834072"/>
            <a:ext cx="24601" cy="1271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直線接點 360"/>
          <p:cNvCxnSpPr>
            <a:stCxn id="353" idx="6"/>
            <a:endCxn id="347" idx="2"/>
          </p:cNvCxnSpPr>
          <p:nvPr/>
        </p:nvCxnSpPr>
        <p:spPr>
          <a:xfrm flipV="1">
            <a:off x="984582" y="4749542"/>
            <a:ext cx="154172" cy="106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直線接點 361"/>
          <p:cNvCxnSpPr>
            <a:stCxn id="347" idx="3"/>
            <a:endCxn id="354" idx="7"/>
          </p:cNvCxnSpPr>
          <p:nvPr/>
        </p:nvCxnSpPr>
        <p:spPr>
          <a:xfrm flipH="1">
            <a:off x="1039722" y="4809314"/>
            <a:ext cx="123634" cy="1326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3" name="圓角矩形 362"/>
          <p:cNvSpPr/>
          <p:nvPr/>
        </p:nvSpPr>
        <p:spPr>
          <a:xfrm>
            <a:off x="766615" y="4217383"/>
            <a:ext cx="978196" cy="98670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64" name="直線單箭頭接點 363"/>
          <p:cNvCxnSpPr>
            <a:stCxn id="363" idx="3"/>
          </p:cNvCxnSpPr>
          <p:nvPr/>
        </p:nvCxnSpPr>
        <p:spPr>
          <a:xfrm>
            <a:off x="1744811" y="4710734"/>
            <a:ext cx="609003" cy="13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5" name="文字方塊 364"/>
          <p:cNvSpPr txBox="1"/>
          <p:nvPr/>
        </p:nvSpPr>
        <p:spPr>
          <a:xfrm>
            <a:off x="761405" y="4021872"/>
            <a:ext cx="7617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smtClean="0"/>
              <a:t>dim=1433</a:t>
            </a:r>
            <a:endParaRPr lang="zh-TW" altLang="en-US" sz="1100" dirty="0"/>
          </a:p>
        </p:txBody>
      </p:sp>
      <p:sp>
        <p:nvSpPr>
          <p:cNvPr id="366" name="橢圓 365"/>
          <p:cNvSpPr/>
          <p:nvPr/>
        </p:nvSpPr>
        <p:spPr>
          <a:xfrm>
            <a:off x="2740528" y="4665012"/>
            <a:ext cx="167995" cy="16906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7" name="橢圓 366"/>
          <p:cNvSpPr/>
          <p:nvPr/>
        </p:nvSpPr>
        <p:spPr>
          <a:xfrm>
            <a:off x="2824525" y="4936497"/>
            <a:ext cx="167995" cy="16906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8" name="橢圓 367"/>
          <p:cNvSpPr/>
          <p:nvPr/>
        </p:nvSpPr>
        <p:spPr>
          <a:xfrm>
            <a:off x="2992520" y="4606353"/>
            <a:ext cx="167995" cy="16906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9" name="橢圓 368"/>
          <p:cNvSpPr/>
          <p:nvPr/>
        </p:nvSpPr>
        <p:spPr>
          <a:xfrm>
            <a:off x="3132869" y="4844697"/>
            <a:ext cx="167995" cy="169060"/>
          </a:xfrm>
          <a:prstGeom prst="ellipse">
            <a:avLst/>
          </a:prstGeom>
          <a:solidFill>
            <a:srgbClr val="FFC5C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0" name="橢圓 369"/>
          <p:cNvSpPr/>
          <p:nvPr/>
        </p:nvSpPr>
        <p:spPr>
          <a:xfrm>
            <a:off x="2510156" y="4349580"/>
            <a:ext cx="167995" cy="16906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1" name="橢圓 370"/>
          <p:cNvSpPr/>
          <p:nvPr/>
        </p:nvSpPr>
        <p:spPr>
          <a:xfrm>
            <a:off x="2824524" y="4301551"/>
            <a:ext cx="167995" cy="16906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2" name="橢圓 371"/>
          <p:cNvSpPr/>
          <p:nvPr/>
        </p:nvSpPr>
        <p:spPr>
          <a:xfrm>
            <a:off x="2418361" y="4675637"/>
            <a:ext cx="167995" cy="16906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3" name="橢圓 372"/>
          <p:cNvSpPr/>
          <p:nvPr/>
        </p:nvSpPr>
        <p:spPr>
          <a:xfrm>
            <a:off x="2498103" y="4917164"/>
            <a:ext cx="167995" cy="169060"/>
          </a:xfrm>
          <a:prstGeom prst="ellipse">
            <a:avLst/>
          </a:prstGeom>
          <a:solidFill>
            <a:srgbClr val="7DDD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74" name="直線接點 373"/>
          <p:cNvCxnSpPr>
            <a:stCxn id="370" idx="4"/>
            <a:endCxn id="372" idx="0"/>
          </p:cNvCxnSpPr>
          <p:nvPr/>
        </p:nvCxnSpPr>
        <p:spPr>
          <a:xfrm flipH="1">
            <a:off x="2502359" y="4518640"/>
            <a:ext cx="91795" cy="1569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直線接點 374"/>
          <p:cNvCxnSpPr>
            <a:stCxn id="371" idx="4"/>
            <a:endCxn id="366" idx="0"/>
          </p:cNvCxnSpPr>
          <p:nvPr/>
        </p:nvCxnSpPr>
        <p:spPr>
          <a:xfrm flipH="1">
            <a:off x="2824526" y="4470611"/>
            <a:ext cx="83996" cy="1944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直線接點 375"/>
          <p:cNvCxnSpPr>
            <a:stCxn id="371" idx="5"/>
            <a:endCxn id="368" idx="1"/>
          </p:cNvCxnSpPr>
          <p:nvPr/>
        </p:nvCxnSpPr>
        <p:spPr>
          <a:xfrm>
            <a:off x="2967917" y="4445853"/>
            <a:ext cx="49205" cy="1852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直線接點 376"/>
          <p:cNvCxnSpPr>
            <a:stCxn id="369" idx="2"/>
            <a:endCxn id="367" idx="6"/>
          </p:cNvCxnSpPr>
          <p:nvPr/>
        </p:nvCxnSpPr>
        <p:spPr>
          <a:xfrm flipH="1">
            <a:off x="2992520" y="4929227"/>
            <a:ext cx="140349" cy="91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直線接點 377"/>
          <p:cNvCxnSpPr>
            <a:stCxn id="368" idx="4"/>
            <a:endCxn id="367" idx="0"/>
          </p:cNvCxnSpPr>
          <p:nvPr/>
        </p:nvCxnSpPr>
        <p:spPr>
          <a:xfrm flipH="1">
            <a:off x="2908523" y="4775413"/>
            <a:ext cx="167995" cy="1610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直線接點 378"/>
          <p:cNvCxnSpPr>
            <a:stCxn id="366" idx="4"/>
            <a:endCxn id="367" idx="1"/>
          </p:cNvCxnSpPr>
          <p:nvPr/>
        </p:nvCxnSpPr>
        <p:spPr>
          <a:xfrm>
            <a:off x="2824526" y="4834072"/>
            <a:ext cx="24601" cy="1271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直線接點 379"/>
          <p:cNvCxnSpPr>
            <a:stCxn id="372" idx="6"/>
            <a:endCxn id="366" idx="2"/>
          </p:cNvCxnSpPr>
          <p:nvPr/>
        </p:nvCxnSpPr>
        <p:spPr>
          <a:xfrm flipV="1">
            <a:off x="2586356" y="4749542"/>
            <a:ext cx="154172" cy="106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直線接點 380"/>
          <p:cNvCxnSpPr>
            <a:stCxn id="366" idx="3"/>
            <a:endCxn id="373" idx="7"/>
          </p:cNvCxnSpPr>
          <p:nvPr/>
        </p:nvCxnSpPr>
        <p:spPr>
          <a:xfrm flipH="1">
            <a:off x="2641496" y="4809314"/>
            <a:ext cx="123634" cy="1326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2" name="圓角矩形 381"/>
          <p:cNvSpPr/>
          <p:nvPr/>
        </p:nvSpPr>
        <p:spPr>
          <a:xfrm>
            <a:off x="2368389" y="4217383"/>
            <a:ext cx="978196" cy="98670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3" name="文字方塊 382"/>
          <p:cNvSpPr txBox="1"/>
          <p:nvPr/>
        </p:nvSpPr>
        <p:spPr>
          <a:xfrm>
            <a:off x="2363179" y="4021872"/>
            <a:ext cx="6174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smtClean="0"/>
              <a:t>dim=64</a:t>
            </a:r>
            <a:endParaRPr lang="zh-TW" altLang="en-US" sz="1100" dirty="0"/>
          </a:p>
        </p:txBody>
      </p:sp>
      <p:cxnSp>
        <p:nvCxnSpPr>
          <p:cNvPr id="384" name="直線單箭頭接點 383"/>
          <p:cNvCxnSpPr>
            <a:stCxn id="382" idx="2"/>
          </p:cNvCxnSpPr>
          <p:nvPr/>
        </p:nvCxnSpPr>
        <p:spPr>
          <a:xfrm>
            <a:off x="2857487" y="5204085"/>
            <a:ext cx="0" cy="50761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5" name="橢圓 384"/>
          <p:cNvSpPr/>
          <p:nvPr/>
        </p:nvSpPr>
        <p:spPr>
          <a:xfrm>
            <a:off x="2745365" y="6159332"/>
            <a:ext cx="167995" cy="16906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6" name="橢圓 385"/>
          <p:cNvSpPr/>
          <p:nvPr/>
        </p:nvSpPr>
        <p:spPr>
          <a:xfrm>
            <a:off x="2829362" y="6430817"/>
            <a:ext cx="167995" cy="16906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7" name="橢圓 386"/>
          <p:cNvSpPr/>
          <p:nvPr/>
        </p:nvSpPr>
        <p:spPr>
          <a:xfrm>
            <a:off x="3137706" y="6339017"/>
            <a:ext cx="167995" cy="169060"/>
          </a:xfrm>
          <a:prstGeom prst="ellipse">
            <a:avLst/>
          </a:prstGeom>
          <a:solidFill>
            <a:srgbClr val="FFC5C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8" name="橢圓 387"/>
          <p:cNvSpPr/>
          <p:nvPr/>
        </p:nvSpPr>
        <p:spPr>
          <a:xfrm>
            <a:off x="2514993" y="5843900"/>
            <a:ext cx="167995" cy="16906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9" name="橢圓 388"/>
          <p:cNvSpPr/>
          <p:nvPr/>
        </p:nvSpPr>
        <p:spPr>
          <a:xfrm>
            <a:off x="2423198" y="6169957"/>
            <a:ext cx="167995" cy="16906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90" name="直線接點 389"/>
          <p:cNvCxnSpPr>
            <a:stCxn id="388" idx="4"/>
            <a:endCxn id="389" idx="0"/>
          </p:cNvCxnSpPr>
          <p:nvPr/>
        </p:nvCxnSpPr>
        <p:spPr>
          <a:xfrm flipH="1">
            <a:off x="2507196" y="6012960"/>
            <a:ext cx="91795" cy="1569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直線接點 390"/>
          <p:cNvCxnSpPr>
            <a:stCxn id="387" idx="2"/>
            <a:endCxn id="386" idx="6"/>
          </p:cNvCxnSpPr>
          <p:nvPr/>
        </p:nvCxnSpPr>
        <p:spPr>
          <a:xfrm flipH="1">
            <a:off x="2997357" y="6423547"/>
            <a:ext cx="140349" cy="91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直線接點 391"/>
          <p:cNvCxnSpPr>
            <a:stCxn id="385" idx="4"/>
            <a:endCxn id="386" idx="1"/>
          </p:cNvCxnSpPr>
          <p:nvPr/>
        </p:nvCxnSpPr>
        <p:spPr>
          <a:xfrm>
            <a:off x="2829363" y="6328392"/>
            <a:ext cx="24601" cy="1271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直線接點 392"/>
          <p:cNvCxnSpPr>
            <a:stCxn id="389" idx="6"/>
            <a:endCxn id="385" idx="2"/>
          </p:cNvCxnSpPr>
          <p:nvPr/>
        </p:nvCxnSpPr>
        <p:spPr>
          <a:xfrm flipV="1">
            <a:off x="2591193" y="6243862"/>
            <a:ext cx="154172" cy="106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4" name="圓角矩形 393"/>
          <p:cNvSpPr/>
          <p:nvPr/>
        </p:nvSpPr>
        <p:spPr>
          <a:xfrm>
            <a:off x="2373226" y="5711703"/>
            <a:ext cx="978196" cy="98670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5" name="文字方塊 394"/>
          <p:cNvSpPr txBox="1"/>
          <p:nvPr/>
        </p:nvSpPr>
        <p:spPr>
          <a:xfrm>
            <a:off x="2282454" y="5520764"/>
            <a:ext cx="6174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smtClean="0"/>
              <a:t>dim=64</a:t>
            </a:r>
            <a:endParaRPr lang="zh-TW" altLang="en-US" sz="1100" dirty="0"/>
          </a:p>
        </p:txBody>
      </p:sp>
      <p:cxnSp>
        <p:nvCxnSpPr>
          <p:cNvPr id="396" name="直線單箭頭接點 395"/>
          <p:cNvCxnSpPr/>
          <p:nvPr/>
        </p:nvCxnSpPr>
        <p:spPr>
          <a:xfrm>
            <a:off x="3346585" y="6205054"/>
            <a:ext cx="609003" cy="13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7" name="橢圓 396"/>
          <p:cNvSpPr/>
          <p:nvPr/>
        </p:nvSpPr>
        <p:spPr>
          <a:xfrm>
            <a:off x="4327727" y="6159332"/>
            <a:ext cx="167995" cy="16906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8" name="橢圓 397"/>
          <p:cNvSpPr/>
          <p:nvPr/>
        </p:nvSpPr>
        <p:spPr>
          <a:xfrm>
            <a:off x="4411724" y="6430817"/>
            <a:ext cx="167995" cy="16906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9" name="橢圓 398"/>
          <p:cNvSpPr/>
          <p:nvPr/>
        </p:nvSpPr>
        <p:spPr>
          <a:xfrm>
            <a:off x="4720068" y="6339017"/>
            <a:ext cx="167995" cy="16906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0" name="橢圓 399"/>
          <p:cNvSpPr/>
          <p:nvPr/>
        </p:nvSpPr>
        <p:spPr>
          <a:xfrm>
            <a:off x="4097355" y="5843900"/>
            <a:ext cx="167995" cy="169060"/>
          </a:xfrm>
          <a:prstGeom prst="ellipse">
            <a:avLst/>
          </a:prstGeom>
          <a:solidFill>
            <a:srgbClr val="7DDD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1" name="橢圓 400"/>
          <p:cNvSpPr/>
          <p:nvPr/>
        </p:nvSpPr>
        <p:spPr>
          <a:xfrm>
            <a:off x="4005560" y="6169957"/>
            <a:ext cx="167995" cy="169060"/>
          </a:xfrm>
          <a:prstGeom prst="ellipse">
            <a:avLst/>
          </a:prstGeom>
          <a:solidFill>
            <a:srgbClr val="FFC5C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02" name="直線接點 401"/>
          <p:cNvCxnSpPr>
            <a:stCxn id="400" idx="4"/>
            <a:endCxn id="401" idx="0"/>
          </p:cNvCxnSpPr>
          <p:nvPr/>
        </p:nvCxnSpPr>
        <p:spPr>
          <a:xfrm flipH="1">
            <a:off x="4089558" y="6012960"/>
            <a:ext cx="91795" cy="1569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直線接點 402"/>
          <p:cNvCxnSpPr>
            <a:stCxn id="399" idx="2"/>
            <a:endCxn id="398" idx="6"/>
          </p:cNvCxnSpPr>
          <p:nvPr/>
        </p:nvCxnSpPr>
        <p:spPr>
          <a:xfrm flipH="1">
            <a:off x="4579719" y="6423547"/>
            <a:ext cx="140349" cy="91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直線接點 403"/>
          <p:cNvCxnSpPr>
            <a:stCxn id="397" idx="4"/>
            <a:endCxn id="398" idx="1"/>
          </p:cNvCxnSpPr>
          <p:nvPr/>
        </p:nvCxnSpPr>
        <p:spPr>
          <a:xfrm>
            <a:off x="4411725" y="6328392"/>
            <a:ext cx="24601" cy="1271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直線接點 404"/>
          <p:cNvCxnSpPr>
            <a:stCxn id="401" idx="6"/>
            <a:endCxn id="397" idx="2"/>
          </p:cNvCxnSpPr>
          <p:nvPr/>
        </p:nvCxnSpPr>
        <p:spPr>
          <a:xfrm flipV="1">
            <a:off x="4173555" y="6243862"/>
            <a:ext cx="154172" cy="106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6" name="圓角矩形 405"/>
          <p:cNvSpPr/>
          <p:nvPr/>
        </p:nvSpPr>
        <p:spPr>
          <a:xfrm>
            <a:off x="3955588" y="5711703"/>
            <a:ext cx="978196" cy="98670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7" name="文字方塊 406"/>
          <p:cNvSpPr txBox="1"/>
          <p:nvPr/>
        </p:nvSpPr>
        <p:spPr>
          <a:xfrm>
            <a:off x="3864816" y="5520764"/>
            <a:ext cx="6174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smtClean="0"/>
              <a:t>dim=32</a:t>
            </a:r>
            <a:endParaRPr lang="zh-TW" altLang="en-US" sz="1100" dirty="0"/>
          </a:p>
        </p:txBody>
      </p:sp>
      <p:cxnSp>
        <p:nvCxnSpPr>
          <p:cNvPr id="410" name="直線單箭頭接點 409"/>
          <p:cNvCxnSpPr/>
          <p:nvPr/>
        </p:nvCxnSpPr>
        <p:spPr>
          <a:xfrm flipH="1" flipV="1">
            <a:off x="4461277" y="5177479"/>
            <a:ext cx="1176" cy="52090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1" name="橢圓 410"/>
          <p:cNvSpPr/>
          <p:nvPr/>
        </p:nvSpPr>
        <p:spPr>
          <a:xfrm>
            <a:off x="4344318" y="4646702"/>
            <a:ext cx="167995" cy="16906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2" name="橢圓 411"/>
          <p:cNvSpPr/>
          <p:nvPr/>
        </p:nvSpPr>
        <p:spPr>
          <a:xfrm>
            <a:off x="4428315" y="4918187"/>
            <a:ext cx="167995" cy="16906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3" name="橢圓 412"/>
          <p:cNvSpPr/>
          <p:nvPr/>
        </p:nvSpPr>
        <p:spPr>
          <a:xfrm>
            <a:off x="4596310" y="4588043"/>
            <a:ext cx="167995" cy="1690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4" name="橢圓 413"/>
          <p:cNvSpPr/>
          <p:nvPr/>
        </p:nvSpPr>
        <p:spPr>
          <a:xfrm>
            <a:off x="4736659" y="4826387"/>
            <a:ext cx="167995" cy="16906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5" name="橢圓 414"/>
          <p:cNvSpPr/>
          <p:nvPr/>
        </p:nvSpPr>
        <p:spPr>
          <a:xfrm>
            <a:off x="4113946" y="4331270"/>
            <a:ext cx="167995" cy="169060"/>
          </a:xfrm>
          <a:prstGeom prst="ellipse">
            <a:avLst/>
          </a:prstGeom>
          <a:solidFill>
            <a:srgbClr val="7DDD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6" name="橢圓 415"/>
          <p:cNvSpPr/>
          <p:nvPr/>
        </p:nvSpPr>
        <p:spPr>
          <a:xfrm>
            <a:off x="4428314" y="4283241"/>
            <a:ext cx="167995" cy="1690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7" name="橢圓 416"/>
          <p:cNvSpPr/>
          <p:nvPr/>
        </p:nvSpPr>
        <p:spPr>
          <a:xfrm>
            <a:off x="4022151" y="4657327"/>
            <a:ext cx="167995" cy="169060"/>
          </a:xfrm>
          <a:prstGeom prst="ellipse">
            <a:avLst/>
          </a:prstGeom>
          <a:solidFill>
            <a:srgbClr val="FFC5C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8" name="橢圓 417"/>
          <p:cNvSpPr/>
          <p:nvPr/>
        </p:nvSpPr>
        <p:spPr>
          <a:xfrm>
            <a:off x="4101893" y="4898854"/>
            <a:ext cx="167995" cy="1690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19" name="直線接點 418"/>
          <p:cNvCxnSpPr>
            <a:stCxn id="415" idx="4"/>
            <a:endCxn id="417" idx="0"/>
          </p:cNvCxnSpPr>
          <p:nvPr/>
        </p:nvCxnSpPr>
        <p:spPr>
          <a:xfrm flipH="1">
            <a:off x="4106149" y="4500330"/>
            <a:ext cx="91795" cy="1569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直線接點 419"/>
          <p:cNvCxnSpPr>
            <a:stCxn id="416" idx="4"/>
            <a:endCxn id="411" idx="0"/>
          </p:cNvCxnSpPr>
          <p:nvPr/>
        </p:nvCxnSpPr>
        <p:spPr>
          <a:xfrm flipH="1">
            <a:off x="4428316" y="4452301"/>
            <a:ext cx="83996" cy="1944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直線接點 420"/>
          <p:cNvCxnSpPr>
            <a:stCxn id="416" idx="5"/>
            <a:endCxn id="413" idx="1"/>
          </p:cNvCxnSpPr>
          <p:nvPr/>
        </p:nvCxnSpPr>
        <p:spPr>
          <a:xfrm>
            <a:off x="4571707" y="4427543"/>
            <a:ext cx="49205" cy="1852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直線接點 421"/>
          <p:cNvCxnSpPr>
            <a:stCxn id="414" idx="2"/>
            <a:endCxn id="412" idx="6"/>
          </p:cNvCxnSpPr>
          <p:nvPr/>
        </p:nvCxnSpPr>
        <p:spPr>
          <a:xfrm flipH="1">
            <a:off x="4596310" y="4910917"/>
            <a:ext cx="140349" cy="91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直線接點 422"/>
          <p:cNvCxnSpPr>
            <a:stCxn id="413" idx="4"/>
            <a:endCxn id="412" idx="0"/>
          </p:cNvCxnSpPr>
          <p:nvPr/>
        </p:nvCxnSpPr>
        <p:spPr>
          <a:xfrm flipH="1">
            <a:off x="4512313" y="4757103"/>
            <a:ext cx="167995" cy="1610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直線接點 423"/>
          <p:cNvCxnSpPr>
            <a:stCxn id="411" idx="4"/>
            <a:endCxn id="412" idx="1"/>
          </p:cNvCxnSpPr>
          <p:nvPr/>
        </p:nvCxnSpPr>
        <p:spPr>
          <a:xfrm>
            <a:off x="4428316" y="4815762"/>
            <a:ext cx="24601" cy="1271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直線接點 424"/>
          <p:cNvCxnSpPr>
            <a:stCxn id="417" idx="6"/>
            <a:endCxn id="411" idx="2"/>
          </p:cNvCxnSpPr>
          <p:nvPr/>
        </p:nvCxnSpPr>
        <p:spPr>
          <a:xfrm flipV="1">
            <a:off x="4190146" y="4731232"/>
            <a:ext cx="154172" cy="106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直線接點 425"/>
          <p:cNvCxnSpPr>
            <a:stCxn id="411" idx="3"/>
            <a:endCxn id="418" idx="7"/>
          </p:cNvCxnSpPr>
          <p:nvPr/>
        </p:nvCxnSpPr>
        <p:spPr>
          <a:xfrm flipH="1">
            <a:off x="4245286" y="4791004"/>
            <a:ext cx="123634" cy="1326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7" name="圓角矩形 426"/>
          <p:cNvSpPr/>
          <p:nvPr/>
        </p:nvSpPr>
        <p:spPr>
          <a:xfrm>
            <a:off x="3972179" y="4199073"/>
            <a:ext cx="978196" cy="98670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8" name="文字方塊 427"/>
          <p:cNvSpPr txBox="1"/>
          <p:nvPr/>
        </p:nvSpPr>
        <p:spPr>
          <a:xfrm>
            <a:off x="3966969" y="4003562"/>
            <a:ext cx="6174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smtClean="0"/>
              <a:t>dim=32</a:t>
            </a:r>
            <a:endParaRPr lang="zh-TW" altLang="en-US" sz="1100" dirty="0"/>
          </a:p>
        </p:txBody>
      </p:sp>
      <p:cxnSp>
        <p:nvCxnSpPr>
          <p:cNvPr id="429" name="直線單箭頭接點 428"/>
          <p:cNvCxnSpPr/>
          <p:nvPr/>
        </p:nvCxnSpPr>
        <p:spPr>
          <a:xfrm>
            <a:off x="4963253" y="4708473"/>
            <a:ext cx="609003" cy="13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1" name="橢圓 430"/>
          <p:cNvSpPr/>
          <p:nvPr/>
        </p:nvSpPr>
        <p:spPr>
          <a:xfrm>
            <a:off x="5947306" y="4638406"/>
            <a:ext cx="167995" cy="16906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2" name="橢圓 431"/>
          <p:cNvSpPr/>
          <p:nvPr/>
        </p:nvSpPr>
        <p:spPr>
          <a:xfrm>
            <a:off x="6031303" y="4909891"/>
            <a:ext cx="167995" cy="169060"/>
          </a:xfrm>
          <a:prstGeom prst="ellipse">
            <a:avLst/>
          </a:prstGeom>
          <a:solidFill>
            <a:srgbClr val="7DDD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3" name="橢圓 432"/>
          <p:cNvSpPr/>
          <p:nvPr/>
        </p:nvSpPr>
        <p:spPr>
          <a:xfrm>
            <a:off x="6199298" y="4579747"/>
            <a:ext cx="167995" cy="16906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4" name="橢圓 433"/>
          <p:cNvSpPr/>
          <p:nvPr/>
        </p:nvSpPr>
        <p:spPr>
          <a:xfrm>
            <a:off x="6339647" y="4818091"/>
            <a:ext cx="167995" cy="16906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5" name="橢圓 434"/>
          <p:cNvSpPr/>
          <p:nvPr/>
        </p:nvSpPr>
        <p:spPr>
          <a:xfrm>
            <a:off x="5716934" y="4322974"/>
            <a:ext cx="167995" cy="16906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6" name="橢圓 435"/>
          <p:cNvSpPr/>
          <p:nvPr/>
        </p:nvSpPr>
        <p:spPr>
          <a:xfrm>
            <a:off x="6031302" y="4274945"/>
            <a:ext cx="167995" cy="16906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7" name="橢圓 436"/>
          <p:cNvSpPr/>
          <p:nvPr/>
        </p:nvSpPr>
        <p:spPr>
          <a:xfrm>
            <a:off x="5625139" y="4649031"/>
            <a:ext cx="167995" cy="16906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8" name="橢圓 437"/>
          <p:cNvSpPr/>
          <p:nvPr/>
        </p:nvSpPr>
        <p:spPr>
          <a:xfrm>
            <a:off x="5704881" y="4890558"/>
            <a:ext cx="167995" cy="16906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39" name="直線接點 438"/>
          <p:cNvCxnSpPr>
            <a:stCxn id="435" idx="4"/>
            <a:endCxn id="437" idx="0"/>
          </p:cNvCxnSpPr>
          <p:nvPr/>
        </p:nvCxnSpPr>
        <p:spPr>
          <a:xfrm flipH="1">
            <a:off x="5709137" y="4492034"/>
            <a:ext cx="91795" cy="1569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直線接點 439"/>
          <p:cNvCxnSpPr>
            <a:stCxn id="436" idx="4"/>
            <a:endCxn id="431" idx="0"/>
          </p:cNvCxnSpPr>
          <p:nvPr/>
        </p:nvCxnSpPr>
        <p:spPr>
          <a:xfrm flipH="1">
            <a:off x="6031304" y="4444005"/>
            <a:ext cx="83996" cy="1944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直線接點 440"/>
          <p:cNvCxnSpPr>
            <a:stCxn id="436" idx="5"/>
            <a:endCxn id="433" idx="1"/>
          </p:cNvCxnSpPr>
          <p:nvPr/>
        </p:nvCxnSpPr>
        <p:spPr>
          <a:xfrm>
            <a:off x="6174695" y="4419247"/>
            <a:ext cx="49205" cy="1852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直線接點 441"/>
          <p:cNvCxnSpPr>
            <a:stCxn id="434" idx="2"/>
            <a:endCxn id="432" idx="6"/>
          </p:cNvCxnSpPr>
          <p:nvPr/>
        </p:nvCxnSpPr>
        <p:spPr>
          <a:xfrm flipH="1">
            <a:off x="6199298" y="4902621"/>
            <a:ext cx="140349" cy="91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直線接點 442"/>
          <p:cNvCxnSpPr>
            <a:stCxn id="433" idx="4"/>
            <a:endCxn id="432" idx="0"/>
          </p:cNvCxnSpPr>
          <p:nvPr/>
        </p:nvCxnSpPr>
        <p:spPr>
          <a:xfrm flipH="1">
            <a:off x="6115301" y="4748807"/>
            <a:ext cx="167995" cy="1610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直線接點 443"/>
          <p:cNvCxnSpPr>
            <a:stCxn id="431" idx="4"/>
            <a:endCxn id="432" idx="1"/>
          </p:cNvCxnSpPr>
          <p:nvPr/>
        </p:nvCxnSpPr>
        <p:spPr>
          <a:xfrm>
            <a:off x="6031304" y="4807466"/>
            <a:ext cx="24601" cy="1271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直線接點 444"/>
          <p:cNvCxnSpPr>
            <a:stCxn id="437" idx="6"/>
            <a:endCxn id="431" idx="2"/>
          </p:cNvCxnSpPr>
          <p:nvPr/>
        </p:nvCxnSpPr>
        <p:spPr>
          <a:xfrm flipV="1">
            <a:off x="5793134" y="4722936"/>
            <a:ext cx="154172" cy="106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直線接點 445"/>
          <p:cNvCxnSpPr>
            <a:stCxn id="431" idx="3"/>
            <a:endCxn id="438" idx="7"/>
          </p:cNvCxnSpPr>
          <p:nvPr/>
        </p:nvCxnSpPr>
        <p:spPr>
          <a:xfrm flipH="1">
            <a:off x="5848274" y="4782708"/>
            <a:ext cx="123634" cy="1326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7" name="圓角矩形 446"/>
          <p:cNvSpPr/>
          <p:nvPr/>
        </p:nvSpPr>
        <p:spPr>
          <a:xfrm>
            <a:off x="5575167" y="4190777"/>
            <a:ext cx="978196" cy="98670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8" name="文字方塊 447"/>
          <p:cNvSpPr txBox="1"/>
          <p:nvPr/>
        </p:nvSpPr>
        <p:spPr>
          <a:xfrm>
            <a:off x="5569957" y="3995266"/>
            <a:ext cx="6254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smtClean="0"/>
              <a:t>dim=16</a:t>
            </a:r>
            <a:endParaRPr lang="zh-TW" altLang="en-US" sz="1100" dirty="0"/>
          </a:p>
        </p:txBody>
      </p:sp>
      <p:sp>
        <p:nvSpPr>
          <p:cNvPr id="449" name="矩形 448"/>
          <p:cNvSpPr/>
          <p:nvPr/>
        </p:nvSpPr>
        <p:spPr>
          <a:xfrm>
            <a:off x="681648" y="3887136"/>
            <a:ext cx="5981700" cy="28786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2" name="矩形 471"/>
          <p:cNvSpPr/>
          <p:nvPr/>
        </p:nvSpPr>
        <p:spPr>
          <a:xfrm>
            <a:off x="8644385" y="2035949"/>
            <a:ext cx="19992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u="sng" smtClean="0">
                <a:solidFill>
                  <a:srgbClr val="6C757D"/>
                </a:solidFill>
                <a:latin typeface="Roboto"/>
              </a:rPr>
              <a:t>86.37% (std=2.95%)</a:t>
            </a:r>
            <a:endParaRPr lang="zh-TW" altLang="en-US" dirty="0"/>
          </a:p>
        </p:txBody>
      </p:sp>
      <p:cxnSp>
        <p:nvCxnSpPr>
          <p:cNvPr id="475" name="直線單箭頭接點 474"/>
          <p:cNvCxnSpPr/>
          <p:nvPr/>
        </p:nvCxnSpPr>
        <p:spPr>
          <a:xfrm>
            <a:off x="6554291" y="4717367"/>
            <a:ext cx="609003" cy="13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7" name="橢圓 476"/>
          <p:cNvSpPr/>
          <p:nvPr/>
        </p:nvSpPr>
        <p:spPr>
          <a:xfrm>
            <a:off x="7529540" y="4660479"/>
            <a:ext cx="167995" cy="169060"/>
          </a:xfrm>
          <a:prstGeom prst="ellipse">
            <a:avLst/>
          </a:prstGeom>
          <a:solidFill>
            <a:srgbClr val="7DDD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8" name="橢圓 477"/>
          <p:cNvSpPr/>
          <p:nvPr/>
        </p:nvSpPr>
        <p:spPr>
          <a:xfrm>
            <a:off x="7613537" y="4931964"/>
            <a:ext cx="167995" cy="16906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9" name="橢圓 478"/>
          <p:cNvSpPr/>
          <p:nvPr/>
        </p:nvSpPr>
        <p:spPr>
          <a:xfrm>
            <a:off x="7781532" y="4601820"/>
            <a:ext cx="167995" cy="169060"/>
          </a:xfrm>
          <a:prstGeom prst="ellipse">
            <a:avLst/>
          </a:prstGeom>
          <a:solidFill>
            <a:srgbClr val="70AD4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0" name="橢圓 479"/>
          <p:cNvSpPr/>
          <p:nvPr/>
        </p:nvSpPr>
        <p:spPr>
          <a:xfrm>
            <a:off x="7921881" y="4840164"/>
            <a:ext cx="167995" cy="16906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1" name="橢圓 480"/>
          <p:cNvSpPr/>
          <p:nvPr/>
        </p:nvSpPr>
        <p:spPr>
          <a:xfrm>
            <a:off x="7299168" y="4345047"/>
            <a:ext cx="167995" cy="169060"/>
          </a:xfrm>
          <a:prstGeom prst="ellipse">
            <a:avLst/>
          </a:prstGeom>
          <a:solidFill>
            <a:srgbClr val="BF9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2" name="橢圓 481"/>
          <p:cNvSpPr/>
          <p:nvPr/>
        </p:nvSpPr>
        <p:spPr>
          <a:xfrm>
            <a:off x="7613536" y="4297018"/>
            <a:ext cx="167995" cy="169060"/>
          </a:xfrm>
          <a:prstGeom prst="ellipse">
            <a:avLst/>
          </a:prstGeom>
          <a:solidFill>
            <a:srgbClr val="FFC5C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3" name="橢圓 482"/>
          <p:cNvSpPr/>
          <p:nvPr/>
        </p:nvSpPr>
        <p:spPr>
          <a:xfrm>
            <a:off x="7207373" y="4671104"/>
            <a:ext cx="167995" cy="16906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4" name="橢圓 483"/>
          <p:cNvSpPr/>
          <p:nvPr/>
        </p:nvSpPr>
        <p:spPr>
          <a:xfrm>
            <a:off x="7287115" y="4912631"/>
            <a:ext cx="167995" cy="169060"/>
          </a:xfrm>
          <a:prstGeom prst="ellipse">
            <a:avLst/>
          </a:prstGeom>
          <a:solidFill>
            <a:srgbClr val="F4AD7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85" name="直線接點 484"/>
          <p:cNvCxnSpPr>
            <a:stCxn id="481" idx="4"/>
            <a:endCxn id="483" idx="0"/>
          </p:cNvCxnSpPr>
          <p:nvPr/>
        </p:nvCxnSpPr>
        <p:spPr>
          <a:xfrm flipH="1">
            <a:off x="7291371" y="4514107"/>
            <a:ext cx="91795" cy="1569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直線接點 485"/>
          <p:cNvCxnSpPr>
            <a:stCxn id="482" idx="4"/>
            <a:endCxn id="477" idx="0"/>
          </p:cNvCxnSpPr>
          <p:nvPr/>
        </p:nvCxnSpPr>
        <p:spPr>
          <a:xfrm flipH="1">
            <a:off x="7613538" y="4466078"/>
            <a:ext cx="83996" cy="1944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直線接點 486"/>
          <p:cNvCxnSpPr>
            <a:stCxn id="482" idx="5"/>
            <a:endCxn id="479" idx="1"/>
          </p:cNvCxnSpPr>
          <p:nvPr/>
        </p:nvCxnSpPr>
        <p:spPr>
          <a:xfrm>
            <a:off x="7756929" y="4441320"/>
            <a:ext cx="49205" cy="1852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直線接點 487"/>
          <p:cNvCxnSpPr>
            <a:stCxn id="480" idx="2"/>
            <a:endCxn id="478" idx="6"/>
          </p:cNvCxnSpPr>
          <p:nvPr/>
        </p:nvCxnSpPr>
        <p:spPr>
          <a:xfrm flipH="1">
            <a:off x="7781532" y="4924694"/>
            <a:ext cx="140349" cy="91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直線接點 488"/>
          <p:cNvCxnSpPr>
            <a:stCxn id="479" idx="4"/>
            <a:endCxn id="478" idx="0"/>
          </p:cNvCxnSpPr>
          <p:nvPr/>
        </p:nvCxnSpPr>
        <p:spPr>
          <a:xfrm flipH="1">
            <a:off x="7697535" y="4770880"/>
            <a:ext cx="167995" cy="1610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直線接點 489"/>
          <p:cNvCxnSpPr>
            <a:stCxn id="477" idx="4"/>
            <a:endCxn id="478" idx="1"/>
          </p:cNvCxnSpPr>
          <p:nvPr/>
        </p:nvCxnSpPr>
        <p:spPr>
          <a:xfrm>
            <a:off x="7613538" y="4829539"/>
            <a:ext cx="24601" cy="1271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直線接點 490"/>
          <p:cNvCxnSpPr>
            <a:stCxn id="483" idx="6"/>
            <a:endCxn id="477" idx="2"/>
          </p:cNvCxnSpPr>
          <p:nvPr/>
        </p:nvCxnSpPr>
        <p:spPr>
          <a:xfrm flipV="1">
            <a:off x="7375368" y="4745009"/>
            <a:ext cx="154172" cy="106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直線接點 491"/>
          <p:cNvCxnSpPr>
            <a:stCxn id="477" idx="3"/>
            <a:endCxn id="484" idx="7"/>
          </p:cNvCxnSpPr>
          <p:nvPr/>
        </p:nvCxnSpPr>
        <p:spPr>
          <a:xfrm flipH="1">
            <a:off x="7430508" y="4804781"/>
            <a:ext cx="123634" cy="1326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3" name="圓角矩形 492"/>
          <p:cNvSpPr/>
          <p:nvPr/>
        </p:nvSpPr>
        <p:spPr>
          <a:xfrm>
            <a:off x="7157401" y="4212850"/>
            <a:ext cx="978196" cy="98670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4" name="文字方塊 493"/>
          <p:cNvSpPr txBox="1"/>
          <p:nvPr/>
        </p:nvSpPr>
        <p:spPr>
          <a:xfrm>
            <a:off x="7152191" y="4017339"/>
            <a:ext cx="5453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smtClean="0">
                <a:solidFill>
                  <a:srgbClr val="C00000"/>
                </a:solidFill>
              </a:rPr>
              <a:t>dim=7</a:t>
            </a:r>
            <a:endParaRPr lang="zh-TW" altLang="en-US" sz="1100" dirty="0">
              <a:solidFill>
                <a:srgbClr val="C00000"/>
              </a:solidFill>
            </a:endParaRPr>
          </a:p>
        </p:txBody>
      </p:sp>
      <p:sp>
        <p:nvSpPr>
          <p:cNvPr id="496" name="矩形 495"/>
          <p:cNvSpPr/>
          <p:nvPr/>
        </p:nvSpPr>
        <p:spPr>
          <a:xfrm>
            <a:off x="8732800" y="4666756"/>
            <a:ext cx="19992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u="sng" dirty="0">
                <a:solidFill>
                  <a:srgbClr val="6C757D"/>
                </a:solidFill>
                <a:latin typeface="Roboto"/>
              </a:rPr>
              <a:t>87.70% (</a:t>
            </a:r>
            <a:r>
              <a:rPr lang="en-US" altLang="zh-TW" u="sng" dirty="0" err="1">
                <a:solidFill>
                  <a:srgbClr val="6C757D"/>
                </a:solidFill>
                <a:latin typeface="Roboto"/>
              </a:rPr>
              <a:t>std</a:t>
            </a:r>
            <a:r>
              <a:rPr lang="en-US" altLang="zh-TW" u="sng" dirty="0">
                <a:solidFill>
                  <a:srgbClr val="6C757D"/>
                </a:solidFill>
                <a:latin typeface="Roboto"/>
              </a:rPr>
              <a:t>=3.03%)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0507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41018" y="29323"/>
            <a:ext cx="25101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5400" dirty="0" smtClean="0">
                <a:solidFill>
                  <a:schemeClr val="bg1">
                    <a:lumMod val="65000"/>
                  </a:schemeClr>
                </a:solidFill>
              </a:rPr>
              <a:t>G-U-Net</a:t>
            </a:r>
            <a:endParaRPr lang="zh-TW" altLang="en-US" sz="5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2" name="橢圓 21"/>
          <p:cNvSpPr/>
          <p:nvPr/>
        </p:nvSpPr>
        <p:spPr>
          <a:xfrm>
            <a:off x="1134439" y="1730529"/>
            <a:ext cx="167995" cy="16906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橢圓 22"/>
          <p:cNvSpPr/>
          <p:nvPr/>
        </p:nvSpPr>
        <p:spPr>
          <a:xfrm>
            <a:off x="1218436" y="2002014"/>
            <a:ext cx="167995" cy="16906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/>
          <p:cNvSpPr/>
          <p:nvPr/>
        </p:nvSpPr>
        <p:spPr>
          <a:xfrm>
            <a:off x="1386431" y="1671870"/>
            <a:ext cx="167995" cy="16906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橢圓 24"/>
          <p:cNvSpPr/>
          <p:nvPr/>
        </p:nvSpPr>
        <p:spPr>
          <a:xfrm>
            <a:off x="1526780" y="1910214"/>
            <a:ext cx="167995" cy="169060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橢圓 25"/>
          <p:cNvSpPr/>
          <p:nvPr/>
        </p:nvSpPr>
        <p:spPr>
          <a:xfrm>
            <a:off x="904067" y="1415097"/>
            <a:ext cx="167995" cy="16906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橢圓 26"/>
          <p:cNvSpPr/>
          <p:nvPr/>
        </p:nvSpPr>
        <p:spPr>
          <a:xfrm>
            <a:off x="1218435" y="1367068"/>
            <a:ext cx="167995" cy="169060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橢圓 27"/>
          <p:cNvSpPr/>
          <p:nvPr/>
        </p:nvSpPr>
        <p:spPr>
          <a:xfrm>
            <a:off x="812272" y="1741154"/>
            <a:ext cx="167995" cy="16906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橢圓 28"/>
          <p:cNvSpPr/>
          <p:nvPr/>
        </p:nvSpPr>
        <p:spPr>
          <a:xfrm>
            <a:off x="892014" y="1982681"/>
            <a:ext cx="167995" cy="169060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0" name="直線接點 29"/>
          <p:cNvCxnSpPr>
            <a:stCxn id="26" idx="4"/>
            <a:endCxn id="28" idx="0"/>
          </p:cNvCxnSpPr>
          <p:nvPr/>
        </p:nvCxnSpPr>
        <p:spPr>
          <a:xfrm flipH="1">
            <a:off x="896270" y="1584157"/>
            <a:ext cx="91795" cy="1569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/>
          <p:cNvCxnSpPr>
            <a:stCxn id="27" idx="4"/>
            <a:endCxn id="22" idx="0"/>
          </p:cNvCxnSpPr>
          <p:nvPr/>
        </p:nvCxnSpPr>
        <p:spPr>
          <a:xfrm flipH="1">
            <a:off x="1218437" y="1536128"/>
            <a:ext cx="83996" cy="1944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/>
          <p:cNvCxnSpPr>
            <a:stCxn id="27" idx="5"/>
            <a:endCxn id="24" idx="1"/>
          </p:cNvCxnSpPr>
          <p:nvPr/>
        </p:nvCxnSpPr>
        <p:spPr>
          <a:xfrm>
            <a:off x="1361828" y="1511370"/>
            <a:ext cx="49205" cy="1852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>
            <a:stCxn id="25" idx="2"/>
            <a:endCxn id="23" idx="6"/>
          </p:cNvCxnSpPr>
          <p:nvPr/>
        </p:nvCxnSpPr>
        <p:spPr>
          <a:xfrm flipH="1">
            <a:off x="1386431" y="1994744"/>
            <a:ext cx="140349" cy="91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/>
          <p:cNvCxnSpPr>
            <a:stCxn id="24" idx="4"/>
            <a:endCxn id="23" idx="0"/>
          </p:cNvCxnSpPr>
          <p:nvPr/>
        </p:nvCxnSpPr>
        <p:spPr>
          <a:xfrm flipH="1">
            <a:off x="1302434" y="1840930"/>
            <a:ext cx="167995" cy="1610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/>
          <p:cNvCxnSpPr>
            <a:stCxn id="22" idx="4"/>
            <a:endCxn id="23" idx="1"/>
          </p:cNvCxnSpPr>
          <p:nvPr/>
        </p:nvCxnSpPr>
        <p:spPr>
          <a:xfrm>
            <a:off x="1218437" y="1899589"/>
            <a:ext cx="24601" cy="1271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/>
          <p:cNvCxnSpPr>
            <a:stCxn id="28" idx="6"/>
            <a:endCxn id="22" idx="2"/>
          </p:cNvCxnSpPr>
          <p:nvPr/>
        </p:nvCxnSpPr>
        <p:spPr>
          <a:xfrm flipV="1">
            <a:off x="980267" y="1815059"/>
            <a:ext cx="154172" cy="106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/>
          <p:cNvCxnSpPr>
            <a:stCxn id="22" idx="3"/>
            <a:endCxn id="29" idx="7"/>
          </p:cNvCxnSpPr>
          <p:nvPr/>
        </p:nvCxnSpPr>
        <p:spPr>
          <a:xfrm flipH="1">
            <a:off x="1035407" y="1874831"/>
            <a:ext cx="123634" cy="1326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圓角矩形 37"/>
          <p:cNvSpPr/>
          <p:nvPr/>
        </p:nvSpPr>
        <p:spPr>
          <a:xfrm>
            <a:off x="762300" y="1282900"/>
            <a:ext cx="978196" cy="98670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9" name="直線單箭頭接點 38"/>
          <p:cNvCxnSpPr>
            <a:stCxn id="38" idx="3"/>
          </p:cNvCxnSpPr>
          <p:nvPr/>
        </p:nvCxnSpPr>
        <p:spPr>
          <a:xfrm>
            <a:off x="1740496" y="1776251"/>
            <a:ext cx="609003" cy="13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文字方塊 39"/>
          <p:cNvSpPr txBox="1"/>
          <p:nvPr/>
        </p:nvSpPr>
        <p:spPr>
          <a:xfrm>
            <a:off x="757090" y="1087389"/>
            <a:ext cx="7617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smtClean="0"/>
              <a:t>dim=1433</a:t>
            </a:r>
            <a:endParaRPr lang="zh-TW" altLang="en-US" sz="1100" dirty="0"/>
          </a:p>
        </p:txBody>
      </p:sp>
      <p:sp>
        <p:nvSpPr>
          <p:cNvPr id="41" name="橢圓 40"/>
          <p:cNvSpPr/>
          <p:nvPr/>
        </p:nvSpPr>
        <p:spPr>
          <a:xfrm>
            <a:off x="2736213" y="1730529"/>
            <a:ext cx="167995" cy="16906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橢圓 41"/>
          <p:cNvSpPr/>
          <p:nvPr/>
        </p:nvSpPr>
        <p:spPr>
          <a:xfrm>
            <a:off x="2820210" y="2002014"/>
            <a:ext cx="167995" cy="16906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橢圓 42"/>
          <p:cNvSpPr/>
          <p:nvPr/>
        </p:nvSpPr>
        <p:spPr>
          <a:xfrm>
            <a:off x="2988205" y="1671870"/>
            <a:ext cx="167995" cy="16906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橢圓 43"/>
          <p:cNvSpPr/>
          <p:nvPr/>
        </p:nvSpPr>
        <p:spPr>
          <a:xfrm>
            <a:off x="3128554" y="1910214"/>
            <a:ext cx="167995" cy="169060"/>
          </a:xfrm>
          <a:prstGeom prst="ellipse">
            <a:avLst/>
          </a:prstGeom>
          <a:solidFill>
            <a:srgbClr val="FFC5C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橢圓 44"/>
          <p:cNvSpPr/>
          <p:nvPr/>
        </p:nvSpPr>
        <p:spPr>
          <a:xfrm>
            <a:off x="2505841" y="1415097"/>
            <a:ext cx="167995" cy="16906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橢圓 45"/>
          <p:cNvSpPr/>
          <p:nvPr/>
        </p:nvSpPr>
        <p:spPr>
          <a:xfrm>
            <a:off x="2820209" y="1367068"/>
            <a:ext cx="167995" cy="16906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橢圓 46"/>
          <p:cNvSpPr/>
          <p:nvPr/>
        </p:nvSpPr>
        <p:spPr>
          <a:xfrm>
            <a:off x="2414046" y="1741154"/>
            <a:ext cx="167995" cy="16906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橢圓 47"/>
          <p:cNvSpPr/>
          <p:nvPr/>
        </p:nvSpPr>
        <p:spPr>
          <a:xfrm>
            <a:off x="2493788" y="1982681"/>
            <a:ext cx="167995" cy="169060"/>
          </a:xfrm>
          <a:prstGeom prst="ellipse">
            <a:avLst/>
          </a:prstGeom>
          <a:solidFill>
            <a:srgbClr val="7DDD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9" name="直線接點 48"/>
          <p:cNvCxnSpPr>
            <a:stCxn id="45" idx="4"/>
            <a:endCxn id="47" idx="0"/>
          </p:cNvCxnSpPr>
          <p:nvPr/>
        </p:nvCxnSpPr>
        <p:spPr>
          <a:xfrm flipH="1">
            <a:off x="2498044" y="1584157"/>
            <a:ext cx="91795" cy="1569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接點 49"/>
          <p:cNvCxnSpPr>
            <a:stCxn id="46" idx="4"/>
            <a:endCxn id="41" idx="0"/>
          </p:cNvCxnSpPr>
          <p:nvPr/>
        </p:nvCxnSpPr>
        <p:spPr>
          <a:xfrm flipH="1">
            <a:off x="2820211" y="1536128"/>
            <a:ext cx="83996" cy="1944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接點 50"/>
          <p:cNvCxnSpPr>
            <a:stCxn id="46" idx="5"/>
            <a:endCxn id="43" idx="1"/>
          </p:cNvCxnSpPr>
          <p:nvPr/>
        </p:nvCxnSpPr>
        <p:spPr>
          <a:xfrm>
            <a:off x="2963602" y="1511370"/>
            <a:ext cx="49205" cy="1852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/>
          <p:cNvCxnSpPr>
            <a:stCxn id="44" idx="2"/>
            <a:endCxn id="42" idx="6"/>
          </p:cNvCxnSpPr>
          <p:nvPr/>
        </p:nvCxnSpPr>
        <p:spPr>
          <a:xfrm flipH="1">
            <a:off x="2988205" y="1994744"/>
            <a:ext cx="140349" cy="91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/>
          <p:cNvCxnSpPr>
            <a:stCxn id="43" idx="4"/>
            <a:endCxn id="42" idx="0"/>
          </p:cNvCxnSpPr>
          <p:nvPr/>
        </p:nvCxnSpPr>
        <p:spPr>
          <a:xfrm flipH="1">
            <a:off x="2904208" y="1840930"/>
            <a:ext cx="167995" cy="1610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接點 53"/>
          <p:cNvCxnSpPr>
            <a:stCxn id="41" idx="4"/>
            <a:endCxn id="42" idx="1"/>
          </p:cNvCxnSpPr>
          <p:nvPr/>
        </p:nvCxnSpPr>
        <p:spPr>
          <a:xfrm>
            <a:off x="2820211" y="1899589"/>
            <a:ext cx="24601" cy="1271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接點 54"/>
          <p:cNvCxnSpPr>
            <a:stCxn id="47" idx="6"/>
            <a:endCxn id="41" idx="2"/>
          </p:cNvCxnSpPr>
          <p:nvPr/>
        </p:nvCxnSpPr>
        <p:spPr>
          <a:xfrm flipV="1">
            <a:off x="2582041" y="1815059"/>
            <a:ext cx="154172" cy="106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接點 55"/>
          <p:cNvCxnSpPr>
            <a:stCxn id="41" idx="3"/>
            <a:endCxn id="48" idx="7"/>
          </p:cNvCxnSpPr>
          <p:nvPr/>
        </p:nvCxnSpPr>
        <p:spPr>
          <a:xfrm flipH="1">
            <a:off x="2637181" y="1874831"/>
            <a:ext cx="123634" cy="1326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圓角矩形 56"/>
          <p:cNvSpPr/>
          <p:nvPr/>
        </p:nvSpPr>
        <p:spPr>
          <a:xfrm>
            <a:off x="2364074" y="1282900"/>
            <a:ext cx="978196" cy="98670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文字方塊 57"/>
          <p:cNvSpPr txBox="1"/>
          <p:nvPr/>
        </p:nvSpPr>
        <p:spPr>
          <a:xfrm>
            <a:off x="2358864" y="1087389"/>
            <a:ext cx="6174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smtClean="0"/>
              <a:t>dim=64</a:t>
            </a:r>
            <a:endParaRPr lang="zh-TW" altLang="en-US" sz="1100" dirty="0"/>
          </a:p>
        </p:txBody>
      </p:sp>
      <p:cxnSp>
        <p:nvCxnSpPr>
          <p:cNvPr id="60" name="直線單箭頭接點 59"/>
          <p:cNvCxnSpPr>
            <a:stCxn id="57" idx="2"/>
          </p:cNvCxnSpPr>
          <p:nvPr/>
        </p:nvCxnSpPr>
        <p:spPr>
          <a:xfrm>
            <a:off x="2853172" y="2269602"/>
            <a:ext cx="0" cy="50761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橢圓 62"/>
          <p:cNvSpPr/>
          <p:nvPr/>
        </p:nvSpPr>
        <p:spPr>
          <a:xfrm>
            <a:off x="2741050" y="3224849"/>
            <a:ext cx="167995" cy="16906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橢圓 63"/>
          <p:cNvSpPr/>
          <p:nvPr/>
        </p:nvSpPr>
        <p:spPr>
          <a:xfrm>
            <a:off x="2825047" y="3496334"/>
            <a:ext cx="167995" cy="16906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橢圓 65"/>
          <p:cNvSpPr/>
          <p:nvPr/>
        </p:nvSpPr>
        <p:spPr>
          <a:xfrm>
            <a:off x="3133391" y="3404534"/>
            <a:ext cx="167995" cy="169060"/>
          </a:xfrm>
          <a:prstGeom prst="ellipse">
            <a:avLst/>
          </a:prstGeom>
          <a:solidFill>
            <a:srgbClr val="FFC5C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橢圓 66"/>
          <p:cNvSpPr/>
          <p:nvPr/>
        </p:nvSpPr>
        <p:spPr>
          <a:xfrm>
            <a:off x="2510678" y="2909417"/>
            <a:ext cx="167995" cy="16906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橢圓 68"/>
          <p:cNvSpPr/>
          <p:nvPr/>
        </p:nvSpPr>
        <p:spPr>
          <a:xfrm>
            <a:off x="2418883" y="3235474"/>
            <a:ext cx="167995" cy="16906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1" name="直線接點 70"/>
          <p:cNvCxnSpPr>
            <a:stCxn id="67" idx="4"/>
            <a:endCxn id="69" idx="0"/>
          </p:cNvCxnSpPr>
          <p:nvPr/>
        </p:nvCxnSpPr>
        <p:spPr>
          <a:xfrm flipH="1">
            <a:off x="2502881" y="3078477"/>
            <a:ext cx="91795" cy="1569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接點 73"/>
          <p:cNvCxnSpPr>
            <a:stCxn id="66" idx="2"/>
            <a:endCxn id="64" idx="6"/>
          </p:cNvCxnSpPr>
          <p:nvPr/>
        </p:nvCxnSpPr>
        <p:spPr>
          <a:xfrm flipH="1">
            <a:off x="2993042" y="3489064"/>
            <a:ext cx="140349" cy="91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接點 75"/>
          <p:cNvCxnSpPr>
            <a:stCxn id="63" idx="4"/>
            <a:endCxn id="64" idx="1"/>
          </p:cNvCxnSpPr>
          <p:nvPr/>
        </p:nvCxnSpPr>
        <p:spPr>
          <a:xfrm>
            <a:off x="2825048" y="3393909"/>
            <a:ext cx="24601" cy="1271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接點 76"/>
          <p:cNvCxnSpPr>
            <a:stCxn id="69" idx="6"/>
            <a:endCxn id="63" idx="2"/>
          </p:cNvCxnSpPr>
          <p:nvPr/>
        </p:nvCxnSpPr>
        <p:spPr>
          <a:xfrm flipV="1">
            <a:off x="2586878" y="3309379"/>
            <a:ext cx="154172" cy="106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圓角矩形 78"/>
          <p:cNvSpPr/>
          <p:nvPr/>
        </p:nvSpPr>
        <p:spPr>
          <a:xfrm>
            <a:off x="2368911" y="2777220"/>
            <a:ext cx="978196" cy="98670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文字方塊 79"/>
          <p:cNvSpPr txBox="1"/>
          <p:nvPr/>
        </p:nvSpPr>
        <p:spPr>
          <a:xfrm>
            <a:off x="2278139" y="2586281"/>
            <a:ext cx="6174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smtClean="0"/>
              <a:t>dim=64</a:t>
            </a:r>
            <a:endParaRPr lang="zh-TW" altLang="en-US" sz="1100" dirty="0"/>
          </a:p>
        </p:txBody>
      </p:sp>
      <p:cxnSp>
        <p:nvCxnSpPr>
          <p:cNvPr id="81" name="直線單箭頭接點 80"/>
          <p:cNvCxnSpPr/>
          <p:nvPr/>
        </p:nvCxnSpPr>
        <p:spPr>
          <a:xfrm>
            <a:off x="3342270" y="3270571"/>
            <a:ext cx="609003" cy="13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橢圓 99"/>
          <p:cNvSpPr/>
          <p:nvPr/>
        </p:nvSpPr>
        <p:spPr>
          <a:xfrm>
            <a:off x="4323412" y="3224849"/>
            <a:ext cx="167995" cy="16906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1" name="橢圓 100"/>
          <p:cNvSpPr/>
          <p:nvPr/>
        </p:nvSpPr>
        <p:spPr>
          <a:xfrm>
            <a:off x="4407409" y="3496334"/>
            <a:ext cx="167995" cy="16906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2" name="橢圓 101"/>
          <p:cNvSpPr/>
          <p:nvPr/>
        </p:nvSpPr>
        <p:spPr>
          <a:xfrm>
            <a:off x="4715753" y="3404534"/>
            <a:ext cx="167995" cy="16906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3" name="橢圓 102"/>
          <p:cNvSpPr/>
          <p:nvPr/>
        </p:nvSpPr>
        <p:spPr>
          <a:xfrm>
            <a:off x="4093040" y="2909417"/>
            <a:ext cx="167995" cy="169060"/>
          </a:xfrm>
          <a:prstGeom prst="ellipse">
            <a:avLst/>
          </a:prstGeom>
          <a:solidFill>
            <a:srgbClr val="7DDD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4" name="橢圓 103"/>
          <p:cNvSpPr/>
          <p:nvPr/>
        </p:nvSpPr>
        <p:spPr>
          <a:xfrm>
            <a:off x="4001245" y="3235474"/>
            <a:ext cx="167995" cy="169060"/>
          </a:xfrm>
          <a:prstGeom prst="ellipse">
            <a:avLst/>
          </a:prstGeom>
          <a:solidFill>
            <a:srgbClr val="FFC5C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5" name="直線接點 104"/>
          <p:cNvCxnSpPr>
            <a:stCxn id="103" idx="4"/>
            <a:endCxn id="104" idx="0"/>
          </p:cNvCxnSpPr>
          <p:nvPr/>
        </p:nvCxnSpPr>
        <p:spPr>
          <a:xfrm flipH="1">
            <a:off x="4085243" y="3078477"/>
            <a:ext cx="91795" cy="1569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接點 105"/>
          <p:cNvCxnSpPr>
            <a:stCxn id="102" idx="2"/>
            <a:endCxn id="101" idx="6"/>
          </p:cNvCxnSpPr>
          <p:nvPr/>
        </p:nvCxnSpPr>
        <p:spPr>
          <a:xfrm flipH="1">
            <a:off x="4575404" y="3489064"/>
            <a:ext cx="140349" cy="91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接點 106"/>
          <p:cNvCxnSpPr>
            <a:stCxn id="100" idx="4"/>
            <a:endCxn id="101" idx="1"/>
          </p:cNvCxnSpPr>
          <p:nvPr/>
        </p:nvCxnSpPr>
        <p:spPr>
          <a:xfrm>
            <a:off x="4407410" y="3393909"/>
            <a:ext cx="24601" cy="1271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接點 107"/>
          <p:cNvCxnSpPr>
            <a:stCxn id="104" idx="6"/>
            <a:endCxn id="100" idx="2"/>
          </p:cNvCxnSpPr>
          <p:nvPr/>
        </p:nvCxnSpPr>
        <p:spPr>
          <a:xfrm flipV="1">
            <a:off x="4169240" y="3309379"/>
            <a:ext cx="154172" cy="106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圓角矩形 108"/>
          <p:cNvSpPr/>
          <p:nvPr/>
        </p:nvSpPr>
        <p:spPr>
          <a:xfrm>
            <a:off x="3951273" y="2777220"/>
            <a:ext cx="978196" cy="98670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0" name="文字方塊 109"/>
          <p:cNvSpPr txBox="1"/>
          <p:nvPr/>
        </p:nvSpPr>
        <p:spPr>
          <a:xfrm>
            <a:off x="3860501" y="2586281"/>
            <a:ext cx="6174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smtClean="0"/>
              <a:t>dim=64</a:t>
            </a:r>
            <a:endParaRPr lang="zh-TW" altLang="en-US" sz="1100" dirty="0"/>
          </a:p>
        </p:txBody>
      </p:sp>
      <p:sp>
        <p:nvSpPr>
          <p:cNvPr id="111" name="文字方塊 110"/>
          <p:cNvSpPr txBox="1"/>
          <p:nvPr/>
        </p:nvSpPr>
        <p:spPr>
          <a:xfrm>
            <a:off x="1787013" y="1505975"/>
            <a:ext cx="5100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GCN</a:t>
            </a:r>
            <a:endParaRPr lang="zh-TW" altLang="en-US" sz="1400" dirty="0"/>
          </a:p>
        </p:txBody>
      </p:sp>
      <p:sp>
        <p:nvSpPr>
          <p:cNvPr id="113" name="文字方塊 112"/>
          <p:cNvSpPr txBox="1"/>
          <p:nvPr/>
        </p:nvSpPr>
        <p:spPr>
          <a:xfrm>
            <a:off x="3375274" y="3012227"/>
            <a:ext cx="5100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GCN</a:t>
            </a:r>
            <a:endParaRPr lang="zh-TW" altLang="en-US" sz="1400" dirty="0"/>
          </a:p>
        </p:txBody>
      </p:sp>
      <p:cxnSp>
        <p:nvCxnSpPr>
          <p:cNvPr id="114" name="直線單箭頭接點 113"/>
          <p:cNvCxnSpPr/>
          <p:nvPr/>
        </p:nvCxnSpPr>
        <p:spPr>
          <a:xfrm flipH="1" flipV="1">
            <a:off x="4456962" y="2242996"/>
            <a:ext cx="1176" cy="52090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橢圓 116"/>
          <p:cNvSpPr/>
          <p:nvPr/>
        </p:nvSpPr>
        <p:spPr>
          <a:xfrm>
            <a:off x="4340003" y="1712219"/>
            <a:ext cx="167995" cy="16906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8" name="橢圓 117"/>
          <p:cNvSpPr/>
          <p:nvPr/>
        </p:nvSpPr>
        <p:spPr>
          <a:xfrm>
            <a:off x="4424000" y="1983704"/>
            <a:ext cx="167995" cy="16906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9" name="橢圓 118"/>
          <p:cNvSpPr/>
          <p:nvPr/>
        </p:nvSpPr>
        <p:spPr>
          <a:xfrm>
            <a:off x="4591995" y="1653560"/>
            <a:ext cx="167995" cy="1690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0" name="橢圓 119"/>
          <p:cNvSpPr/>
          <p:nvPr/>
        </p:nvSpPr>
        <p:spPr>
          <a:xfrm>
            <a:off x="4732344" y="1891904"/>
            <a:ext cx="167995" cy="16906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1" name="橢圓 120"/>
          <p:cNvSpPr/>
          <p:nvPr/>
        </p:nvSpPr>
        <p:spPr>
          <a:xfrm>
            <a:off x="4109631" y="1396787"/>
            <a:ext cx="167995" cy="169060"/>
          </a:xfrm>
          <a:prstGeom prst="ellipse">
            <a:avLst/>
          </a:prstGeom>
          <a:solidFill>
            <a:srgbClr val="7DDD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2" name="橢圓 121"/>
          <p:cNvSpPr/>
          <p:nvPr/>
        </p:nvSpPr>
        <p:spPr>
          <a:xfrm>
            <a:off x="4423999" y="1348758"/>
            <a:ext cx="167995" cy="1690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3" name="橢圓 122"/>
          <p:cNvSpPr/>
          <p:nvPr/>
        </p:nvSpPr>
        <p:spPr>
          <a:xfrm>
            <a:off x="4017836" y="1722844"/>
            <a:ext cx="167995" cy="169060"/>
          </a:xfrm>
          <a:prstGeom prst="ellipse">
            <a:avLst/>
          </a:prstGeom>
          <a:solidFill>
            <a:srgbClr val="FFC5C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4" name="橢圓 123"/>
          <p:cNvSpPr/>
          <p:nvPr/>
        </p:nvSpPr>
        <p:spPr>
          <a:xfrm>
            <a:off x="4097578" y="1964371"/>
            <a:ext cx="167995" cy="1690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5" name="直線接點 124"/>
          <p:cNvCxnSpPr>
            <a:stCxn id="121" idx="4"/>
            <a:endCxn id="123" idx="0"/>
          </p:cNvCxnSpPr>
          <p:nvPr/>
        </p:nvCxnSpPr>
        <p:spPr>
          <a:xfrm flipH="1">
            <a:off x="4101834" y="1565847"/>
            <a:ext cx="91795" cy="1569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線接點 125"/>
          <p:cNvCxnSpPr>
            <a:stCxn id="122" idx="4"/>
            <a:endCxn id="117" idx="0"/>
          </p:cNvCxnSpPr>
          <p:nvPr/>
        </p:nvCxnSpPr>
        <p:spPr>
          <a:xfrm flipH="1">
            <a:off x="4424001" y="1517818"/>
            <a:ext cx="83996" cy="1944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線接點 126"/>
          <p:cNvCxnSpPr>
            <a:stCxn id="122" idx="5"/>
            <a:endCxn id="119" idx="1"/>
          </p:cNvCxnSpPr>
          <p:nvPr/>
        </p:nvCxnSpPr>
        <p:spPr>
          <a:xfrm>
            <a:off x="4567392" y="1493060"/>
            <a:ext cx="49205" cy="1852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接點 127"/>
          <p:cNvCxnSpPr>
            <a:stCxn id="120" idx="2"/>
            <a:endCxn id="118" idx="6"/>
          </p:cNvCxnSpPr>
          <p:nvPr/>
        </p:nvCxnSpPr>
        <p:spPr>
          <a:xfrm flipH="1">
            <a:off x="4591995" y="1976434"/>
            <a:ext cx="140349" cy="91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線接點 128"/>
          <p:cNvCxnSpPr>
            <a:stCxn id="119" idx="4"/>
            <a:endCxn id="118" idx="0"/>
          </p:cNvCxnSpPr>
          <p:nvPr/>
        </p:nvCxnSpPr>
        <p:spPr>
          <a:xfrm flipH="1">
            <a:off x="4507998" y="1822620"/>
            <a:ext cx="167995" cy="1610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接點 129"/>
          <p:cNvCxnSpPr>
            <a:stCxn id="117" idx="4"/>
            <a:endCxn id="118" idx="1"/>
          </p:cNvCxnSpPr>
          <p:nvPr/>
        </p:nvCxnSpPr>
        <p:spPr>
          <a:xfrm>
            <a:off x="4424001" y="1881279"/>
            <a:ext cx="24601" cy="1271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線接點 130"/>
          <p:cNvCxnSpPr>
            <a:stCxn id="123" idx="6"/>
            <a:endCxn id="117" idx="2"/>
          </p:cNvCxnSpPr>
          <p:nvPr/>
        </p:nvCxnSpPr>
        <p:spPr>
          <a:xfrm flipV="1">
            <a:off x="4185831" y="1796749"/>
            <a:ext cx="154172" cy="106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線接點 131"/>
          <p:cNvCxnSpPr>
            <a:stCxn id="117" idx="3"/>
            <a:endCxn id="124" idx="7"/>
          </p:cNvCxnSpPr>
          <p:nvPr/>
        </p:nvCxnSpPr>
        <p:spPr>
          <a:xfrm flipH="1">
            <a:off x="4240971" y="1856521"/>
            <a:ext cx="123634" cy="1326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圓角矩形 132"/>
          <p:cNvSpPr/>
          <p:nvPr/>
        </p:nvSpPr>
        <p:spPr>
          <a:xfrm>
            <a:off x="3967864" y="1264590"/>
            <a:ext cx="978196" cy="98670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4" name="文字方塊 133"/>
          <p:cNvSpPr txBox="1"/>
          <p:nvPr/>
        </p:nvSpPr>
        <p:spPr>
          <a:xfrm>
            <a:off x="3962654" y="1069079"/>
            <a:ext cx="6174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smtClean="0"/>
              <a:t>dim=64</a:t>
            </a:r>
            <a:endParaRPr lang="zh-TW" altLang="en-US" sz="1100" dirty="0"/>
          </a:p>
        </p:txBody>
      </p:sp>
      <p:cxnSp>
        <p:nvCxnSpPr>
          <p:cNvPr id="141" name="直線單箭頭接點 140"/>
          <p:cNvCxnSpPr/>
          <p:nvPr/>
        </p:nvCxnSpPr>
        <p:spPr>
          <a:xfrm>
            <a:off x="4958938" y="1773990"/>
            <a:ext cx="609003" cy="13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2" name="文字方塊 141"/>
          <p:cNvSpPr txBox="1"/>
          <p:nvPr/>
        </p:nvSpPr>
        <p:spPr>
          <a:xfrm>
            <a:off x="5005455" y="1503714"/>
            <a:ext cx="5100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GCN</a:t>
            </a:r>
            <a:endParaRPr lang="zh-TW" altLang="en-US" sz="1400" dirty="0"/>
          </a:p>
        </p:txBody>
      </p:sp>
      <p:sp>
        <p:nvSpPr>
          <p:cNvPr id="161" name="橢圓 160"/>
          <p:cNvSpPr/>
          <p:nvPr/>
        </p:nvSpPr>
        <p:spPr>
          <a:xfrm>
            <a:off x="5942991" y="1703923"/>
            <a:ext cx="167995" cy="16906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2" name="橢圓 161"/>
          <p:cNvSpPr/>
          <p:nvPr/>
        </p:nvSpPr>
        <p:spPr>
          <a:xfrm>
            <a:off x="6026988" y="1975408"/>
            <a:ext cx="167995" cy="169060"/>
          </a:xfrm>
          <a:prstGeom prst="ellipse">
            <a:avLst/>
          </a:prstGeom>
          <a:solidFill>
            <a:srgbClr val="7DDD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3" name="橢圓 162"/>
          <p:cNvSpPr/>
          <p:nvPr/>
        </p:nvSpPr>
        <p:spPr>
          <a:xfrm>
            <a:off x="6194983" y="1645264"/>
            <a:ext cx="167995" cy="16906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4" name="橢圓 163"/>
          <p:cNvSpPr/>
          <p:nvPr/>
        </p:nvSpPr>
        <p:spPr>
          <a:xfrm>
            <a:off x="6335332" y="1883608"/>
            <a:ext cx="167995" cy="16906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5" name="橢圓 164"/>
          <p:cNvSpPr/>
          <p:nvPr/>
        </p:nvSpPr>
        <p:spPr>
          <a:xfrm>
            <a:off x="5712619" y="1388491"/>
            <a:ext cx="167995" cy="16906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6" name="橢圓 165"/>
          <p:cNvSpPr/>
          <p:nvPr/>
        </p:nvSpPr>
        <p:spPr>
          <a:xfrm>
            <a:off x="6026987" y="1340462"/>
            <a:ext cx="167995" cy="16906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7" name="橢圓 166"/>
          <p:cNvSpPr/>
          <p:nvPr/>
        </p:nvSpPr>
        <p:spPr>
          <a:xfrm>
            <a:off x="5620824" y="1714548"/>
            <a:ext cx="167995" cy="16906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8" name="橢圓 167"/>
          <p:cNvSpPr/>
          <p:nvPr/>
        </p:nvSpPr>
        <p:spPr>
          <a:xfrm>
            <a:off x="5700566" y="1956075"/>
            <a:ext cx="167995" cy="16906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9" name="直線接點 168"/>
          <p:cNvCxnSpPr>
            <a:stCxn id="165" idx="4"/>
            <a:endCxn id="167" idx="0"/>
          </p:cNvCxnSpPr>
          <p:nvPr/>
        </p:nvCxnSpPr>
        <p:spPr>
          <a:xfrm flipH="1">
            <a:off x="5704822" y="1557551"/>
            <a:ext cx="91795" cy="1569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線接點 169"/>
          <p:cNvCxnSpPr>
            <a:stCxn id="166" idx="4"/>
            <a:endCxn id="161" idx="0"/>
          </p:cNvCxnSpPr>
          <p:nvPr/>
        </p:nvCxnSpPr>
        <p:spPr>
          <a:xfrm flipH="1">
            <a:off x="6026989" y="1509522"/>
            <a:ext cx="83996" cy="1944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線接點 170"/>
          <p:cNvCxnSpPr>
            <a:stCxn id="166" idx="5"/>
            <a:endCxn id="163" idx="1"/>
          </p:cNvCxnSpPr>
          <p:nvPr/>
        </p:nvCxnSpPr>
        <p:spPr>
          <a:xfrm>
            <a:off x="6170380" y="1484764"/>
            <a:ext cx="49205" cy="1852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線接點 171"/>
          <p:cNvCxnSpPr>
            <a:stCxn id="164" idx="2"/>
            <a:endCxn id="162" idx="6"/>
          </p:cNvCxnSpPr>
          <p:nvPr/>
        </p:nvCxnSpPr>
        <p:spPr>
          <a:xfrm flipH="1">
            <a:off x="6194983" y="1968138"/>
            <a:ext cx="140349" cy="91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線接點 172"/>
          <p:cNvCxnSpPr>
            <a:stCxn id="163" idx="4"/>
            <a:endCxn id="162" idx="0"/>
          </p:cNvCxnSpPr>
          <p:nvPr/>
        </p:nvCxnSpPr>
        <p:spPr>
          <a:xfrm flipH="1">
            <a:off x="6110986" y="1814324"/>
            <a:ext cx="167995" cy="1610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線接點 173"/>
          <p:cNvCxnSpPr>
            <a:stCxn id="161" idx="4"/>
            <a:endCxn id="162" idx="1"/>
          </p:cNvCxnSpPr>
          <p:nvPr/>
        </p:nvCxnSpPr>
        <p:spPr>
          <a:xfrm>
            <a:off x="6026989" y="1872983"/>
            <a:ext cx="24601" cy="1271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線接點 174"/>
          <p:cNvCxnSpPr>
            <a:stCxn id="167" idx="6"/>
            <a:endCxn id="161" idx="2"/>
          </p:cNvCxnSpPr>
          <p:nvPr/>
        </p:nvCxnSpPr>
        <p:spPr>
          <a:xfrm flipV="1">
            <a:off x="5788819" y="1788453"/>
            <a:ext cx="154172" cy="106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線接點 175"/>
          <p:cNvCxnSpPr>
            <a:stCxn id="161" idx="3"/>
            <a:endCxn id="168" idx="7"/>
          </p:cNvCxnSpPr>
          <p:nvPr/>
        </p:nvCxnSpPr>
        <p:spPr>
          <a:xfrm flipH="1">
            <a:off x="5843959" y="1848225"/>
            <a:ext cx="123634" cy="1326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圓角矩形 176"/>
          <p:cNvSpPr/>
          <p:nvPr/>
        </p:nvSpPr>
        <p:spPr>
          <a:xfrm>
            <a:off x="5570852" y="1256294"/>
            <a:ext cx="978196" cy="98670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8" name="文字方塊 177"/>
          <p:cNvSpPr txBox="1"/>
          <p:nvPr/>
        </p:nvSpPr>
        <p:spPr>
          <a:xfrm>
            <a:off x="5565642" y="1060783"/>
            <a:ext cx="6174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smtClean="0"/>
              <a:t>dim=64</a:t>
            </a:r>
            <a:endParaRPr lang="zh-TW" altLang="en-US" sz="1100" dirty="0"/>
          </a:p>
        </p:txBody>
      </p:sp>
      <p:sp>
        <p:nvSpPr>
          <p:cNvPr id="179" name="矩形 178"/>
          <p:cNvSpPr/>
          <p:nvPr/>
        </p:nvSpPr>
        <p:spPr>
          <a:xfrm>
            <a:off x="677333" y="952653"/>
            <a:ext cx="5981700" cy="28786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0" name="直線單箭頭接點 179"/>
          <p:cNvCxnSpPr/>
          <p:nvPr/>
        </p:nvCxnSpPr>
        <p:spPr>
          <a:xfrm>
            <a:off x="6559501" y="1761651"/>
            <a:ext cx="609003" cy="13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1" name="文字方塊 180"/>
          <p:cNvSpPr txBox="1"/>
          <p:nvPr/>
        </p:nvSpPr>
        <p:spPr>
          <a:xfrm>
            <a:off x="6606018" y="1491375"/>
            <a:ext cx="5100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GCN</a:t>
            </a:r>
            <a:endParaRPr lang="zh-TW" altLang="en-US" sz="1400" dirty="0"/>
          </a:p>
        </p:txBody>
      </p:sp>
      <p:sp>
        <p:nvSpPr>
          <p:cNvPr id="184" name="橢圓 183"/>
          <p:cNvSpPr/>
          <p:nvPr/>
        </p:nvSpPr>
        <p:spPr>
          <a:xfrm>
            <a:off x="7534750" y="1704763"/>
            <a:ext cx="167995" cy="169060"/>
          </a:xfrm>
          <a:prstGeom prst="ellipse">
            <a:avLst/>
          </a:prstGeom>
          <a:solidFill>
            <a:srgbClr val="7DDD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5" name="橢圓 184"/>
          <p:cNvSpPr/>
          <p:nvPr/>
        </p:nvSpPr>
        <p:spPr>
          <a:xfrm>
            <a:off x="7618747" y="1976248"/>
            <a:ext cx="167995" cy="16906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6" name="橢圓 185"/>
          <p:cNvSpPr/>
          <p:nvPr/>
        </p:nvSpPr>
        <p:spPr>
          <a:xfrm>
            <a:off x="7786742" y="1646104"/>
            <a:ext cx="167995" cy="169060"/>
          </a:xfrm>
          <a:prstGeom prst="ellipse">
            <a:avLst/>
          </a:prstGeom>
          <a:solidFill>
            <a:srgbClr val="70AD4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7" name="橢圓 186"/>
          <p:cNvSpPr/>
          <p:nvPr/>
        </p:nvSpPr>
        <p:spPr>
          <a:xfrm>
            <a:off x="7927091" y="1884448"/>
            <a:ext cx="167995" cy="16906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8" name="橢圓 187"/>
          <p:cNvSpPr/>
          <p:nvPr/>
        </p:nvSpPr>
        <p:spPr>
          <a:xfrm>
            <a:off x="7304378" y="1389331"/>
            <a:ext cx="167995" cy="169060"/>
          </a:xfrm>
          <a:prstGeom prst="ellipse">
            <a:avLst/>
          </a:prstGeom>
          <a:solidFill>
            <a:srgbClr val="BF9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9" name="橢圓 188"/>
          <p:cNvSpPr/>
          <p:nvPr/>
        </p:nvSpPr>
        <p:spPr>
          <a:xfrm>
            <a:off x="7618746" y="1341302"/>
            <a:ext cx="167995" cy="169060"/>
          </a:xfrm>
          <a:prstGeom prst="ellipse">
            <a:avLst/>
          </a:prstGeom>
          <a:solidFill>
            <a:srgbClr val="FFC5C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0" name="橢圓 189"/>
          <p:cNvSpPr/>
          <p:nvPr/>
        </p:nvSpPr>
        <p:spPr>
          <a:xfrm>
            <a:off x="7212583" y="1715388"/>
            <a:ext cx="167995" cy="16906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1" name="橢圓 190"/>
          <p:cNvSpPr/>
          <p:nvPr/>
        </p:nvSpPr>
        <p:spPr>
          <a:xfrm>
            <a:off x="7292325" y="1956915"/>
            <a:ext cx="167995" cy="169060"/>
          </a:xfrm>
          <a:prstGeom prst="ellipse">
            <a:avLst/>
          </a:prstGeom>
          <a:solidFill>
            <a:srgbClr val="F4AD7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92" name="直線接點 191"/>
          <p:cNvCxnSpPr>
            <a:stCxn id="188" idx="4"/>
            <a:endCxn id="190" idx="0"/>
          </p:cNvCxnSpPr>
          <p:nvPr/>
        </p:nvCxnSpPr>
        <p:spPr>
          <a:xfrm flipH="1">
            <a:off x="7296581" y="1558391"/>
            <a:ext cx="91795" cy="1569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線接點 192"/>
          <p:cNvCxnSpPr>
            <a:stCxn id="189" idx="4"/>
            <a:endCxn id="184" idx="0"/>
          </p:cNvCxnSpPr>
          <p:nvPr/>
        </p:nvCxnSpPr>
        <p:spPr>
          <a:xfrm flipH="1">
            <a:off x="7618748" y="1510362"/>
            <a:ext cx="83996" cy="1944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線接點 193"/>
          <p:cNvCxnSpPr>
            <a:stCxn id="189" idx="5"/>
            <a:endCxn id="186" idx="1"/>
          </p:cNvCxnSpPr>
          <p:nvPr/>
        </p:nvCxnSpPr>
        <p:spPr>
          <a:xfrm>
            <a:off x="7762139" y="1485604"/>
            <a:ext cx="49205" cy="1852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線接點 194"/>
          <p:cNvCxnSpPr>
            <a:stCxn id="187" idx="2"/>
            <a:endCxn id="185" idx="6"/>
          </p:cNvCxnSpPr>
          <p:nvPr/>
        </p:nvCxnSpPr>
        <p:spPr>
          <a:xfrm flipH="1">
            <a:off x="7786742" y="1968978"/>
            <a:ext cx="140349" cy="91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線接點 195"/>
          <p:cNvCxnSpPr>
            <a:stCxn id="186" idx="4"/>
            <a:endCxn id="185" idx="0"/>
          </p:cNvCxnSpPr>
          <p:nvPr/>
        </p:nvCxnSpPr>
        <p:spPr>
          <a:xfrm flipH="1">
            <a:off x="7702745" y="1815164"/>
            <a:ext cx="167995" cy="1610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線接點 196"/>
          <p:cNvCxnSpPr>
            <a:stCxn id="184" idx="4"/>
            <a:endCxn id="185" idx="1"/>
          </p:cNvCxnSpPr>
          <p:nvPr/>
        </p:nvCxnSpPr>
        <p:spPr>
          <a:xfrm>
            <a:off x="7618748" y="1873823"/>
            <a:ext cx="24601" cy="1271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線接點 197"/>
          <p:cNvCxnSpPr>
            <a:stCxn id="190" idx="6"/>
            <a:endCxn id="184" idx="2"/>
          </p:cNvCxnSpPr>
          <p:nvPr/>
        </p:nvCxnSpPr>
        <p:spPr>
          <a:xfrm flipV="1">
            <a:off x="7380578" y="1789293"/>
            <a:ext cx="154172" cy="106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線接點 198"/>
          <p:cNvCxnSpPr>
            <a:stCxn id="184" idx="3"/>
            <a:endCxn id="191" idx="7"/>
          </p:cNvCxnSpPr>
          <p:nvPr/>
        </p:nvCxnSpPr>
        <p:spPr>
          <a:xfrm flipH="1">
            <a:off x="7435718" y="1849065"/>
            <a:ext cx="123634" cy="1326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圓角矩形 199"/>
          <p:cNvSpPr/>
          <p:nvPr/>
        </p:nvSpPr>
        <p:spPr>
          <a:xfrm>
            <a:off x="7162611" y="1257134"/>
            <a:ext cx="978196" cy="98670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1" name="文字方塊 200"/>
          <p:cNvSpPr txBox="1"/>
          <p:nvPr/>
        </p:nvSpPr>
        <p:spPr>
          <a:xfrm>
            <a:off x="7157401" y="1061623"/>
            <a:ext cx="5453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smtClean="0">
                <a:solidFill>
                  <a:srgbClr val="C00000"/>
                </a:solidFill>
              </a:rPr>
              <a:t>dim=7</a:t>
            </a:r>
            <a:endParaRPr lang="zh-TW" altLang="en-US" sz="1100" dirty="0">
              <a:solidFill>
                <a:srgbClr val="C00000"/>
              </a:solidFill>
            </a:endParaRPr>
          </a:p>
        </p:txBody>
      </p:sp>
      <p:sp>
        <p:nvSpPr>
          <p:cNvPr id="202" name="文字方塊 201"/>
          <p:cNvSpPr txBox="1"/>
          <p:nvPr/>
        </p:nvSpPr>
        <p:spPr>
          <a:xfrm>
            <a:off x="2785229" y="2286156"/>
            <a:ext cx="704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solidFill>
                  <a:schemeClr val="accent1"/>
                </a:solidFill>
              </a:rPr>
              <a:t>gPool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221" name="文字方塊 220"/>
          <p:cNvSpPr txBox="1"/>
          <p:nvPr/>
        </p:nvSpPr>
        <p:spPr>
          <a:xfrm>
            <a:off x="4393068" y="2288506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solidFill>
                  <a:srgbClr val="FF0000"/>
                </a:solidFill>
              </a:rPr>
              <a:t>gUnpool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47" name="橢圓 346"/>
          <p:cNvSpPr/>
          <p:nvPr/>
        </p:nvSpPr>
        <p:spPr>
          <a:xfrm>
            <a:off x="1138754" y="4665012"/>
            <a:ext cx="167995" cy="16906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8" name="橢圓 347"/>
          <p:cNvSpPr/>
          <p:nvPr/>
        </p:nvSpPr>
        <p:spPr>
          <a:xfrm>
            <a:off x="1222751" y="4936497"/>
            <a:ext cx="167995" cy="16906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9" name="橢圓 348"/>
          <p:cNvSpPr/>
          <p:nvPr/>
        </p:nvSpPr>
        <p:spPr>
          <a:xfrm>
            <a:off x="1390746" y="4606353"/>
            <a:ext cx="167995" cy="16906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0" name="橢圓 349"/>
          <p:cNvSpPr/>
          <p:nvPr/>
        </p:nvSpPr>
        <p:spPr>
          <a:xfrm>
            <a:off x="1531095" y="4844697"/>
            <a:ext cx="167995" cy="169060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1" name="橢圓 350"/>
          <p:cNvSpPr/>
          <p:nvPr/>
        </p:nvSpPr>
        <p:spPr>
          <a:xfrm>
            <a:off x="908382" y="4349580"/>
            <a:ext cx="167995" cy="16906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2" name="橢圓 351"/>
          <p:cNvSpPr/>
          <p:nvPr/>
        </p:nvSpPr>
        <p:spPr>
          <a:xfrm>
            <a:off x="1222750" y="4301551"/>
            <a:ext cx="167995" cy="169060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3" name="橢圓 352"/>
          <p:cNvSpPr/>
          <p:nvPr/>
        </p:nvSpPr>
        <p:spPr>
          <a:xfrm>
            <a:off x="816587" y="4675637"/>
            <a:ext cx="167995" cy="16906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4" name="橢圓 353"/>
          <p:cNvSpPr/>
          <p:nvPr/>
        </p:nvSpPr>
        <p:spPr>
          <a:xfrm>
            <a:off x="896329" y="4917164"/>
            <a:ext cx="167995" cy="169060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55" name="直線接點 354"/>
          <p:cNvCxnSpPr>
            <a:stCxn id="351" idx="4"/>
            <a:endCxn id="353" idx="0"/>
          </p:cNvCxnSpPr>
          <p:nvPr/>
        </p:nvCxnSpPr>
        <p:spPr>
          <a:xfrm flipH="1">
            <a:off x="900585" y="4518640"/>
            <a:ext cx="91795" cy="1569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直線接點 355"/>
          <p:cNvCxnSpPr>
            <a:stCxn id="352" idx="4"/>
            <a:endCxn id="347" idx="0"/>
          </p:cNvCxnSpPr>
          <p:nvPr/>
        </p:nvCxnSpPr>
        <p:spPr>
          <a:xfrm flipH="1">
            <a:off x="1222752" y="4470611"/>
            <a:ext cx="83996" cy="1944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直線接點 356"/>
          <p:cNvCxnSpPr>
            <a:stCxn id="352" idx="5"/>
            <a:endCxn id="349" idx="1"/>
          </p:cNvCxnSpPr>
          <p:nvPr/>
        </p:nvCxnSpPr>
        <p:spPr>
          <a:xfrm>
            <a:off x="1366143" y="4445853"/>
            <a:ext cx="49205" cy="1852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直線接點 357"/>
          <p:cNvCxnSpPr>
            <a:stCxn id="350" idx="2"/>
            <a:endCxn id="348" idx="6"/>
          </p:cNvCxnSpPr>
          <p:nvPr/>
        </p:nvCxnSpPr>
        <p:spPr>
          <a:xfrm flipH="1">
            <a:off x="1390746" y="4929227"/>
            <a:ext cx="140349" cy="91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直線接點 358"/>
          <p:cNvCxnSpPr>
            <a:stCxn id="349" idx="4"/>
            <a:endCxn id="348" idx="0"/>
          </p:cNvCxnSpPr>
          <p:nvPr/>
        </p:nvCxnSpPr>
        <p:spPr>
          <a:xfrm flipH="1">
            <a:off x="1306749" y="4775413"/>
            <a:ext cx="167995" cy="1610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直線接點 359"/>
          <p:cNvCxnSpPr>
            <a:stCxn id="347" idx="4"/>
            <a:endCxn id="348" idx="1"/>
          </p:cNvCxnSpPr>
          <p:nvPr/>
        </p:nvCxnSpPr>
        <p:spPr>
          <a:xfrm>
            <a:off x="1222752" y="4834072"/>
            <a:ext cx="24601" cy="1271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直線接點 360"/>
          <p:cNvCxnSpPr>
            <a:stCxn id="353" idx="6"/>
            <a:endCxn id="347" idx="2"/>
          </p:cNvCxnSpPr>
          <p:nvPr/>
        </p:nvCxnSpPr>
        <p:spPr>
          <a:xfrm flipV="1">
            <a:off x="984582" y="4749542"/>
            <a:ext cx="154172" cy="106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直線接點 361"/>
          <p:cNvCxnSpPr>
            <a:stCxn id="347" idx="3"/>
            <a:endCxn id="354" idx="7"/>
          </p:cNvCxnSpPr>
          <p:nvPr/>
        </p:nvCxnSpPr>
        <p:spPr>
          <a:xfrm flipH="1">
            <a:off x="1039722" y="4809314"/>
            <a:ext cx="123634" cy="1326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3" name="圓角矩形 362"/>
          <p:cNvSpPr/>
          <p:nvPr/>
        </p:nvSpPr>
        <p:spPr>
          <a:xfrm>
            <a:off x="766615" y="4217383"/>
            <a:ext cx="978196" cy="98670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64" name="直線單箭頭接點 363"/>
          <p:cNvCxnSpPr>
            <a:stCxn id="363" idx="3"/>
          </p:cNvCxnSpPr>
          <p:nvPr/>
        </p:nvCxnSpPr>
        <p:spPr>
          <a:xfrm>
            <a:off x="1744811" y="4710734"/>
            <a:ext cx="609003" cy="13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5" name="文字方塊 364"/>
          <p:cNvSpPr txBox="1"/>
          <p:nvPr/>
        </p:nvSpPr>
        <p:spPr>
          <a:xfrm>
            <a:off x="761405" y="4021872"/>
            <a:ext cx="7617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smtClean="0"/>
              <a:t>dim=1433</a:t>
            </a:r>
            <a:endParaRPr lang="zh-TW" altLang="en-US" sz="1100" dirty="0"/>
          </a:p>
        </p:txBody>
      </p:sp>
      <p:sp>
        <p:nvSpPr>
          <p:cNvPr id="366" name="橢圓 365"/>
          <p:cNvSpPr/>
          <p:nvPr/>
        </p:nvSpPr>
        <p:spPr>
          <a:xfrm>
            <a:off x="2740528" y="4665012"/>
            <a:ext cx="167995" cy="16906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7" name="橢圓 366"/>
          <p:cNvSpPr/>
          <p:nvPr/>
        </p:nvSpPr>
        <p:spPr>
          <a:xfrm>
            <a:off x="2824525" y="4936497"/>
            <a:ext cx="167995" cy="16906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8" name="橢圓 367"/>
          <p:cNvSpPr/>
          <p:nvPr/>
        </p:nvSpPr>
        <p:spPr>
          <a:xfrm>
            <a:off x="2992520" y="4606353"/>
            <a:ext cx="167995" cy="16906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9" name="橢圓 368"/>
          <p:cNvSpPr/>
          <p:nvPr/>
        </p:nvSpPr>
        <p:spPr>
          <a:xfrm>
            <a:off x="3132869" y="4844697"/>
            <a:ext cx="167995" cy="169060"/>
          </a:xfrm>
          <a:prstGeom prst="ellipse">
            <a:avLst/>
          </a:prstGeom>
          <a:solidFill>
            <a:srgbClr val="FFC5C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0" name="橢圓 369"/>
          <p:cNvSpPr/>
          <p:nvPr/>
        </p:nvSpPr>
        <p:spPr>
          <a:xfrm>
            <a:off x="2510156" y="4349580"/>
            <a:ext cx="167995" cy="16906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1" name="橢圓 370"/>
          <p:cNvSpPr/>
          <p:nvPr/>
        </p:nvSpPr>
        <p:spPr>
          <a:xfrm>
            <a:off x="2824524" y="4301551"/>
            <a:ext cx="167995" cy="16906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2" name="橢圓 371"/>
          <p:cNvSpPr/>
          <p:nvPr/>
        </p:nvSpPr>
        <p:spPr>
          <a:xfrm>
            <a:off x="2418361" y="4675637"/>
            <a:ext cx="167995" cy="16906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3" name="橢圓 372"/>
          <p:cNvSpPr/>
          <p:nvPr/>
        </p:nvSpPr>
        <p:spPr>
          <a:xfrm>
            <a:off x="2498103" y="4917164"/>
            <a:ext cx="167995" cy="169060"/>
          </a:xfrm>
          <a:prstGeom prst="ellipse">
            <a:avLst/>
          </a:prstGeom>
          <a:solidFill>
            <a:srgbClr val="7DDD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74" name="直線接點 373"/>
          <p:cNvCxnSpPr>
            <a:stCxn id="370" idx="4"/>
            <a:endCxn id="372" idx="0"/>
          </p:cNvCxnSpPr>
          <p:nvPr/>
        </p:nvCxnSpPr>
        <p:spPr>
          <a:xfrm flipH="1">
            <a:off x="2502359" y="4518640"/>
            <a:ext cx="91795" cy="1569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直線接點 374"/>
          <p:cNvCxnSpPr>
            <a:stCxn id="371" idx="4"/>
            <a:endCxn id="366" idx="0"/>
          </p:cNvCxnSpPr>
          <p:nvPr/>
        </p:nvCxnSpPr>
        <p:spPr>
          <a:xfrm flipH="1">
            <a:off x="2824526" y="4470611"/>
            <a:ext cx="83996" cy="1944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直線接點 375"/>
          <p:cNvCxnSpPr>
            <a:stCxn id="371" idx="5"/>
            <a:endCxn id="368" idx="1"/>
          </p:cNvCxnSpPr>
          <p:nvPr/>
        </p:nvCxnSpPr>
        <p:spPr>
          <a:xfrm>
            <a:off x="2967917" y="4445853"/>
            <a:ext cx="49205" cy="1852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直線接點 376"/>
          <p:cNvCxnSpPr>
            <a:stCxn id="369" idx="2"/>
            <a:endCxn id="367" idx="6"/>
          </p:cNvCxnSpPr>
          <p:nvPr/>
        </p:nvCxnSpPr>
        <p:spPr>
          <a:xfrm flipH="1">
            <a:off x="2992520" y="4929227"/>
            <a:ext cx="140349" cy="91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直線接點 377"/>
          <p:cNvCxnSpPr>
            <a:stCxn id="368" idx="4"/>
            <a:endCxn id="367" idx="0"/>
          </p:cNvCxnSpPr>
          <p:nvPr/>
        </p:nvCxnSpPr>
        <p:spPr>
          <a:xfrm flipH="1">
            <a:off x="2908523" y="4775413"/>
            <a:ext cx="167995" cy="1610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直線接點 378"/>
          <p:cNvCxnSpPr>
            <a:stCxn id="366" idx="4"/>
            <a:endCxn id="367" idx="1"/>
          </p:cNvCxnSpPr>
          <p:nvPr/>
        </p:nvCxnSpPr>
        <p:spPr>
          <a:xfrm>
            <a:off x="2824526" y="4834072"/>
            <a:ext cx="24601" cy="1271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直線接點 379"/>
          <p:cNvCxnSpPr>
            <a:stCxn id="372" idx="6"/>
            <a:endCxn id="366" idx="2"/>
          </p:cNvCxnSpPr>
          <p:nvPr/>
        </p:nvCxnSpPr>
        <p:spPr>
          <a:xfrm flipV="1">
            <a:off x="2586356" y="4749542"/>
            <a:ext cx="154172" cy="106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直線接點 380"/>
          <p:cNvCxnSpPr>
            <a:stCxn id="366" idx="3"/>
            <a:endCxn id="373" idx="7"/>
          </p:cNvCxnSpPr>
          <p:nvPr/>
        </p:nvCxnSpPr>
        <p:spPr>
          <a:xfrm flipH="1">
            <a:off x="2641496" y="4809314"/>
            <a:ext cx="123634" cy="1326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2" name="圓角矩形 381"/>
          <p:cNvSpPr/>
          <p:nvPr/>
        </p:nvSpPr>
        <p:spPr>
          <a:xfrm>
            <a:off x="2368389" y="4217383"/>
            <a:ext cx="978196" cy="98670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3" name="文字方塊 382"/>
          <p:cNvSpPr txBox="1"/>
          <p:nvPr/>
        </p:nvSpPr>
        <p:spPr>
          <a:xfrm>
            <a:off x="2363179" y="4021872"/>
            <a:ext cx="6174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smtClean="0"/>
              <a:t>dim=64</a:t>
            </a:r>
            <a:endParaRPr lang="zh-TW" altLang="en-US" sz="1100" dirty="0"/>
          </a:p>
        </p:txBody>
      </p:sp>
      <p:cxnSp>
        <p:nvCxnSpPr>
          <p:cNvPr id="384" name="直線單箭頭接點 383"/>
          <p:cNvCxnSpPr>
            <a:stCxn id="382" idx="2"/>
          </p:cNvCxnSpPr>
          <p:nvPr/>
        </p:nvCxnSpPr>
        <p:spPr>
          <a:xfrm>
            <a:off x="2857487" y="5204085"/>
            <a:ext cx="0" cy="50761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5" name="橢圓 384"/>
          <p:cNvSpPr/>
          <p:nvPr/>
        </p:nvSpPr>
        <p:spPr>
          <a:xfrm>
            <a:off x="2745365" y="6159332"/>
            <a:ext cx="167995" cy="16906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6" name="橢圓 385"/>
          <p:cNvSpPr/>
          <p:nvPr/>
        </p:nvSpPr>
        <p:spPr>
          <a:xfrm>
            <a:off x="2829362" y="6430817"/>
            <a:ext cx="167995" cy="16906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7" name="橢圓 386"/>
          <p:cNvSpPr/>
          <p:nvPr/>
        </p:nvSpPr>
        <p:spPr>
          <a:xfrm>
            <a:off x="3137706" y="6339017"/>
            <a:ext cx="167995" cy="169060"/>
          </a:xfrm>
          <a:prstGeom prst="ellipse">
            <a:avLst/>
          </a:prstGeom>
          <a:solidFill>
            <a:srgbClr val="FFC5C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8" name="橢圓 387"/>
          <p:cNvSpPr/>
          <p:nvPr/>
        </p:nvSpPr>
        <p:spPr>
          <a:xfrm>
            <a:off x="2514993" y="5843900"/>
            <a:ext cx="167995" cy="16906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9" name="橢圓 388"/>
          <p:cNvSpPr/>
          <p:nvPr/>
        </p:nvSpPr>
        <p:spPr>
          <a:xfrm>
            <a:off x="2423198" y="6169957"/>
            <a:ext cx="167995" cy="16906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90" name="直線接點 389"/>
          <p:cNvCxnSpPr>
            <a:stCxn id="388" idx="4"/>
            <a:endCxn id="389" idx="0"/>
          </p:cNvCxnSpPr>
          <p:nvPr/>
        </p:nvCxnSpPr>
        <p:spPr>
          <a:xfrm flipH="1">
            <a:off x="2507196" y="6012960"/>
            <a:ext cx="91795" cy="1569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直線接點 390"/>
          <p:cNvCxnSpPr>
            <a:stCxn id="387" idx="2"/>
            <a:endCxn id="386" idx="6"/>
          </p:cNvCxnSpPr>
          <p:nvPr/>
        </p:nvCxnSpPr>
        <p:spPr>
          <a:xfrm flipH="1">
            <a:off x="2997357" y="6423547"/>
            <a:ext cx="140349" cy="91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直線接點 391"/>
          <p:cNvCxnSpPr>
            <a:stCxn id="385" idx="4"/>
            <a:endCxn id="386" idx="1"/>
          </p:cNvCxnSpPr>
          <p:nvPr/>
        </p:nvCxnSpPr>
        <p:spPr>
          <a:xfrm>
            <a:off x="2829363" y="6328392"/>
            <a:ext cx="24601" cy="1271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直線接點 392"/>
          <p:cNvCxnSpPr>
            <a:stCxn id="389" idx="6"/>
            <a:endCxn id="385" idx="2"/>
          </p:cNvCxnSpPr>
          <p:nvPr/>
        </p:nvCxnSpPr>
        <p:spPr>
          <a:xfrm flipV="1">
            <a:off x="2591193" y="6243862"/>
            <a:ext cx="154172" cy="106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4" name="圓角矩形 393"/>
          <p:cNvSpPr/>
          <p:nvPr/>
        </p:nvSpPr>
        <p:spPr>
          <a:xfrm>
            <a:off x="2373226" y="5711703"/>
            <a:ext cx="978196" cy="98670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5" name="文字方塊 394"/>
          <p:cNvSpPr txBox="1"/>
          <p:nvPr/>
        </p:nvSpPr>
        <p:spPr>
          <a:xfrm>
            <a:off x="2282454" y="5520764"/>
            <a:ext cx="6174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smtClean="0"/>
              <a:t>dim=64</a:t>
            </a:r>
            <a:endParaRPr lang="zh-TW" altLang="en-US" sz="1100" dirty="0"/>
          </a:p>
        </p:txBody>
      </p:sp>
      <p:cxnSp>
        <p:nvCxnSpPr>
          <p:cNvPr id="396" name="直線單箭頭接點 395"/>
          <p:cNvCxnSpPr/>
          <p:nvPr/>
        </p:nvCxnSpPr>
        <p:spPr>
          <a:xfrm>
            <a:off x="3346585" y="6205054"/>
            <a:ext cx="609003" cy="13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7" name="橢圓 396"/>
          <p:cNvSpPr/>
          <p:nvPr/>
        </p:nvSpPr>
        <p:spPr>
          <a:xfrm>
            <a:off x="4327727" y="6159332"/>
            <a:ext cx="167995" cy="16906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8" name="橢圓 397"/>
          <p:cNvSpPr/>
          <p:nvPr/>
        </p:nvSpPr>
        <p:spPr>
          <a:xfrm>
            <a:off x="4411724" y="6430817"/>
            <a:ext cx="167995" cy="16906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9" name="橢圓 398"/>
          <p:cNvSpPr/>
          <p:nvPr/>
        </p:nvSpPr>
        <p:spPr>
          <a:xfrm>
            <a:off x="4720068" y="6339017"/>
            <a:ext cx="167995" cy="16906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0" name="橢圓 399"/>
          <p:cNvSpPr/>
          <p:nvPr/>
        </p:nvSpPr>
        <p:spPr>
          <a:xfrm>
            <a:off x="4097355" y="5843900"/>
            <a:ext cx="167995" cy="169060"/>
          </a:xfrm>
          <a:prstGeom prst="ellipse">
            <a:avLst/>
          </a:prstGeom>
          <a:solidFill>
            <a:srgbClr val="7DDD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1" name="橢圓 400"/>
          <p:cNvSpPr/>
          <p:nvPr/>
        </p:nvSpPr>
        <p:spPr>
          <a:xfrm>
            <a:off x="4005560" y="6169957"/>
            <a:ext cx="167995" cy="169060"/>
          </a:xfrm>
          <a:prstGeom prst="ellipse">
            <a:avLst/>
          </a:prstGeom>
          <a:solidFill>
            <a:srgbClr val="FFC5C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02" name="直線接點 401"/>
          <p:cNvCxnSpPr>
            <a:stCxn id="400" idx="4"/>
            <a:endCxn id="401" idx="0"/>
          </p:cNvCxnSpPr>
          <p:nvPr/>
        </p:nvCxnSpPr>
        <p:spPr>
          <a:xfrm flipH="1">
            <a:off x="4089558" y="6012960"/>
            <a:ext cx="91795" cy="1569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直線接點 402"/>
          <p:cNvCxnSpPr>
            <a:stCxn id="399" idx="2"/>
            <a:endCxn id="398" idx="6"/>
          </p:cNvCxnSpPr>
          <p:nvPr/>
        </p:nvCxnSpPr>
        <p:spPr>
          <a:xfrm flipH="1">
            <a:off x="4579719" y="6423547"/>
            <a:ext cx="140349" cy="91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直線接點 403"/>
          <p:cNvCxnSpPr>
            <a:stCxn id="397" idx="4"/>
            <a:endCxn id="398" idx="1"/>
          </p:cNvCxnSpPr>
          <p:nvPr/>
        </p:nvCxnSpPr>
        <p:spPr>
          <a:xfrm>
            <a:off x="4411725" y="6328392"/>
            <a:ext cx="24601" cy="1271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直線接點 404"/>
          <p:cNvCxnSpPr>
            <a:stCxn id="401" idx="6"/>
            <a:endCxn id="397" idx="2"/>
          </p:cNvCxnSpPr>
          <p:nvPr/>
        </p:nvCxnSpPr>
        <p:spPr>
          <a:xfrm flipV="1">
            <a:off x="4173555" y="6243862"/>
            <a:ext cx="154172" cy="106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6" name="圓角矩形 405"/>
          <p:cNvSpPr/>
          <p:nvPr/>
        </p:nvSpPr>
        <p:spPr>
          <a:xfrm>
            <a:off x="3955588" y="5711703"/>
            <a:ext cx="978196" cy="98670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7" name="文字方塊 406"/>
          <p:cNvSpPr txBox="1"/>
          <p:nvPr/>
        </p:nvSpPr>
        <p:spPr>
          <a:xfrm>
            <a:off x="3864816" y="5520764"/>
            <a:ext cx="6174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smtClean="0"/>
              <a:t>dim=64</a:t>
            </a:r>
            <a:endParaRPr lang="zh-TW" altLang="en-US" sz="1100" dirty="0"/>
          </a:p>
        </p:txBody>
      </p:sp>
      <p:cxnSp>
        <p:nvCxnSpPr>
          <p:cNvPr id="410" name="直線單箭頭接點 409"/>
          <p:cNvCxnSpPr/>
          <p:nvPr/>
        </p:nvCxnSpPr>
        <p:spPr>
          <a:xfrm flipH="1" flipV="1">
            <a:off x="4461277" y="5177479"/>
            <a:ext cx="1176" cy="52090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1" name="橢圓 410"/>
          <p:cNvSpPr/>
          <p:nvPr/>
        </p:nvSpPr>
        <p:spPr>
          <a:xfrm>
            <a:off x="4344318" y="4646702"/>
            <a:ext cx="167995" cy="16906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2" name="橢圓 411"/>
          <p:cNvSpPr/>
          <p:nvPr/>
        </p:nvSpPr>
        <p:spPr>
          <a:xfrm>
            <a:off x="4428315" y="4918187"/>
            <a:ext cx="167995" cy="16906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3" name="橢圓 412"/>
          <p:cNvSpPr/>
          <p:nvPr/>
        </p:nvSpPr>
        <p:spPr>
          <a:xfrm>
            <a:off x="4596310" y="4588043"/>
            <a:ext cx="167995" cy="1690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4" name="橢圓 413"/>
          <p:cNvSpPr/>
          <p:nvPr/>
        </p:nvSpPr>
        <p:spPr>
          <a:xfrm>
            <a:off x="4736659" y="4826387"/>
            <a:ext cx="167995" cy="16906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5" name="橢圓 414"/>
          <p:cNvSpPr/>
          <p:nvPr/>
        </p:nvSpPr>
        <p:spPr>
          <a:xfrm>
            <a:off x="4113946" y="4331270"/>
            <a:ext cx="167995" cy="169060"/>
          </a:xfrm>
          <a:prstGeom prst="ellipse">
            <a:avLst/>
          </a:prstGeom>
          <a:solidFill>
            <a:srgbClr val="7DDD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6" name="橢圓 415"/>
          <p:cNvSpPr/>
          <p:nvPr/>
        </p:nvSpPr>
        <p:spPr>
          <a:xfrm>
            <a:off x="4428314" y="4283241"/>
            <a:ext cx="167995" cy="1690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7" name="橢圓 416"/>
          <p:cNvSpPr/>
          <p:nvPr/>
        </p:nvSpPr>
        <p:spPr>
          <a:xfrm>
            <a:off x="4022151" y="4657327"/>
            <a:ext cx="167995" cy="169060"/>
          </a:xfrm>
          <a:prstGeom prst="ellipse">
            <a:avLst/>
          </a:prstGeom>
          <a:solidFill>
            <a:srgbClr val="FFC5C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8" name="橢圓 417"/>
          <p:cNvSpPr/>
          <p:nvPr/>
        </p:nvSpPr>
        <p:spPr>
          <a:xfrm>
            <a:off x="4101893" y="4898854"/>
            <a:ext cx="167995" cy="1690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19" name="直線接點 418"/>
          <p:cNvCxnSpPr>
            <a:stCxn id="415" idx="4"/>
            <a:endCxn id="417" idx="0"/>
          </p:cNvCxnSpPr>
          <p:nvPr/>
        </p:nvCxnSpPr>
        <p:spPr>
          <a:xfrm flipH="1">
            <a:off x="4106149" y="4500330"/>
            <a:ext cx="91795" cy="1569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直線接點 419"/>
          <p:cNvCxnSpPr>
            <a:stCxn id="416" idx="4"/>
            <a:endCxn id="411" idx="0"/>
          </p:cNvCxnSpPr>
          <p:nvPr/>
        </p:nvCxnSpPr>
        <p:spPr>
          <a:xfrm flipH="1">
            <a:off x="4428316" y="4452301"/>
            <a:ext cx="83996" cy="1944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直線接點 420"/>
          <p:cNvCxnSpPr>
            <a:stCxn id="416" idx="5"/>
            <a:endCxn id="413" idx="1"/>
          </p:cNvCxnSpPr>
          <p:nvPr/>
        </p:nvCxnSpPr>
        <p:spPr>
          <a:xfrm>
            <a:off x="4571707" y="4427543"/>
            <a:ext cx="49205" cy="1852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直線接點 421"/>
          <p:cNvCxnSpPr>
            <a:stCxn id="414" idx="2"/>
            <a:endCxn id="412" idx="6"/>
          </p:cNvCxnSpPr>
          <p:nvPr/>
        </p:nvCxnSpPr>
        <p:spPr>
          <a:xfrm flipH="1">
            <a:off x="4596310" y="4910917"/>
            <a:ext cx="140349" cy="91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直線接點 422"/>
          <p:cNvCxnSpPr>
            <a:stCxn id="413" idx="4"/>
            <a:endCxn id="412" idx="0"/>
          </p:cNvCxnSpPr>
          <p:nvPr/>
        </p:nvCxnSpPr>
        <p:spPr>
          <a:xfrm flipH="1">
            <a:off x="4512313" y="4757103"/>
            <a:ext cx="167995" cy="1610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直線接點 423"/>
          <p:cNvCxnSpPr>
            <a:stCxn id="411" idx="4"/>
            <a:endCxn id="412" idx="1"/>
          </p:cNvCxnSpPr>
          <p:nvPr/>
        </p:nvCxnSpPr>
        <p:spPr>
          <a:xfrm>
            <a:off x="4428316" y="4815762"/>
            <a:ext cx="24601" cy="1271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直線接點 424"/>
          <p:cNvCxnSpPr>
            <a:stCxn id="417" idx="6"/>
            <a:endCxn id="411" idx="2"/>
          </p:cNvCxnSpPr>
          <p:nvPr/>
        </p:nvCxnSpPr>
        <p:spPr>
          <a:xfrm flipV="1">
            <a:off x="4190146" y="4731232"/>
            <a:ext cx="154172" cy="106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直線接點 425"/>
          <p:cNvCxnSpPr>
            <a:stCxn id="411" idx="3"/>
            <a:endCxn id="418" idx="7"/>
          </p:cNvCxnSpPr>
          <p:nvPr/>
        </p:nvCxnSpPr>
        <p:spPr>
          <a:xfrm flipH="1">
            <a:off x="4245286" y="4791004"/>
            <a:ext cx="123634" cy="1326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7" name="圓角矩形 426"/>
          <p:cNvSpPr/>
          <p:nvPr/>
        </p:nvSpPr>
        <p:spPr>
          <a:xfrm>
            <a:off x="3972179" y="4199073"/>
            <a:ext cx="978196" cy="98670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8" name="文字方塊 427"/>
          <p:cNvSpPr txBox="1"/>
          <p:nvPr/>
        </p:nvSpPr>
        <p:spPr>
          <a:xfrm>
            <a:off x="3966969" y="4003562"/>
            <a:ext cx="6174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smtClean="0"/>
              <a:t>dim=64</a:t>
            </a:r>
            <a:endParaRPr lang="zh-TW" altLang="en-US" sz="1100" dirty="0"/>
          </a:p>
        </p:txBody>
      </p:sp>
      <p:cxnSp>
        <p:nvCxnSpPr>
          <p:cNvPr id="429" name="直線單箭頭接點 428"/>
          <p:cNvCxnSpPr/>
          <p:nvPr/>
        </p:nvCxnSpPr>
        <p:spPr>
          <a:xfrm>
            <a:off x="4963253" y="4708473"/>
            <a:ext cx="609003" cy="13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1" name="橢圓 430"/>
          <p:cNvSpPr/>
          <p:nvPr/>
        </p:nvSpPr>
        <p:spPr>
          <a:xfrm>
            <a:off x="5947306" y="4638406"/>
            <a:ext cx="167995" cy="16906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2" name="橢圓 431"/>
          <p:cNvSpPr/>
          <p:nvPr/>
        </p:nvSpPr>
        <p:spPr>
          <a:xfrm>
            <a:off x="6031303" y="4909891"/>
            <a:ext cx="167995" cy="169060"/>
          </a:xfrm>
          <a:prstGeom prst="ellipse">
            <a:avLst/>
          </a:prstGeom>
          <a:solidFill>
            <a:srgbClr val="7DDD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3" name="橢圓 432"/>
          <p:cNvSpPr/>
          <p:nvPr/>
        </p:nvSpPr>
        <p:spPr>
          <a:xfrm>
            <a:off x="6199298" y="4579747"/>
            <a:ext cx="167995" cy="16906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4" name="橢圓 433"/>
          <p:cNvSpPr/>
          <p:nvPr/>
        </p:nvSpPr>
        <p:spPr>
          <a:xfrm>
            <a:off x="6339647" y="4818091"/>
            <a:ext cx="167995" cy="16906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5" name="橢圓 434"/>
          <p:cNvSpPr/>
          <p:nvPr/>
        </p:nvSpPr>
        <p:spPr>
          <a:xfrm>
            <a:off x="5716934" y="4322974"/>
            <a:ext cx="167995" cy="16906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6" name="橢圓 435"/>
          <p:cNvSpPr/>
          <p:nvPr/>
        </p:nvSpPr>
        <p:spPr>
          <a:xfrm>
            <a:off x="6031302" y="4274945"/>
            <a:ext cx="167995" cy="16906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7" name="橢圓 436"/>
          <p:cNvSpPr/>
          <p:nvPr/>
        </p:nvSpPr>
        <p:spPr>
          <a:xfrm>
            <a:off x="5625139" y="4649031"/>
            <a:ext cx="167995" cy="16906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8" name="橢圓 437"/>
          <p:cNvSpPr/>
          <p:nvPr/>
        </p:nvSpPr>
        <p:spPr>
          <a:xfrm>
            <a:off x="5704881" y="4890558"/>
            <a:ext cx="167995" cy="16906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39" name="直線接點 438"/>
          <p:cNvCxnSpPr>
            <a:stCxn id="435" idx="4"/>
            <a:endCxn id="437" idx="0"/>
          </p:cNvCxnSpPr>
          <p:nvPr/>
        </p:nvCxnSpPr>
        <p:spPr>
          <a:xfrm flipH="1">
            <a:off x="5709137" y="4492034"/>
            <a:ext cx="91795" cy="1569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直線接點 439"/>
          <p:cNvCxnSpPr>
            <a:stCxn id="436" idx="4"/>
            <a:endCxn id="431" idx="0"/>
          </p:cNvCxnSpPr>
          <p:nvPr/>
        </p:nvCxnSpPr>
        <p:spPr>
          <a:xfrm flipH="1">
            <a:off x="6031304" y="4444005"/>
            <a:ext cx="83996" cy="1944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直線接點 440"/>
          <p:cNvCxnSpPr>
            <a:stCxn id="436" idx="5"/>
            <a:endCxn id="433" idx="1"/>
          </p:cNvCxnSpPr>
          <p:nvPr/>
        </p:nvCxnSpPr>
        <p:spPr>
          <a:xfrm>
            <a:off x="6174695" y="4419247"/>
            <a:ext cx="49205" cy="1852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直線接點 441"/>
          <p:cNvCxnSpPr>
            <a:stCxn id="434" idx="2"/>
            <a:endCxn id="432" idx="6"/>
          </p:cNvCxnSpPr>
          <p:nvPr/>
        </p:nvCxnSpPr>
        <p:spPr>
          <a:xfrm flipH="1">
            <a:off x="6199298" y="4902621"/>
            <a:ext cx="140349" cy="91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直線接點 442"/>
          <p:cNvCxnSpPr>
            <a:stCxn id="433" idx="4"/>
            <a:endCxn id="432" idx="0"/>
          </p:cNvCxnSpPr>
          <p:nvPr/>
        </p:nvCxnSpPr>
        <p:spPr>
          <a:xfrm flipH="1">
            <a:off x="6115301" y="4748807"/>
            <a:ext cx="167995" cy="1610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直線接點 443"/>
          <p:cNvCxnSpPr>
            <a:stCxn id="431" idx="4"/>
            <a:endCxn id="432" idx="1"/>
          </p:cNvCxnSpPr>
          <p:nvPr/>
        </p:nvCxnSpPr>
        <p:spPr>
          <a:xfrm>
            <a:off x="6031304" y="4807466"/>
            <a:ext cx="24601" cy="1271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直線接點 444"/>
          <p:cNvCxnSpPr>
            <a:stCxn id="437" idx="6"/>
            <a:endCxn id="431" idx="2"/>
          </p:cNvCxnSpPr>
          <p:nvPr/>
        </p:nvCxnSpPr>
        <p:spPr>
          <a:xfrm flipV="1">
            <a:off x="5793134" y="4722936"/>
            <a:ext cx="154172" cy="106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直線接點 445"/>
          <p:cNvCxnSpPr>
            <a:stCxn id="431" idx="3"/>
            <a:endCxn id="438" idx="7"/>
          </p:cNvCxnSpPr>
          <p:nvPr/>
        </p:nvCxnSpPr>
        <p:spPr>
          <a:xfrm flipH="1">
            <a:off x="5848274" y="4782708"/>
            <a:ext cx="123634" cy="1326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7" name="圓角矩形 446"/>
          <p:cNvSpPr/>
          <p:nvPr/>
        </p:nvSpPr>
        <p:spPr>
          <a:xfrm>
            <a:off x="5575167" y="4190777"/>
            <a:ext cx="978196" cy="98670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8" name="文字方塊 447"/>
          <p:cNvSpPr txBox="1"/>
          <p:nvPr/>
        </p:nvSpPr>
        <p:spPr>
          <a:xfrm>
            <a:off x="5569957" y="3995266"/>
            <a:ext cx="5453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smtClean="0">
                <a:solidFill>
                  <a:srgbClr val="C00000"/>
                </a:solidFill>
              </a:rPr>
              <a:t>dim=7</a:t>
            </a:r>
            <a:endParaRPr lang="zh-TW" altLang="en-US" sz="1100" dirty="0">
              <a:solidFill>
                <a:srgbClr val="C00000"/>
              </a:solidFill>
            </a:endParaRPr>
          </a:p>
        </p:txBody>
      </p:sp>
      <p:sp>
        <p:nvSpPr>
          <p:cNvPr id="449" name="矩形 448"/>
          <p:cNvSpPr/>
          <p:nvPr/>
        </p:nvSpPr>
        <p:spPr>
          <a:xfrm>
            <a:off x="681648" y="3887136"/>
            <a:ext cx="5981700" cy="28786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2" name="矩形 471"/>
          <p:cNvSpPr/>
          <p:nvPr/>
        </p:nvSpPr>
        <p:spPr>
          <a:xfrm>
            <a:off x="8644385" y="2035949"/>
            <a:ext cx="19992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u="sng" smtClean="0">
                <a:solidFill>
                  <a:srgbClr val="6C757D"/>
                </a:solidFill>
                <a:latin typeface="Roboto"/>
              </a:rPr>
              <a:t>86.37% (std=2.95%)</a:t>
            </a:r>
            <a:endParaRPr lang="zh-TW" altLang="en-US" dirty="0"/>
          </a:p>
        </p:txBody>
      </p:sp>
      <p:sp>
        <p:nvSpPr>
          <p:cNvPr id="473" name="矩形 472"/>
          <p:cNvSpPr/>
          <p:nvPr/>
        </p:nvSpPr>
        <p:spPr>
          <a:xfrm>
            <a:off x="8771244" y="4856040"/>
            <a:ext cx="19992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u="sng" dirty="0">
                <a:solidFill>
                  <a:srgbClr val="6C757D"/>
                </a:solidFill>
                <a:latin typeface="Roboto"/>
              </a:rPr>
              <a:t>85.15% (</a:t>
            </a:r>
            <a:r>
              <a:rPr lang="en-US" altLang="zh-TW" u="sng" dirty="0" err="1">
                <a:solidFill>
                  <a:srgbClr val="6C757D"/>
                </a:solidFill>
                <a:latin typeface="Roboto"/>
              </a:rPr>
              <a:t>std</a:t>
            </a:r>
            <a:r>
              <a:rPr lang="en-US" altLang="zh-TW" u="sng" dirty="0">
                <a:solidFill>
                  <a:srgbClr val="6C757D"/>
                </a:solidFill>
                <a:latin typeface="Roboto"/>
              </a:rPr>
              <a:t>=1.98%)</a:t>
            </a:r>
            <a:endParaRPr lang="zh-TW" altLang="en-US" dirty="0"/>
          </a:p>
        </p:txBody>
      </p:sp>
      <p:cxnSp>
        <p:nvCxnSpPr>
          <p:cNvPr id="3" name="直線單箭頭接點 2"/>
          <p:cNvCxnSpPr/>
          <p:nvPr/>
        </p:nvCxnSpPr>
        <p:spPr>
          <a:xfrm flipH="1">
            <a:off x="6942667" y="440267"/>
            <a:ext cx="437911" cy="926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字方塊 5"/>
          <p:cNvSpPr txBox="1"/>
          <p:nvPr/>
        </p:nvSpPr>
        <p:spPr>
          <a:xfrm>
            <a:off x="6907673" y="137740"/>
            <a:ext cx="1099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Final GCN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71594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圓角矩形 4"/>
          <p:cNvSpPr/>
          <p:nvPr/>
        </p:nvSpPr>
        <p:spPr>
          <a:xfrm>
            <a:off x="6402228" y="3212034"/>
            <a:ext cx="978196" cy="98670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圓角矩形 5"/>
          <p:cNvSpPr/>
          <p:nvPr/>
        </p:nvSpPr>
        <p:spPr>
          <a:xfrm>
            <a:off x="7611156" y="2057112"/>
            <a:ext cx="978196" cy="98670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2163141" y="2519365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2247138" y="2790850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2415133" y="2460706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2555482" y="2699050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1932769" y="2203933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2247137" y="2155904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1840974" y="2529990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1920716" y="2771517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" name="直線接點 14"/>
          <p:cNvCxnSpPr>
            <a:stCxn id="11" idx="4"/>
            <a:endCxn id="13" idx="0"/>
          </p:cNvCxnSpPr>
          <p:nvPr/>
        </p:nvCxnSpPr>
        <p:spPr>
          <a:xfrm flipH="1">
            <a:off x="1924972" y="2372993"/>
            <a:ext cx="91795" cy="1569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>
            <a:stCxn id="12" idx="4"/>
            <a:endCxn id="7" idx="0"/>
          </p:cNvCxnSpPr>
          <p:nvPr/>
        </p:nvCxnSpPr>
        <p:spPr>
          <a:xfrm flipH="1">
            <a:off x="2247139" y="2324964"/>
            <a:ext cx="83996" cy="1944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>
            <a:stCxn id="12" idx="5"/>
            <a:endCxn id="9" idx="1"/>
          </p:cNvCxnSpPr>
          <p:nvPr/>
        </p:nvCxnSpPr>
        <p:spPr>
          <a:xfrm>
            <a:off x="2390530" y="2300206"/>
            <a:ext cx="49205" cy="1852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>
            <a:stCxn id="10" idx="2"/>
            <a:endCxn id="8" idx="6"/>
          </p:cNvCxnSpPr>
          <p:nvPr/>
        </p:nvCxnSpPr>
        <p:spPr>
          <a:xfrm flipH="1">
            <a:off x="2415133" y="2783580"/>
            <a:ext cx="140349" cy="91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>
            <a:stCxn id="9" idx="4"/>
            <a:endCxn id="8" idx="0"/>
          </p:cNvCxnSpPr>
          <p:nvPr/>
        </p:nvCxnSpPr>
        <p:spPr>
          <a:xfrm flipH="1">
            <a:off x="2331136" y="2629766"/>
            <a:ext cx="167995" cy="1610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>
            <a:stCxn id="7" idx="4"/>
            <a:endCxn id="8" idx="1"/>
          </p:cNvCxnSpPr>
          <p:nvPr/>
        </p:nvCxnSpPr>
        <p:spPr>
          <a:xfrm>
            <a:off x="2247139" y="2688425"/>
            <a:ext cx="24601" cy="1271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>
            <a:stCxn id="13" idx="6"/>
            <a:endCxn id="7" idx="2"/>
          </p:cNvCxnSpPr>
          <p:nvPr/>
        </p:nvCxnSpPr>
        <p:spPr>
          <a:xfrm flipV="1">
            <a:off x="2008969" y="2603895"/>
            <a:ext cx="154172" cy="106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>
            <a:stCxn id="7" idx="3"/>
            <a:endCxn id="14" idx="7"/>
          </p:cNvCxnSpPr>
          <p:nvPr/>
        </p:nvCxnSpPr>
        <p:spPr>
          <a:xfrm flipH="1">
            <a:off x="2064109" y="2663667"/>
            <a:ext cx="123634" cy="1326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圓角矩形 22"/>
          <p:cNvSpPr/>
          <p:nvPr/>
        </p:nvSpPr>
        <p:spPr>
          <a:xfrm>
            <a:off x="1791002" y="2071736"/>
            <a:ext cx="978196" cy="98670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/>
          <p:cNvSpPr/>
          <p:nvPr/>
        </p:nvSpPr>
        <p:spPr>
          <a:xfrm>
            <a:off x="3309332" y="2519365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橢圓 24"/>
          <p:cNvSpPr/>
          <p:nvPr/>
        </p:nvSpPr>
        <p:spPr>
          <a:xfrm>
            <a:off x="3393329" y="2790850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橢圓 25"/>
          <p:cNvSpPr/>
          <p:nvPr/>
        </p:nvSpPr>
        <p:spPr>
          <a:xfrm>
            <a:off x="3561324" y="2460706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橢圓 26"/>
          <p:cNvSpPr/>
          <p:nvPr/>
        </p:nvSpPr>
        <p:spPr>
          <a:xfrm>
            <a:off x="3701673" y="2699050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橢圓 27"/>
          <p:cNvSpPr/>
          <p:nvPr/>
        </p:nvSpPr>
        <p:spPr>
          <a:xfrm>
            <a:off x="3078960" y="2203933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橢圓 28"/>
          <p:cNvSpPr/>
          <p:nvPr/>
        </p:nvSpPr>
        <p:spPr>
          <a:xfrm>
            <a:off x="3393328" y="2155904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橢圓 29"/>
          <p:cNvSpPr/>
          <p:nvPr/>
        </p:nvSpPr>
        <p:spPr>
          <a:xfrm>
            <a:off x="2987165" y="2529990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橢圓 30"/>
          <p:cNvSpPr/>
          <p:nvPr/>
        </p:nvSpPr>
        <p:spPr>
          <a:xfrm>
            <a:off x="3066907" y="2771517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2" name="直線接點 31"/>
          <p:cNvCxnSpPr>
            <a:stCxn id="28" idx="4"/>
            <a:endCxn id="30" idx="0"/>
          </p:cNvCxnSpPr>
          <p:nvPr/>
        </p:nvCxnSpPr>
        <p:spPr>
          <a:xfrm flipH="1">
            <a:off x="3071163" y="2372993"/>
            <a:ext cx="91795" cy="1569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>
            <a:stCxn id="29" idx="4"/>
            <a:endCxn id="24" idx="0"/>
          </p:cNvCxnSpPr>
          <p:nvPr/>
        </p:nvCxnSpPr>
        <p:spPr>
          <a:xfrm flipH="1">
            <a:off x="3393330" y="2324964"/>
            <a:ext cx="83996" cy="1944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/>
          <p:cNvCxnSpPr>
            <a:stCxn id="29" idx="5"/>
            <a:endCxn id="26" idx="1"/>
          </p:cNvCxnSpPr>
          <p:nvPr/>
        </p:nvCxnSpPr>
        <p:spPr>
          <a:xfrm>
            <a:off x="3536721" y="2300206"/>
            <a:ext cx="49205" cy="1852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/>
          <p:cNvCxnSpPr>
            <a:stCxn id="27" idx="2"/>
            <a:endCxn id="25" idx="6"/>
          </p:cNvCxnSpPr>
          <p:nvPr/>
        </p:nvCxnSpPr>
        <p:spPr>
          <a:xfrm flipH="1">
            <a:off x="3561324" y="2783580"/>
            <a:ext cx="140349" cy="91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/>
          <p:cNvCxnSpPr>
            <a:stCxn id="26" idx="4"/>
            <a:endCxn id="25" idx="0"/>
          </p:cNvCxnSpPr>
          <p:nvPr/>
        </p:nvCxnSpPr>
        <p:spPr>
          <a:xfrm flipH="1">
            <a:off x="3477327" y="2629766"/>
            <a:ext cx="167995" cy="1610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/>
          <p:cNvCxnSpPr>
            <a:stCxn id="24" idx="4"/>
            <a:endCxn id="25" idx="1"/>
          </p:cNvCxnSpPr>
          <p:nvPr/>
        </p:nvCxnSpPr>
        <p:spPr>
          <a:xfrm>
            <a:off x="3393330" y="2688425"/>
            <a:ext cx="24601" cy="1271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/>
          <p:cNvCxnSpPr>
            <a:stCxn id="30" idx="6"/>
            <a:endCxn id="24" idx="2"/>
          </p:cNvCxnSpPr>
          <p:nvPr/>
        </p:nvCxnSpPr>
        <p:spPr>
          <a:xfrm flipV="1">
            <a:off x="3155160" y="2603895"/>
            <a:ext cx="154172" cy="106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/>
          <p:cNvCxnSpPr>
            <a:stCxn id="24" idx="3"/>
            <a:endCxn id="31" idx="7"/>
          </p:cNvCxnSpPr>
          <p:nvPr/>
        </p:nvCxnSpPr>
        <p:spPr>
          <a:xfrm flipH="1">
            <a:off x="3210300" y="2663667"/>
            <a:ext cx="123634" cy="1326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圓角矩形 39"/>
          <p:cNvSpPr/>
          <p:nvPr/>
        </p:nvSpPr>
        <p:spPr>
          <a:xfrm>
            <a:off x="2937193" y="2071736"/>
            <a:ext cx="978196" cy="98670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橢圓 40"/>
          <p:cNvSpPr/>
          <p:nvPr/>
        </p:nvSpPr>
        <p:spPr>
          <a:xfrm>
            <a:off x="3309333" y="3674287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橢圓 41"/>
          <p:cNvSpPr/>
          <p:nvPr/>
        </p:nvSpPr>
        <p:spPr>
          <a:xfrm>
            <a:off x="3393330" y="3945772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橢圓 42"/>
          <p:cNvSpPr/>
          <p:nvPr/>
        </p:nvSpPr>
        <p:spPr>
          <a:xfrm>
            <a:off x="3561325" y="3615628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橢圓 43"/>
          <p:cNvSpPr/>
          <p:nvPr/>
        </p:nvSpPr>
        <p:spPr>
          <a:xfrm>
            <a:off x="3078961" y="3358855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橢圓 44"/>
          <p:cNvSpPr/>
          <p:nvPr/>
        </p:nvSpPr>
        <p:spPr>
          <a:xfrm>
            <a:off x="2987166" y="3684912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橢圓 45"/>
          <p:cNvSpPr/>
          <p:nvPr/>
        </p:nvSpPr>
        <p:spPr>
          <a:xfrm>
            <a:off x="3066908" y="3926439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7" name="直線接點 46"/>
          <p:cNvCxnSpPr>
            <a:stCxn id="44" idx="4"/>
            <a:endCxn id="45" idx="0"/>
          </p:cNvCxnSpPr>
          <p:nvPr/>
        </p:nvCxnSpPr>
        <p:spPr>
          <a:xfrm flipH="1">
            <a:off x="3071164" y="3527915"/>
            <a:ext cx="91795" cy="1569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接點 47"/>
          <p:cNvCxnSpPr>
            <a:stCxn id="43" idx="4"/>
            <a:endCxn id="42" idx="0"/>
          </p:cNvCxnSpPr>
          <p:nvPr/>
        </p:nvCxnSpPr>
        <p:spPr>
          <a:xfrm flipH="1">
            <a:off x="3477328" y="3784688"/>
            <a:ext cx="167995" cy="1610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/>
          <p:cNvCxnSpPr>
            <a:stCxn id="41" idx="4"/>
            <a:endCxn id="42" idx="1"/>
          </p:cNvCxnSpPr>
          <p:nvPr/>
        </p:nvCxnSpPr>
        <p:spPr>
          <a:xfrm>
            <a:off x="3393331" y="3843347"/>
            <a:ext cx="24601" cy="1271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接點 49"/>
          <p:cNvCxnSpPr>
            <a:stCxn id="45" idx="6"/>
            <a:endCxn id="41" idx="2"/>
          </p:cNvCxnSpPr>
          <p:nvPr/>
        </p:nvCxnSpPr>
        <p:spPr>
          <a:xfrm flipV="1">
            <a:off x="3155161" y="3758817"/>
            <a:ext cx="154172" cy="106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接點 50"/>
          <p:cNvCxnSpPr>
            <a:stCxn id="41" idx="3"/>
            <a:endCxn id="46" idx="7"/>
          </p:cNvCxnSpPr>
          <p:nvPr/>
        </p:nvCxnSpPr>
        <p:spPr>
          <a:xfrm flipH="1">
            <a:off x="3210301" y="3818589"/>
            <a:ext cx="123634" cy="1326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圓角矩形 51"/>
          <p:cNvSpPr/>
          <p:nvPr/>
        </p:nvSpPr>
        <p:spPr>
          <a:xfrm>
            <a:off x="2937194" y="3226658"/>
            <a:ext cx="978196" cy="98670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橢圓 52"/>
          <p:cNvSpPr/>
          <p:nvPr/>
        </p:nvSpPr>
        <p:spPr>
          <a:xfrm>
            <a:off x="4456589" y="3674287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橢圓 53"/>
          <p:cNvSpPr/>
          <p:nvPr/>
        </p:nvSpPr>
        <p:spPr>
          <a:xfrm>
            <a:off x="4540586" y="3945772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橢圓 54"/>
          <p:cNvSpPr/>
          <p:nvPr/>
        </p:nvSpPr>
        <p:spPr>
          <a:xfrm>
            <a:off x="4708581" y="3615628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橢圓 55"/>
          <p:cNvSpPr/>
          <p:nvPr/>
        </p:nvSpPr>
        <p:spPr>
          <a:xfrm>
            <a:off x="4226217" y="3358855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橢圓 56"/>
          <p:cNvSpPr/>
          <p:nvPr/>
        </p:nvSpPr>
        <p:spPr>
          <a:xfrm>
            <a:off x="4134422" y="3684912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橢圓 57"/>
          <p:cNvSpPr/>
          <p:nvPr/>
        </p:nvSpPr>
        <p:spPr>
          <a:xfrm>
            <a:off x="4214164" y="3926439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9" name="直線接點 58"/>
          <p:cNvCxnSpPr>
            <a:stCxn id="56" idx="4"/>
            <a:endCxn id="57" idx="0"/>
          </p:cNvCxnSpPr>
          <p:nvPr/>
        </p:nvCxnSpPr>
        <p:spPr>
          <a:xfrm flipH="1">
            <a:off x="4218420" y="3527915"/>
            <a:ext cx="91795" cy="1569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接點 59"/>
          <p:cNvCxnSpPr>
            <a:stCxn id="55" idx="4"/>
            <a:endCxn id="54" idx="0"/>
          </p:cNvCxnSpPr>
          <p:nvPr/>
        </p:nvCxnSpPr>
        <p:spPr>
          <a:xfrm flipH="1">
            <a:off x="4624584" y="3784688"/>
            <a:ext cx="167995" cy="1610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接點 60"/>
          <p:cNvCxnSpPr>
            <a:stCxn id="53" idx="4"/>
            <a:endCxn id="54" idx="1"/>
          </p:cNvCxnSpPr>
          <p:nvPr/>
        </p:nvCxnSpPr>
        <p:spPr>
          <a:xfrm>
            <a:off x="4540587" y="3843347"/>
            <a:ext cx="24601" cy="1271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接點 61"/>
          <p:cNvCxnSpPr>
            <a:stCxn id="57" idx="6"/>
            <a:endCxn id="53" idx="2"/>
          </p:cNvCxnSpPr>
          <p:nvPr/>
        </p:nvCxnSpPr>
        <p:spPr>
          <a:xfrm flipV="1">
            <a:off x="4302417" y="3758817"/>
            <a:ext cx="154172" cy="106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接點 62"/>
          <p:cNvCxnSpPr>
            <a:stCxn id="53" idx="3"/>
            <a:endCxn id="58" idx="7"/>
          </p:cNvCxnSpPr>
          <p:nvPr/>
        </p:nvCxnSpPr>
        <p:spPr>
          <a:xfrm flipH="1">
            <a:off x="4357557" y="3818589"/>
            <a:ext cx="123634" cy="1326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圓角矩形 63"/>
          <p:cNvSpPr/>
          <p:nvPr/>
        </p:nvSpPr>
        <p:spPr>
          <a:xfrm>
            <a:off x="4084450" y="3226658"/>
            <a:ext cx="978196" cy="98670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橢圓 64"/>
          <p:cNvSpPr/>
          <p:nvPr/>
        </p:nvSpPr>
        <p:spPr>
          <a:xfrm>
            <a:off x="4456589" y="4803160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橢圓 65"/>
          <p:cNvSpPr/>
          <p:nvPr/>
        </p:nvSpPr>
        <p:spPr>
          <a:xfrm>
            <a:off x="4540586" y="5074645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橢圓 66"/>
          <p:cNvSpPr/>
          <p:nvPr/>
        </p:nvSpPr>
        <p:spPr>
          <a:xfrm>
            <a:off x="4226217" y="4487728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橢圓 67"/>
          <p:cNvSpPr/>
          <p:nvPr/>
        </p:nvSpPr>
        <p:spPr>
          <a:xfrm>
            <a:off x="4134422" y="4813785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9" name="直線接點 68"/>
          <p:cNvCxnSpPr>
            <a:stCxn id="67" idx="4"/>
            <a:endCxn id="68" idx="0"/>
          </p:cNvCxnSpPr>
          <p:nvPr/>
        </p:nvCxnSpPr>
        <p:spPr>
          <a:xfrm flipH="1">
            <a:off x="4218420" y="4656788"/>
            <a:ext cx="91795" cy="1569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接點 69"/>
          <p:cNvCxnSpPr>
            <a:stCxn id="65" idx="4"/>
            <a:endCxn id="66" idx="1"/>
          </p:cNvCxnSpPr>
          <p:nvPr/>
        </p:nvCxnSpPr>
        <p:spPr>
          <a:xfrm>
            <a:off x="4540587" y="4972220"/>
            <a:ext cx="24601" cy="1271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接點 70"/>
          <p:cNvCxnSpPr>
            <a:stCxn id="68" idx="6"/>
            <a:endCxn id="65" idx="2"/>
          </p:cNvCxnSpPr>
          <p:nvPr/>
        </p:nvCxnSpPr>
        <p:spPr>
          <a:xfrm flipV="1">
            <a:off x="4302417" y="4887690"/>
            <a:ext cx="154172" cy="106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圓角矩形 71"/>
          <p:cNvSpPr/>
          <p:nvPr/>
        </p:nvSpPr>
        <p:spPr>
          <a:xfrm>
            <a:off x="4084450" y="4355531"/>
            <a:ext cx="978196" cy="98670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橢圓 72"/>
          <p:cNvSpPr/>
          <p:nvPr/>
        </p:nvSpPr>
        <p:spPr>
          <a:xfrm>
            <a:off x="5602780" y="4803160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橢圓 73"/>
          <p:cNvSpPr/>
          <p:nvPr/>
        </p:nvSpPr>
        <p:spPr>
          <a:xfrm>
            <a:off x="5686777" y="5074645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橢圓 74"/>
          <p:cNvSpPr/>
          <p:nvPr/>
        </p:nvSpPr>
        <p:spPr>
          <a:xfrm>
            <a:off x="5372408" y="4487728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橢圓 75"/>
          <p:cNvSpPr/>
          <p:nvPr/>
        </p:nvSpPr>
        <p:spPr>
          <a:xfrm>
            <a:off x="5280613" y="4813785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7" name="直線接點 76"/>
          <p:cNvCxnSpPr>
            <a:stCxn id="75" idx="4"/>
            <a:endCxn id="76" idx="0"/>
          </p:cNvCxnSpPr>
          <p:nvPr/>
        </p:nvCxnSpPr>
        <p:spPr>
          <a:xfrm flipH="1">
            <a:off x="5364611" y="4656788"/>
            <a:ext cx="91795" cy="1569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接點 77"/>
          <p:cNvCxnSpPr>
            <a:stCxn id="73" idx="4"/>
            <a:endCxn id="74" idx="1"/>
          </p:cNvCxnSpPr>
          <p:nvPr/>
        </p:nvCxnSpPr>
        <p:spPr>
          <a:xfrm>
            <a:off x="5686778" y="4972220"/>
            <a:ext cx="24601" cy="1271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接點 78"/>
          <p:cNvCxnSpPr>
            <a:stCxn id="76" idx="6"/>
            <a:endCxn id="73" idx="2"/>
          </p:cNvCxnSpPr>
          <p:nvPr/>
        </p:nvCxnSpPr>
        <p:spPr>
          <a:xfrm flipV="1">
            <a:off x="5448608" y="4887690"/>
            <a:ext cx="154172" cy="106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圓角矩形 79"/>
          <p:cNvSpPr/>
          <p:nvPr/>
        </p:nvSpPr>
        <p:spPr>
          <a:xfrm>
            <a:off x="5230641" y="4355531"/>
            <a:ext cx="978196" cy="98670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8" name="橢圓 107"/>
          <p:cNvSpPr/>
          <p:nvPr/>
        </p:nvSpPr>
        <p:spPr>
          <a:xfrm>
            <a:off x="5628176" y="3663363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9" name="橢圓 108"/>
          <p:cNvSpPr/>
          <p:nvPr/>
        </p:nvSpPr>
        <p:spPr>
          <a:xfrm>
            <a:off x="5712173" y="3934848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0" name="橢圓 109"/>
          <p:cNvSpPr/>
          <p:nvPr/>
        </p:nvSpPr>
        <p:spPr>
          <a:xfrm>
            <a:off x="5880168" y="3604704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1" name="橢圓 110"/>
          <p:cNvSpPr/>
          <p:nvPr/>
        </p:nvSpPr>
        <p:spPr>
          <a:xfrm>
            <a:off x="5397804" y="3347931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2" name="橢圓 111"/>
          <p:cNvSpPr/>
          <p:nvPr/>
        </p:nvSpPr>
        <p:spPr>
          <a:xfrm>
            <a:off x="5306009" y="3673988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3" name="橢圓 112"/>
          <p:cNvSpPr/>
          <p:nvPr/>
        </p:nvSpPr>
        <p:spPr>
          <a:xfrm>
            <a:off x="5385751" y="3915515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4" name="直線接點 113"/>
          <p:cNvCxnSpPr>
            <a:stCxn id="111" idx="4"/>
            <a:endCxn id="112" idx="0"/>
          </p:cNvCxnSpPr>
          <p:nvPr/>
        </p:nvCxnSpPr>
        <p:spPr>
          <a:xfrm flipH="1">
            <a:off x="5390007" y="3516991"/>
            <a:ext cx="91795" cy="1569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接點 114"/>
          <p:cNvCxnSpPr>
            <a:stCxn id="110" idx="4"/>
            <a:endCxn id="109" idx="0"/>
          </p:cNvCxnSpPr>
          <p:nvPr/>
        </p:nvCxnSpPr>
        <p:spPr>
          <a:xfrm flipH="1">
            <a:off x="5796171" y="3773764"/>
            <a:ext cx="167995" cy="1610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接點 115"/>
          <p:cNvCxnSpPr>
            <a:stCxn id="108" idx="4"/>
            <a:endCxn id="109" idx="1"/>
          </p:cNvCxnSpPr>
          <p:nvPr/>
        </p:nvCxnSpPr>
        <p:spPr>
          <a:xfrm>
            <a:off x="5712174" y="3832423"/>
            <a:ext cx="24601" cy="1271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接點 116"/>
          <p:cNvCxnSpPr>
            <a:stCxn id="112" idx="6"/>
            <a:endCxn id="108" idx="2"/>
          </p:cNvCxnSpPr>
          <p:nvPr/>
        </p:nvCxnSpPr>
        <p:spPr>
          <a:xfrm flipV="1">
            <a:off x="5474004" y="3747893"/>
            <a:ext cx="154172" cy="106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接點 117"/>
          <p:cNvCxnSpPr>
            <a:stCxn id="108" idx="3"/>
            <a:endCxn id="113" idx="7"/>
          </p:cNvCxnSpPr>
          <p:nvPr/>
        </p:nvCxnSpPr>
        <p:spPr>
          <a:xfrm flipH="1">
            <a:off x="5529144" y="3807665"/>
            <a:ext cx="123634" cy="1326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圓角矩形 118"/>
          <p:cNvSpPr/>
          <p:nvPr/>
        </p:nvSpPr>
        <p:spPr>
          <a:xfrm>
            <a:off x="5256037" y="3215734"/>
            <a:ext cx="978196" cy="98670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0" name="橢圓 119"/>
          <p:cNvSpPr/>
          <p:nvPr/>
        </p:nvSpPr>
        <p:spPr>
          <a:xfrm>
            <a:off x="6774367" y="3659663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1" name="橢圓 120"/>
          <p:cNvSpPr/>
          <p:nvPr/>
        </p:nvSpPr>
        <p:spPr>
          <a:xfrm>
            <a:off x="6858364" y="3931148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2" name="橢圓 121"/>
          <p:cNvSpPr/>
          <p:nvPr/>
        </p:nvSpPr>
        <p:spPr>
          <a:xfrm>
            <a:off x="7026359" y="3601004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3" name="橢圓 122"/>
          <p:cNvSpPr/>
          <p:nvPr/>
        </p:nvSpPr>
        <p:spPr>
          <a:xfrm>
            <a:off x="6543995" y="3344231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4" name="橢圓 123"/>
          <p:cNvSpPr/>
          <p:nvPr/>
        </p:nvSpPr>
        <p:spPr>
          <a:xfrm>
            <a:off x="6452200" y="3670288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5" name="橢圓 124"/>
          <p:cNvSpPr/>
          <p:nvPr/>
        </p:nvSpPr>
        <p:spPr>
          <a:xfrm>
            <a:off x="6531942" y="3911815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6" name="直線接點 125"/>
          <p:cNvCxnSpPr>
            <a:stCxn id="123" idx="4"/>
            <a:endCxn id="124" idx="0"/>
          </p:cNvCxnSpPr>
          <p:nvPr/>
        </p:nvCxnSpPr>
        <p:spPr>
          <a:xfrm flipH="1">
            <a:off x="6536198" y="3513291"/>
            <a:ext cx="91795" cy="1569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線接點 126"/>
          <p:cNvCxnSpPr>
            <a:stCxn id="122" idx="4"/>
            <a:endCxn id="121" idx="0"/>
          </p:cNvCxnSpPr>
          <p:nvPr/>
        </p:nvCxnSpPr>
        <p:spPr>
          <a:xfrm flipH="1">
            <a:off x="6942362" y="3770064"/>
            <a:ext cx="167995" cy="1610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接點 127"/>
          <p:cNvCxnSpPr>
            <a:stCxn id="120" idx="4"/>
            <a:endCxn id="121" idx="1"/>
          </p:cNvCxnSpPr>
          <p:nvPr/>
        </p:nvCxnSpPr>
        <p:spPr>
          <a:xfrm>
            <a:off x="6858365" y="3828723"/>
            <a:ext cx="24601" cy="1271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線接點 128"/>
          <p:cNvCxnSpPr>
            <a:stCxn id="124" idx="6"/>
            <a:endCxn id="120" idx="2"/>
          </p:cNvCxnSpPr>
          <p:nvPr/>
        </p:nvCxnSpPr>
        <p:spPr>
          <a:xfrm flipV="1">
            <a:off x="6620195" y="3744193"/>
            <a:ext cx="154172" cy="106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接點 129"/>
          <p:cNvCxnSpPr>
            <a:stCxn id="120" idx="3"/>
            <a:endCxn id="125" idx="7"/>
          </p:cNvCxnSpPr>
          <p:nvPr/>
        </p:nvCxnSpPr>
        <p:spPr>
          <a:xfrm flipH="1">
            <a:off x="6675335" y="3803965"/>
            <a:ext cx="123634" cy="1326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橢圓 130"/>
          <p:cNvSpPr/>
          <p:nvPr/>
        </p:nvSpPr>
        <p:spPr>
          <a:xfrm>
            <a:off x="6774727" y="2508160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2" name="橢圓 131"/>
          <p:cNvSpPr/>
          <p:nvPr/>
        </p:nvSpPr>
        <p:spPr>
          <a:xfrm>
            <a:off x="6858724" y="2779645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3" name="橢圓 132"/>
          <p:cNvSpPr/>
          <p:nvPr/>
        </p:nvSpPr>
        <p:spPr>
          <a:xfrm>
            <a:off x="7026719" y="2449501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4" name="橢圓 133"/>
          <p:cNvSpPr/>
          <p:nvPr/>
        </p:nvSpPr>
        <p:spPr>
          <a:xfrm>
            <a:off x="7167068" y="2687845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5" name="橢圓 134"/>
          <p:cNvSpPr/>
          <p:nvPr/>
        </p:nvSpPr>
        <p:spPr>
          <a:xfrm>
            <a:off x="6544355" y="2192728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6" name="橢圓 135"/>
          <p:cNvSpPr/>
          <p:nvPr/>
        </p:nvSpPr>
        <p:spPr>
          <a:xfrm>
            <a:off x="6858723" y="2144699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7" name="橢圓 136"/>
          <p:cNvSpPr/>
          <p:nvPr/>
        </p:nvSpPr>
        <p:spPr>
          <a:xfrm>
            <a:off x="6452560" y="2518785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8" name="橢圓 137"/>
          <p:cNvSpPr/>
          <p:nvPr/>
        </p:nvSpPr>
        <p:spPr>
          <a:xfrm>
            <a:off x="6532302" y="2760312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9" name="直線接點 138"/>
          <p:cNvCxnSpPr>
            <a:stCxn id="135" idx="4"/>
            <a:endCxn id="137" idx="0"/>
          </p:cNvCxnSpPr>
          <p:nvPr/>
        </p:nvCxnSpPr>
        <p:spPr>
          <a:xfrm flipH="1">
            <a:off x="6536558" y="2361788"/>
            <a:ext cx="91795" cy="1569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線接點 139"/>
          <p:cNvCxnSpPr>
            <a:stCxn id="136" idx="4"/>
            <a:endCxn id="131" idx="0"/>
          </p:cNvCxnSpPr>
          <p:nvPr/>
        </p:nvCxnSpPr>
        <p:spPr>
          <a:xfrm flipH="1">
            <a:off x="6858725" y="2313759"/>
            <a:ext cx="83996" cy="1944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接點 140"/>
          <p:cNvCxnSpPr>
            <a:stCxn id="136" idx="5"/>
            <a:endCxn id="133" idx="1"/>
          </p:cNvCxnSpPr>
          <p:nvPr/>
        </p:nvCxnSpPr>
        <p:spPr>
          <a:xfrm>
            <a:off x="7002116" y="2289001"/>
            <a:ext cx="49205" cy="1852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線接點 141"/>
          <p:cNvCxnSpPr>
            <a:stCxn id="134" idx="2"/>
            <a:endCxn id="132" idx="6"/>
          </p:cNvCxnSpPr>
          <p:nvPr/>
        </p:nvCxnSpPr>
        <p:spPr>
          <a:xfrm flipH="1">
            <a:off x="7026719" y="2772375"/>
            <a:ext cx="140349" cy="91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線接點 142"/>
          <p:cNvCxnSpPr>
            <a:stCxn id="133" idx="4"/>
            <a:endCxn id="132" idx="0"/>
          </p:cNvCxnSpPr>
          <p:nvPr/>
        </p:nvCxnSpPr>
        <p:spPr>
          <a:xfrm flipH="1">
            <a:off x="6942722" y="2618561"/>
            <a:ext cx="167995" cy="1610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線接點 143"/>
          <p:cNvCxnSpPr>
            <a:stCxn id="131" idx="4"/>
            <a:endCxn id="132" idx="1"/>
          </p:cNvCxnSpPr>
          <p:nvPr/>
        </p:nvCxnSpPr>
        <p:spPr>
          <a:xfrm>
            <a:off x="6858725" y="2677220"/>
            <a:ext cx="24601" cy="1271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線接點 144"/>
          <p:cNvCxnSpPr>
            <a:stCxn id="137" idx="6"/>
            <a:endCxn id="131" idx="2"/>
          </p:cNvCxnSpPr>
          <p:nvPr/>
        </p:nvCxnSpPr>
        <p:spPr>
          <a:xfrm flipV="1">
            <a:off x="6620555" y="2592690"/>
            <a:ext cx="154172" cy="106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線接點 145"/>
          <p:cNvCxnSpPr>
            <a:stCxn id="131" idx="3"/>
            <a:endCxn id="138" idx="7"/>
          </p:cNvCxnSpPr>
          <p:nvPr/>
        </p:nvCxnSpPr>
        <p:spPr>
          <a:xfrm flipH="1">
            <a:off x="6675695" y="2652462"/>
            <a:ext cx="123634" cy="1326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圓角矩形 146"/>
          <p:cNvSpPr/>
          <p:nvPr/>
        </p:nvSpPr>
        <p:spPr>
          <a:xfrm>
            <a:off x="6402588" y="2060531"/>
            <a:ext cx="978196" cy="98670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8" name="橢圓 147"/>
          <p:cNvSpPr/>
          <p:nvPr/>
        </p:nvSpPr>
        <p:spPr>
          <a:xfrm>
            <a:off x="7983295" y="2504741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9" name="橢圓 148"/>
          <p:cNvSpPr/>
          <p:nvPr/>
        </p:nvSpPr>
        <p:spPr>
          <a:xfrm>
            <a:off x="8067292" y="2776226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0" name="橢圓 149"/>
          <p:cNvSpPr/>
          <p:nvPr/>
        </p:nvSpPr>
        <p:spPr>
          <a:xfrm>
            <a:off x="8235287" y="2446082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1" name="橢圓 150"/>
          <p:cNvSpPr/>
          <p:nvPr/>
        </p:nvSpPr>
        <p:spPr>
          <a:xfrm>
            <a:off x="8375636" y="2684426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2" name="橢圓 151"/>
          <p:cNvSpPr/>
          <p:nvPr/>
        </p:nvSpPr>
        <p:spPr>
          <a:xfrm>
            <a:off x="7752923" y="2189309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3" name="橢圓 152"/>
          <p:cNvSpPr/>
          <p:nvPr/>
        </p:nvSpPr>
        <p:spPr>
          <a:xfrm>
            <a:off x="8067291" y="2141280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4" name="橢圓 153"/>
          <p:cNvSpPr/>
          <p:nvPr/>
        </p:nvSpPr>
        <p:spPr>
          <a:xfrm>
            <a:off x="7661128" y="2515366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5" name="橢圓 154"/>
          <p:cNvSpPr/>
          <p:nvPr/>
        </p:nvSpPr>
        <p:spPr>
          <a:xfrm>
            <a:off x="7740870" y="2756893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6" name="直線接點 155"/>
          <p:cNvCxnSpPr>
            <a:stCxn id="152" idx="4"/>
            <a:endCxn id="154" idx="0"/>
          </p:cNvCxnSpPr>
          <p:nvPr/>
        </p:nvCxnSpPr>
        <p:spPr>
          <a:xfrm flipH="1">
            <a:off x="7745126" y="2358369"/>
            <a:ext cx="91795" cy="1569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線接點 156"/>
          <p:cNvCxnSpPr>
            <a:stCxn id="153" idx="4"/>
            <a:endCxn id="148" idx="0"/>
          </p:cNvCxnSpPr>
          <p:nvPr/>
        </p:nvCxnSpPr>
        <p:spPr>
          <a:xfrm flipH="1">
            <a:off x="8067293" y="2310340"/>
            <a:ext cx="83996" cy="1944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線接點 157"/>
          <p:cNvCxnSpPr>
            <a:stCxn id="153" idx="5"/>
            <a:endCxn id="150" idx="1"/>
          </p:cNvCxnSpPr>
          <p:nvPr/>
        </p:nvCxnSpPr>
        <p:spPr>
          <a:xfrm>
            <a:off x="8210684" y="2285582"/>
            <a:ext cx="49205" cy="1852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線接點 158"/>
          <p:cNvCxnSpPr>
            <a:stCxn id="151" idx="2"/>
            <a:endCxn id="149" idx="6"/>
          </p:cNvCxnSpPr>
          <p:nvPr/>
        </p:nvCxnSpPr>
        <p:spPr>
          <a:xfrm flipH="1">
            <a:off x="8235287" y="2768956"/>
            <a:ext cx="140349" cy="91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線接點 159"/>
          <p:cNvCxnSpPr>
            <a:stCxn id="150" idx="4"/>
            <a:endCxn id="149" idx="0"/>
          </p:cNvCxnSpPr>
          <p:nvPr/>
        </p:nvCxnSpPr>
        <p:spPr>
          <a:xfrm flipH="1">
            <a:off x="8151290" y="2615142"/>
            <a:ext cx="167995" cy="1610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線接點 160"/>
          <p:cNvCxnSpPr>
            <a:stCxn id="148" idx="4"/>
            <a:endCxn id="149" idx="1"/>
          </p:cNvCxnSpPr>
          <p:nvPr/>
        </p:nvCxnSpPr>
        <p:spPr>
          <a:xfrm>
            <a:off x="8067293" y="2673801"/>
            <a:ext cx="24601" cy="1271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線接點 161"/>
          <p:cNvCxnSpPr>
            <a:stCxn id="154" idx="6"/>
            <a:endCxn id="148" idx="2"/>
          </p:cNvCxnSpPr>
          <p:nvPr/>
        </p:nvCxnSpPr>
        <p:spPr>
          <a:xfrm flipV="1">
            <a:off x="7829123" y="2589271"/>
            <a:ext cx="154172" cy="106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線接點 162"/>
          <p:cNvCxnSpPr>
            <a:stCxn id="148" idx="3"/>
            <a:endCxn id="155" idx="7"/>
          </p:cNvCxnSpPr>
          <p:nvPr/>
        </p:nvCxnSpPr>
        <p:spPr>
          <a:xfrm flipH="1">
            <a:off x="7884263" y="2649043"/>
            <a:ext cx="123634" cy="1326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線單箭頭接點 163"/>
          <p:cNvCxnSpPr>
            <a:stCxn id="23" idx="3"/>
            <a:endCxn id="40" idx="1"/>
          </p:cNvCxnSpPr>
          <p:nvPr/>
        </p:nvCxnSpPr>
        <p:spPr>
          <a:xfrm>
            <a:off x="2769198" y="2565087"/>
            <a:ext cx="167995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直線單箭頭接點 164"/>
          <p:cNvCxnSpPr>
            <a:stCxn id="40" idx="2"/>
            <a:endCxn id="52" idx="0"/>
          </p:cNvCxnSpPr>
          <p:nvPr/>
        </p:nvCxnSpPr>
        <p:spPr>
          <a:xfrm>
            <a:off x="3426291" y="3058438"/>
            <a:ext cx="1" cy="16822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直線單箭頭接點 165"/>
          <p:cNvCxnSpPr>
            <a:stCxn id="52" idx="3"/>
            <a:endCxn id="64" idx="1"/>
          </p:cNvCxnSpPr>
          <p:nvPr/>
        </p:nvCxnSpPr>
        <p:spPr>
          <a:xfrm>
            <a:off x="3915390" y="3720009"/>
            <a:ext cx="16906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直線單箭頭接點 166"/>
          <p:cNvCxnSpPr>
            <a:stCxn id="64" idx="2"/>
            <a:endCxn id="72" idx="0"/>
          </p:cNvCxnSpPr>
          <p:nvPr/>
        </p:nvCxnSpPr>
        <p:spPr>
          <a:xfrm>
            <a:off x="4573548" y="4213360"/>
            <a:ext cx="0" cy="14217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直線單箭頭接點 167"/>
          <p:cNvCxnSpPr>
            <a:stCxn id="72" idx="3"/>
            <a:endCxn id="80" idx="1"/>
          </p:cNvCxnSpPr>
          <p:nvPr/>
        </p:nvCxnSpPr>
        <p:spPr>
          <a:xfrm>
            <a:off x="5062646" y="4848882"/>
            <a:ext cx="167995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直線單箭頭接點 172"/>
          <p:cNvCxnSpPr>
            <a:endCxn id="119" idx="2"/>
          </p:cNvCxnSpPr>
          <p:nvPr/>
        </p:nvCxnSpPr>
        <p:spPr>
          <a:xfrm flipV="1">
            <a:off x="5739811" y="4202436"/>
            <a:ext cx="5324" cy="15240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直線單箭頭接點 173"/>
          <p:cNvCxnSpPr>
            <a:stCxn id="119" idx="3"/>
            <a:endCxn id="5" idx="1"/>
          </p:cNvCxnSpPr>
          <p:nvPr/>
        </p:nvCxnSpPr>
        <p:spPr>
          <a:xfrm flipV="1">
            <a:off x="6234233" y="3705385"/>
            <a:ext cx="167995" cy="37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直線單箭頭接點 174"/>
          <p:cNvCxnSpPr>
            <a:stCxn id="5" idx="0"/>
            <a:endCxn id="147" idx="2"/>
          </p:cNvCxnSpPr>
          <p:nvPr/>
        </p:nvCxnSpPr>
        <p:spPr>
          <a:xfrm flipV="1">
            <a:off x="6891326" y="3047233"/>
            <a:ext cx="360" cy="16480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直線單箭頭接點 175"/>
          <p:cNvCxnSpPr>
            <a:stCxn id="147" idx="3"/>
            <a:endCxn id="6" idx="1"/>
          </p:cNvCxnSpPr>
          <p:nvPr/>
        </p:nvCxnSpPr>
        <p:spPr>
          <a:xfrm flipV="1">
            <a:off x="7380784" y="2550463"/>
            <a:ext cx="230372" cy="341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7" name="文字方塊 176"/>
          <p:cNvSpPr txBox="1"/>
          <p:nvPr/>
        </p:nvSpPr>
        <p:spPr>
          <a:xfrm>
            <a:off x="1785792" y="1876225"/>
            <a:ext cx="7617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smtClean="0"/>
              <a:t>dim=1433</a:t>
            </a:r>
            <a:endParaRPr lang="zh-TW" altLang="en-US" sz="1100" dirty="0"/>
          </a:p>
        </p:txBody>
      </p:sp>
      <p:sp>
        <p:nvSpPr>
          <p:cNvPr id="178" name="文字方塊 177"/>
          <p:cNvSpPr txBox="1"/>
          <p:nvPr/>
        </p:nvSpPr>
        <p:spPr>
          <a:xfrm>
            <a:off x="2890286" y="1878624"/>
            <a:ext cx="6896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smtClean="0"/>
              <a:t>dim=</a:t>
            </a:r>
            <a:r>
              <a:rPr lang="en-US" altLang="zh-TW" sz="1100" dirty="0" smtClean="0">
                <a:solidFill>
                  <a:schemeClr val="accent1"/>
                </a:solidFill>
              </a:rPr>
              <a:t>128</a:t>
            </a:r>
            <a:endParaRPr lang="zh-TW" altLang="en-US" sz="1100" dirty="0">
              <a:solidFill>
                <a:schemeClr val="accent1"/>
              </a:solidFill>
            </a:endParaRPr>
          </a:p>
        </p:txBody>
      </p:sp>
      <p:sp>
        <p:nvSpPr>
          <p:cNvPr id="180" name="文字方塊 179"/>
          <p:cNvSpPr txBox="1"/>
          <p:nvPr/>
        </p:nvSpPr>
        <p:spPr>
          <a:xfrm>
            <a:off x="4048818" y="3037178"/>
            <a:ext cx="6174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smtClean="0"/>
              <a:t>dim=</a:t>
            </a:r>
            <a:r>
              <a:rPr lang="en-US" altLang="zh-TW" sz="1100" dirty="0" smtClean="0">
                <a:solidFill>
                  <a:schemeClr val="accent1"/>
                </a:solidFill>
              </a:rPr>
              <a:t>64</a:t>
            </a:r>
            <a:endParaRPr lang="zh-TW" altLang="en-US" sz="1100" dirty="0">
              <a:solidFill>
                <a:schemeClr val="accent1"/>
              </a:solidFill>
            </a:endParaRPr>
          </a:p>
        </p:txBody>
      </p:sp>
      <p:sp>
        <p:nvSpPr>
          <p:cNvPr id="182" name="文字方塊 181"/>
          <p:cNvSpPr txBox="1"/>
          <p:nvPr/>
        </p:nvSpPr>
        <p:spPr>
          <a:xfrm>
            <a:off x="5205002" y="4152213"/>
            <a:ext cx="6174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smtClean="0"/>
              <a:t>dim=</a:t>
            </a:r>
            <a:r>
              <a:rPr lang="en-US" altLang="zh-TW" sz="1100" dirty="0" smtClean="0">
                <a:solidFill>
                  <a:schemeClr val="accent1"/>
                </a:solidFill>
              </a:rPr>
              <a:t>32</a:t>
            </a:r>
            <a:endParaRPr lang="zh-TW" altLang="en-US" sz="1100" dirty="0">
              <a:solidFill>
                <a:schemeClr val="accent1"/>
              </a:solidFill>
            </a:endParaRPr>
          </a:p>
        </p:txBody>
      </p:sp>
      <p:sp>
        <p:nvSpPr>
          <p:cNvPr id="188" name="文字方塊 187"/>
          <p:cNvSpPr txBox="1"/>
          <p:nvPr/>
        </p:nvSpPr>
        <p:spPr>
          <a:xfrm>
            <a:off x="6323553" y="3016525"/>
            <a:ext cx="6174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smtClean="0"/>
              <a:t>dim=</a:t>
            </a:r>
            <a:r>
              <a:rPr lang="en-US" altLang="zh-TW" sz="1100" dirty="0" smtClean="0">
                <a:solidFill>
                  <a:schemeClr val="accent1"/>
                </a:solidFill>
              </a:rPr>
              <a:t>16</a:t>
            </a:r>
            <a:endParaRPr lang="zh-TW" altLang="en-US" sz="1100" dirty="0">
              <a:solidFill>
                <a:schemeClr val="accent1"/>
              </a:solidFill>
            </a:endParaRPr>
          </a:p>
        </p:txBody>
      </p:sp>
      <p:sp>
        <p:nvSpPr>
          <p:cNvPr id="190" name="文字方塊 189"/>
          <p:cNvSpPr txBox="1"/>
          <p:nvPr/>
        </p:nvSpPr>
        <p:spPr>
          <a:xfrm>
            <a:off x="7556795" y="1859847"/>
            <a:ext cx="5453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smtClean="0">
                <a:solidFill>
                  <a:srgbClr val="C00000"/>
                </a:solidFill>
              </a:rPr>
              <a:t>dim=7</a:t>
            </a:r>
            <a:endParaRPr lang="zh-TW" altLang="en-US" sz="1100" dirty="0">
              <a:solidFill>
                <a:srgbClr val="C00000"/>
              </a:solidFill>
            </a:endParaRPr>
          </a:p>
        </p:txBody>
      </p:sp>
      <p:sp>
        <p:nvSpPr>
          <p:cNvPr id="193" name="文字方塊 192"/>
          <p:cNvSpPr txBox="1"/>
          <p:nvPr/>
        </p:nvSpPr>
        <p:spPr>
          <a:xfrm>
            <a:off x="41018" y="29323"/>
            <a:ext cx="25101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5400" dirty="0" smtClean="0">
                <a:solidFill>
                  <a:schemeClr val="bg1">
                    <a:lumMod val="65000"/>
                  </a:schemeClr>
                </a:solidFill>
              </a:rPr>
              <a:t>G-U-Net</a:t>
            </a:r>
            <a:endParaRPr lang="zh-TW" altLang="en-US" sz="5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94" name="矩形 193"/>
          <p:cNvSpPr/>
          <p:nvPr/>
        </p:nvSpPr>
        <p:spPr>
          <a:xfrm>
            <a:off x="1735667" y="1816101"/>
            <a:ext cx="6913033" cy="35687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5" name="矩形 194"/>
          <p:cNvSpPr/>
          <p:nvPr/>
        </p:nvSpPr>
        <p:spPr>
          <a:xfrm>
            <a:off x="9059675" y="3209357"/>
            <a:ext cx="19992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u="sng" dirty="0">
                <a:solidFill>
                  <a:srgbClr val="6C757D"/>
                </a:solidFill>
                <a:latin typeface="Roboto"/>
              </a:rPr>
              <a:t>78.27% (</a:t>
            </a:r>
            <a:r>
              <a:rPr lang="en-US" altLang="zh-TW" u="sng" dirty="0" err="1">
                <a:solidFill>
                  <a:srgbClr val="6C757D"/>
                </a:solidFill>
                <a:latin typeface="Roboto"/>
              </a:rPr>
              <a:t>std</a:t>
            </a:r>
            <a:r>
              <a:rPr lang="en-US" altLang="zh-TW" u="sng" dirty="0">
                <a:solidFill>
                  <a:srgbClr val="6C757D"/>
                </a:solidFill>
                <a:latin typeface="Roboto"/>
              </a:rPr>
              <a:t>=4.47%)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82089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32568" y="2494491"/>
            <a:ext cx="7734299" cy="1325563"/>
          </a:xfrm>
        </p:spPr>
        <p:txBody>
          <a:bodyPr/>
          <a:lstStyle/>
          <a:p>
            <a:r>
              <a:rPr lang="en-US" altLang="zh-TW" dirty="0" smtClean="0"/>
              <a:t>Dataset of Inductive Learning</a:t>
            </a:r>
            <a:endParaRPr lang="zh-TW" altLang="en-US" dirty="0"/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4085169" y="3642254"/>
            <a:ext cx="773429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600" b="1" dirty="0" smtClean="0">
                <a:solidFill>
                  <a:schemeClr val="bg1">
                    <a:lumMod val="65000"/>
                  </a:schemeClr>
                </a:solidFill>
              </a:rPr>
              <a:t>Graph Prediction</a:t>
            </a:r>
            <a:endParaRPr lang="zh-TW" altLang="en-US" sz="3600" b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4179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-104775"/>
            <a:ext cx="10515600" cy="1325563"/>
          </a:xfrm>
        </p:spPr>
        <p:txBody>
          <a:bodyPr/>
          <a:lstStyle/>
          <a:p>
            <a:r>
              <a:rPr lang="en-US" altLang="zh-TW" dirty="0" smtClean="0"/>
              <a:t>Inductive Learning – Dataset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950" y="910154"/>
            <a:ext cx="7655379" cy="581699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536700" y="4859337"/>
            <a:ext cx="169333" cy="2497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536699" y="5300662"/>
            <a:ext cx="981076" cy="2497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1536699" y="5764136"/>
            <a:ext cx="815976" cy="2497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1536699" y="6195936"/>
            <a:ext cx="917576" cy="2497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656167" y="4799554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1.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656167" y="5240879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2.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651933" y="5667854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3.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651933" y="6109179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4.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865033" y="2933170"/>
            <a:ext cx="1312334" cy="4445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1761067" y="4540418"/>
            <a:ext cx="20263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>
                <a:solidFill>
                  <a:srgbClr val="FF0000"/>
                </a:solidFill>
              </a:rPr>
              <a:t>fixed </a:t>
            </a:r>
            <a:r>
              <a:rPr lang="en-US" altLang="zh-TW" sz="2400" dirty="0" smtClean="0">
                <a:solidFill>
                  <a:srgbClr val="FF0000"/>
                </a:solidFill>
              </a:rPr>
              <a:t>file </a:t>
            </a:r>
            <a:r>
              <a:rPr lang="zh-TW" altLang="en-US" sz="2400" dirty="0" smtClean="0">
                <a:solidFill>
                  <a:srgbClr val="FF0000"/>
                </a:solidFill>
              </a:rPr>
              <a:t>name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cxnSp>
        <p:nvCxnSpPr>
          <p:cNvPr id="15" name="直線單箭頭接點 14"/>
          <p:cNvCxnSpPr/>
          <p:nvPr/>
        </p:nvCxnSpPr>
        <p:spPr>
          <a:xfrm>
            <a:off x="7360277" y="2338474"/>
            <a:ext cx="69040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橢圓 15"/>
          <p:cNvSpPr/>
          <p:nvPr/>
        </p:nvSpPr>
        <p:spPr>
          <a:xfrm>
            <a:off x="6374906" y="1975384"/>
            <a:ext cx="62010" cy="64387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/>
          <p:cNvSpPr/>
          <p:nvPr/>
        </p:nvSpPr>
        <p:spPr>
          <a:xfrm>
            <a:off x="6374906" y="2189162"/>
            <a:ext cx="62010" cy="64387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/>
          <p:cNvSpPr/>
          <p:nvPr/>
        </p:nvSpPr>
        <p:spPr>
          <a:xfrm>
            <a:off x="6574931" y="2068711"/>
            <a:ext cx="62010" cy="64387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/>
          <p:cNvSpPr/>
          <p:nvPr/>
        </p:nvSpPr>
        <p:spPr>
          <a:xfrm>
            <a:off x="6520956" y="2297007"/>
            <a:ext cx="62010" cy="64387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/>
          <p:cNvSpPr/>
          <p:nvPr/>
        </p:nvSpPr>
        <p:spPr>
          <a:xfrm>
            <a:off x="6685433" y="2052251"/>
            <a:ext cx="62010" cy="64387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/>
          <p:cNvSpPr/>
          <p:nvPr/>
        </p:nvSpPr>
        <p:spPr>
          <a:xfrm>
            <a:off x="6683748" y="2221355"/>
            <a:ext cx="62010" cy="64387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橢圓 21"/>
          <p:cNvSpPr/>
          <p:nvPr/>
        </p:nvSpPr>
        <p:spPr>
          <a:xfrm>
            <a:off x="6466805" y="2068710"/>
            <a:ext cx="62010" cy="64387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橢圓 22"/>
          <p:cNvSpPr/>
          <p:nvPr/>
        </p:nvSpPr>
        <p:spPr>
          <a:xfrm>
            <a:off x="6727575" y="2300287"/>
            <a:ext cx="62010" cy="64387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/>
          <p:cNvSpPr/>
          <p:nvPr/>
        </p:nvSpPr>
        <p:spPr>
          <a:xfrm>
            <a:off x="6836690" y="2084444"/>
            <a:ext cx="62010" cy="64387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橢圓 24"/>
          <p:cNvSpPr/>
          <p:nvPr/>
        </p:nvSpPr>
        <p:spPr>
          <a:xfrm>
            <a:off x="6898700" y="2242249"/>
            <a:ext cx="62010" cy="64387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橢圓 25"/>
          <p:cNvSpPr/>
          <p:nvPr/>
        </p:nvSpPr>
        <p:spPr>
          <a:xfrm>
            <a:off x="6563640" y="2189265"/>
            <a:ext cx="62010" cy="64387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橢圓 26"/>
          <p:cNvSpPr/>
          <p:nvPr/>
        </p:nvSpPr>
        <p:spPr>
          <a:xfrm>
            <a:off x="7028076" y="2100903"/>
            <a:ext cx="62010" cy="64387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橢圓 27"/>
          <p:cNvSpPr/>
          <p:nvPr/>
        </p:nvSpPr>
        <p:spPr>
          <a:xfrm>
            <a:off x="6707107" y="2128626"/>
            <a:ext cx="62010" cy="64387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橢圓 28"/>
          <p:cNvSpPr/>
          <p:nvPr/>
        </p:nvSpPr>
        <p:spPr>
          <a:xfrm>
            <a:off x="6748269" y="2412023"/>
            <a:ext cx="62010" cy="64387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橢圓 29"/>
          <p:cNvSpPr/>
          <p:nvPr/>
        </p:nvSpPr>
        <p:spPr>
          <a:xfrm>
            <a:off x="6926846" y="2166700"/>
            <a:ext cx="62010" cy="64387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橢圓 30"/>
          <p:cNvSpPr/>
          <p:nvPr/>
        </p:nvSpPr>
        <p:spPr>
          <a:xfrm>
            <a:off x="6853157" y="2450249"/>
            <a:ext cx="62010" cy="64387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橢圓 31"/>
          <p:cNvSpPr/>
          <p:nvPr/>
        </p:nvSpPr>
        <p:spPr>
          <a:xfrm>
            <a:off x="7017634" y="2205493"/>
            <a:ext cx="62010" cy="64387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橢圓 32"/>
          <p:cNvSpPr/>
          <p:nvPr/>
        </p:nvSpPr>
        <p:spPr>
          <a:xfrm>
            <a:off x="7015949" y="2374597"/>
            <a:ext cx="62010" cy="64387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橢圓 33"/>
          <p:cNvSpPr/>
          <p:nvPr/>
        </p:nvSpPr>
        <p:spPr>
          <a:xfrm>
            <a:off x="6799006" y="2221952"/>
            <a:ext cx="62010" cy="64387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橢圓 34"/>
          <p:cNvSpPr/>
          <p:nvPr/>
        </p:nvSpPr>
        <p:spPr>
          <a:xfrm>
            <a:off x="7059776" y="2453529"/>
            <a:ext cx="62010" cy="64387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橢圓 35"/>
          <p:cNvSpPr/>
          <p:nvPr/>
        </p:nvSpPr>
        <p:spPr>
          <a:xfrm>
            <a:off x="7168891" y="2237686"/>
            <a:ext cx="62010" cy="64387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橢圓 36"/>
          <p:cNvSpPr/>
          <p:nvPr/>
        </p:nvSpPr>
        <p:spPr>
          <a:xfrm>
            <a:off x="7230901" y="2395491"/>
            <a:ext cx="62010" cy="64387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橢圓 37"/>
          <p:cNvSpPr/>
          <p:nvPr/>
        </p:nvSpPr>
        <p:spPr>
          <a:xfrm>
            <a:off x="6895841" y="2342507"/>
            <a:ext cx="62010" cy="64387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橢圓 38"/>
          <p:cNvSpPr/>
          <p:nvPr/>
        </p:nvSpPr>
        <p:spPr>
          <a:xfrm>
            <a:off x="6652743" y="2452372"/>
            <a:ext cx="62010" cy="64387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0" name="直線接點 39"/>
          <p:cNvCxnSpPr>
            <a:stCxn id="16" idx="5"/>
            <a:endCxn id="22" idx="1"/>
          </p:cNvCxnSpPr>
          <p:nvPr/>
        </p:nvCxnSpPr>
        <p:spPr>
          <a:xfrm>
            <a:off x="6427835" y="2030342"/>
            <a:ext cx="48051" cy="4779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/>
          <p:cNvCxnSpPr>
            <a:stCxn id="22" idx="5"/>
            <a:endCxn id="26" idx="1"/>
          </p:cNvCxnSpPr>
          <p:nvPr/>
        </p:nvCxnSpPr>
        <p:spPr>
          <a:xfrm>
            <a:off x="6519734" y="2123668"/>
            <a:ext cx="52987" cy="750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/>
          <p:cNvCxnSpPr>
            <a:stCxn id="18" idx="5"/>
            <a:endCxn id="26" idx="0"/>
          </p:cNvCxnSpPr>
          <p:nvPr/>
        </p:nvCxnSpPr>
        <p:spPr>
          <a:xfrm flipH="1">
            <a:off x="6594645" y="2123669"/>
            <a:ext cx="33215" cy="655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/>
          <p:cNvCxnSpPr>
            <a:stCxn id="28" idx="5"/>
            <a:endCxn id="34" idx="1"/>
          </p:cNvCxnSpPr>
          <p:nvPr/>
        </p:nvCxnSpPr>
        <p:spPr>
          <a:xfrm>
            <a:off x="6760036" y="2183584"/>
            <a:ext cx="48051" cy="4779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/>
          <p:cNvCxnSpPr>
            <a:stCxn id="26" idx="5"/>
            <a:endCxn id="21" idx="2"/>
          </p:cNvCxnSpPr>
          <p:nvPr/>
        </p:nvCxnSpPr>
        <p:spPr>
          <a:xfrm>
            <a:off x="6616569" y="2244223"/>
            <a:ext cx="67179" cy="932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/>
          <p:cNvCxnSpPr>
            <a:stCxn id="25" idx="5"/>
            <a:endCxn id="33" idx="1"/>
          </p:cNvCxnSpPr>
          <p:nvPr/>
        </p:nvCxnSpPr>
        <p:spPr>
          <a:xfrm>
            <a:off x="6951629" y="2297207"/>
            <a:ext cx="73401" cy="8681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/>
          <p:cNvCxnSpPr>
            <a:stCxn id="21" idx="5"/>
            <a:endCxn id="23" idx="0"/>
          </p:cNvCxnSpPr>
          <p:nvPr/>
        </p:nvCxnSpPr>
        <p:spPr>
          <a:xfrm>
            <a:off x="6736677" y="2276313"/>
            <a:ext cx="21903" cy="23974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/>
          <p:cNvCxnSpPr>
            <a:stCxn id="39" idx="7"/>
            <a:endCxn id="23" idx="4"/>
          </p:cNvCxnSpPr>
          <p:nvPr/>
        </p:nvCxnSpPr>
        <p:spPr>
          <a:xfrm flipV="1">
            <a:off x="6705672" y="2364674"/>
            <a:ext cx="52908" cy="9712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接點 47"/>
          <p:cNvCxnSpPr>
            <a:stCxn id="39" idx="7"/>
            <a:endCxn id="29" idx="2"/>
          </p:cNvCxnSpPr>
          <p:nvPr/>
        </p:nvCxnSpPr>
        <p:spPr>
          <a:xfrm flipV="1">
            <a:off x="6705672" y="2444217"/>
            <a:ext cx="42597" cy="17584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/>
          <p:cNvCxnSpPr>
            <a:stCxn id="31" idx="1"/>
            <a:endCxn id="38" idx="3"/>
          </p:cNvCxnSpPr>
          <p:nvPr/>
        </p:nvCxnSpPr>
        <p:spPr>
          <a:xfrm flipV="1">
            <a:off x="6862238" y="2397465"/>
            <a:ext cx="42684" cy="62213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接點 49"/>
          <p:cNvCxnSpPr>
            <a:stCxn id="23" idx="5"/>
            <a:endCxn id="29" idx="7"/>
          </p:cNvCxnSpPr>
          <p:nvPr/>
        </p:nvCxnSpPr>
        <p:spPr>
          <a:xfrm>
            <a:off x="6780504" y="2355245"/>
            <a:ext cx="20694" cy="6620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接點 50"/>
          <p:cNvCxnSpPr>
            <a:stCxn id="19" idx="7"/>
            <a:endCxn id="26" idx="4"/>
          </p:cNvCxnSpPr>
          <p:nvPr/>
        </p:nvCxnSpPr>
        <p:spPr>
          <a:xfrm flipV="1">
            <a:off x="6573885" y="2253652"/>
            <a:ext cx="20760" cy="52784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/>
          <p:cNvCxnSpPr>
            <a:stCxn id="17" idx="6"/>
            <a:endCxn id="26" idx="2"/>
          </p:cNvCxnSpPr>
          <p:nvPr/>
        </p:nvCxnSpPr>
        <p:spPr>
          <a:xfrm>
            <a:off x="6436916" y="2221356"/>
            <a:ext cx="126724" cy="103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/>
          <p:cNvCxnSpPr>
            <a:stCxn id="34" idx="5"/>
            <a:endCxn id="31" idx="1"/>
          </p:cNvCxnSpPr>
          <p:nvPr/>
        </p:nvCxnSpPr>
        <p:spPr>
          <a:xfrm>
            <a:off x="6851935" y="2276910"/>
            <a:ext cx="10303" cy="18276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接點 53"/>
          <p:cNvCxnSpPr>
            <a:stCxn id="31" idx="6"/>
            <a:endCxn id="33" idx="3"/>
          </p:cNvCxnSpPr>
          <p:nvPr/>
        </p:nvCxnSpPr>
        <p:spPr>
          <a:xfrm flipV="1">
            <a:off x="6915167" y="2429555"/>
            <a:ext cx="109863" cy="5288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接點 54"/>
          <p:cNvCxnSpPr>
            <a:stCxn id="24" idx="4"/>
            <a:endCxn id="34" idx="7"/>
          </p:cNvCxnSpPr>
          <p:nvPr/>
        </p:nvCxnSpPr>
        <p:spPr>
          <a:xfrm flipH="1">
            <a:off x="6851935" y="2148831"/>
            <a:ext cx="15760" cy="8255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接點 55"/>
          <p:cNvCxnSpPr>
            <a:stCxn id="30" idx="3"/>
            <a:endCxn id="25" idx="7"/>
          </p:cNvCxnSpPr>
          <p:nvPr/>
        </p:nvCxnSpPr>
        <p:spPr>
          <a:xfrm>
            <a:off x="6935927" y="2221658"/>
            <a:ext cx="15702" cy="3002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接點 56"/>
          <p:cNvCxnSpPr>
            <a:stCxn id="32" idx="4"/>
            <a:endCxn id="33" idx="0"/>
          </p:cNvCxnSpPr>
          <p:nvPr/>
        </p:nvCxnSpPr>
        <p:spPr>
          <a:xfrm flipH="1">
            <a:off x="7046954" y="2269880"/>
            <a:ext cx="1685" cy="10471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接點 57"/>
          <p:cNvCxnSpPr>
            <a:stCxn id="27" idx="4"/>
            <a:endCxn id="32" idx="0"/>
          </p:cNvCxnSpPr>
          <p:nvPr/>
        </p:nvCxnSpPr>
        <p:spPr>
          <a:xfrm flipH="1">
            <a:off x="7048639" y="2165290"/>
            <a:ext cx="10442" cy="40203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接點 58"/>
          <p:cNvCxnSpPr>
            <a:stCxn id="20" idx="6"/>
            <a:endCxn id="24" idx="2"/>
          </p:cNvCxnSpPr>
          <p:nvPr/>
        </p:nvCxnSpPr>
        <p:spPr>
          <a:xfrm>
            <a:off x="6747443" y="2084445"/>
            <a:ext cx="89247" cy="32193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接點 59"/>
          <p:cNvCxnSpPr>
            <a:stCxn id="36" idx="3"/>
            <a:endCxn id="33" idx="7"/>
          </p:cNvCxnSpPr>
          <p:nvPr/>
        </p:nvCxnSpPr>
        <p:spPr>
          <a:xfrm flipH="1">
            <a:off x="7068878" y="2292644"/>
            <a:ext cx="109094" cy="91382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接點 60"/>
          <p:cNvCxnSpPr>
            <a:stCxn id="36" idx="4"/>
            <a:endCxn id="37" idx="1"/>
          </p:cNvCxnSpPr>
          <p:nvPr/>
        </p:nvCxnSpPr>
        <p:spPr>
          <a:xfrm>
            <a:off x="7199896" y="2302073"/>
            <a:ext cx="40086" cy="10284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接點 61"/>
          <p:cNvCxnSpPr>
            <a:stCxn id="37" idx="2"/>
            <a:endCxn id="35" idx="6"/>
          </p:cNvCxnSpPr>
          <p:nvPr/>
        </p:nvCxnSpPr>
        <p:spPr>
          <a:xfrm flipH="1">
            <a:off x="7121786" y="2427685"/>
            <a:ext cx="109115" cy="5803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橢圓 62"/>
          <p:cNvSpPr/>
          <p:nvPr/>
        </p:nvSpPr>
        <p:spPr>
          <a:xfrm>
            <a:off x="8068118" y="2253290"/>
            <a:ext cx="62010" cy="64387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橢圓 63"/>
          <p:cNvSpPr/>
          <p:nvPr/>
        </p:nvSpPr>
        <p:spPr>
          <a:xfrm>
            <a:off x="8376960" y="2285483"/>
            <a:ext cx="62010" cy="64387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橢圓 64"/>
          <p:cNvSpPr/>
          <p:nvPr/>
        </p:nvSpPr>
        <p:spPr>
          <a:xfrm>
            <a:off x="8160017" y="2132838"/>
            <a:ext cx="62010" cy="64387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橢圓 65"/>
          <p:cNvSpPr/>
          <p:nvPr/>
        </p:nvSpPr>
        <p:spPr>
          <a:xfrm>
            <a:off x="8420787" y="2364415"/>
            <a:ext cx="62010" cy="64387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橢圓 66"/>
          <p:cNvSpPr/>
          <p:nvPr/>
        </p:nvSpPr>
        <p:spPr>
          <a:xfrm>
            <a:off x="8529902" y="2148572"/>
            <a:ext cx="62010" cy="64387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橢圓 67"/>
          <p:cNvSpPr/>
          <p:nvPr/>
        </p:nvSpPr>
        <p:spPr>
          <a:xfrm>
            <a:off x="8256852" y="2253393"/>
            <a:ext cx="62010" cy="64387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橢圓 68"/>
          <p:cNvSpPr/>
          <p:nvPr/>
        </p:nvSpPr>
        <p:spPr>
          <a:xfrm>
            <a:off x="8441481" y="2476151"/>
            <a:ext cx="62010" cy="64387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橢圓 69"/>
          <p:cNvSpPr/>
          <p:nvPr/>
        </p:nvSpPr>
        <p:spPr>
          <a:xfrm>
            <a:off x="8546369" y="2514377"/>
            <a:ext cx="62010" cy="64387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橢圓 70"/>
          <p:cNvSpPr/>
          <p:nvPr/>
        </p:nvSpPr>
        <p:spPr>
          <a:xfrm>
            <a:off x="8492218" y="2286080"/>
            <a:ext cx="62010" cy="64387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橢圓 71"/>
          <p:cNvSpPr/>
          <p:nvPr/>
        </p:nvSpPr>
        <p:spPr>
          <a:xfrm>
            <a:off x="8589053" y="2406635"/>
            <a:ext cx="62010" cy="64387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橢圓 72"/>
          <p:cNvSpPr/>
          <p:nvPr/>
        </p:nvSpPr>
        <p:spPr>
          <a:xfrm>
            <a:off x="8345955" y="2516500"/>
            <a:ext cx="62010" cy="64387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4" name="直線接點 73"/>
          <p:cNvCxnSpPr>
            <a:stCxn id="65" idx="5"/>
            <a:endCxn id="68" idx="1"/>
          </p:cNvCxnSpPr>
          <p:nvPr/>
        </p:nvCxnSpPr>
        <p:spPr>
          <a:xfrm>
            <a:off x="8212946" y="2187796"/>
            <a:ext cx="52987" cy="750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接點 74"/>
          <p:cNvCxnSpPr>
            <a:stCxn id="68" idx="5"/>
            <a:endCxn id="64" idx="2"/>
          </p:cNvCxnSpPr>
          <p:nvPr/>
        </p:nvCxnSpPr>
        <p:spPr>
          <a:xfrm>
            <a:off x="8309781" y="2308351"/>
            <a:ext cx="67179" cy="932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接點 75"/>
          <p:cNvCxnSpPr>
            <a:stCxn id="64" idx="5"/>
            <a:endCxn id="66" idx="0"/>
          </p:cNvCxnSpPr>
          <p:nvPr/>
        </p:nvCxnSpPr>
        <p:spPr>
          <a:xfrm>
            <a:off x="8429889" y="2340441"/>
            <a:ext cx="21903" cy="23974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接點 76"/>
          <p:cNvCxnSpPr>
            <a:stCxn id="73" idx="7"/>
            <a:endCxn id="66" idx="4"/>
          </p:cNvCxnSpPr>
          <p:nvPr/>
        </p:nvCxnSpPr>
        <p:spPr>
          <a:xfrm flipV="1">
            <a:off x="8398884" y="2428802"/>
            <a:ext cx="52908" cy="9712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接點 77"/>
          <p:cNvCxnSpPr>
            <a:stCxn id="73" idx="7"/>
            <a:endCxn id="69" idx="2"/>
          </p:cNvCxnSpPr>
          <p:nvPr/>
        </p:nvCxnSpPr>
        <p:spPr>
          <a:xfrm flipV="1">
            <a:off x="8398884" y="2508345"/>
            <a:ext cx="42597" cy="17584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接點 78"/>
          <p:cNvCxnSpPr>
            <a:stCxn id="70" idx="1"/>
            <a:endCxn id="72" idx="3"/>
          </p:cNvCxnSpPr>
          <p:nvPr/>
        </p:nvCxnSpPr>
        <p:spPr>
          <a:xfrm flipV="1">
            <a:off x="8555450" y="2461593"/>
            <a:ext cx="42684" cy="62213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接點 79"/>
          <p:cNvCxnSpPr>
            <a:stCxn id="66" idx="5"/>
            <a:endCxn id="69" idx="7"/>
          </p:cNvCxnSpPr>
          <p:nvPr/>
        </p:nvCxnSpPr>
        <p:spPr>
          <a:xfrm>
            <a:off x="8473716" y="2419373"/>
            <a:ext cx="20694" cy="6620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接點 80"/>
          <p:cNvCxnSpPr>
            <a:stCxn id="63" idx="6"/>
            <a:endCxn id="68" idx="2"/>
          </p:cNvCxnSpPr>
          <p:nvPr/>
        </p:nvCxnSpPr>
        <p:spPr>
          <a:xfrm>
            <a:off x="8130128" y="2285484"/>
            <a:ext cx="126724" cy="103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接點 81"/>
          <p:cNvCxnSpPr>
            <a:stCxn id="71" idx="5"/>
            <a:endCxn id="70" idx="1"/>
          </p:cNvCxnSpPr>
          <p:nvPr/>
        </p:nvCxnSpPr>
        <p:spPr>
          <a:xfrm>
            <a:off x="8545147" y="2341038"/>
            <a:ext cx="10303" cy="18276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接點 82"/>
          <p:cNvCxnSpPr>
            <a:stCxn id="67" idx="4"/>
            <a:endCxn id="71" idx="7"/>
          </p:cNvCxnSpPr>
          <p:nvPr/>
        </p:nvCxnSpPr>
        <p:spPr>
          <a:xfrm flipH="1">
            <a:off x="8545147" y="2212959"/>
            <a:ext cx="15760" cy="8255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接點 83"/>
          <p:cNvCxnSpPr>
            <a:stCxn id="29" idx="6"/>
            <a:endCxn id="31" idx="2"/>
          </p:cNvCxnSpPr>
          <p:nvPr/>
        </p:nvCxnSpPr>
        <p:spPr>
          <a:xfrm>
            <a:off x="6810279" y="2444217"/>
            <a:ext cx="42878" cy="3822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接點 84"/>
          <p:cNvCxnSpPr>
            <a:stCxn id="69" idx="6"/>
            <a:endCxn id="70" idx="2"/>
          </p:cNvCxnSpPr>
          <p:nvPr/>
        </p:nvCxnSpPr>
        <p:spPr>
          <a:xfrm>
            <a:off x="8503491" y="2508345"/>
            <a:ext cx="42878" cy="3822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橢圓 85"/>
          <p:cNvSpPr/>
          <p:nvPr/>
        </p:nvSpPr>
        <p:spPr>
          <a:xfrm>
            <a:off x="9420048" y="2264986"/>
            <a:ext cx="62010" cy="64387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7" name="橢圓 86"/>
          <p:cNvSpPr/>
          <p:nvPr/>
        </p:nvSpPr>
        <p:spPr>
          <a:xfrm>
            <a:off x="9728890" y="2297179"/>
            <a:ext cx="62010" cy="64387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8" name="橢圓 87"/>
          <p:cNvSpPr/>
          <p:nvPr/>
        </p:nvSpPr>
        <p:spPr>
          <a:xfrm>
            <a:off x="9772717" y="2376111"/>
            <a:ext cx="62010" cy="64387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9" name="橢圓 88"/>
          <p:cNvSpPr/>
          <p:nvPr/>
        </p:nvSpPr>
        <p:spPr>
          <a:xfrm>
            <a:off x="9608782" y="2265089"/>
            <a:ext cx="62010" cy="64387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0" name="直線接點 89"/>
          <p:cNvCxnSpPr>
            <a:stCxn id="89" idx="5"/>
            <a:endCxn id="87" idx="2"/>
          </p:cNvCxnSpPr>
          <p:nvPr/>
        </p:nvCxnSpPr>
        <p:spPr>
          <a:xfrm>
            <a:off x="9661711" y="2320047"/>
            <a:ext cx="67179" cy="932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接點 90"/>
          <p:cNvCxnSpPr>
            <a:stCxn id="87" idx="5"/>
            <a:endCxn id="88" idx="0"/>
          </p:cNvCxnSpPr>
          <p:nvPr/>
        </p:nvCxnSpPr>
        <p:spPr>
          <a:xfrm>
            <a:off x="9781819" y="2352137"/>
            <a:ext cx="21903" cy="23974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接點 91"/>
          <p:cNvCxnSpPr>
            <a:stCxn id="86" idx="6"/>
            <a:endCxn id="89" idx="2"/>
          </p:cNvCxnSpPr>
          <p:nvPr/>
        </p:nvCxnSpPr>
        <p:spPr>
          <a:xfrm>
            <a:off x="9482058" y="2297180"/>
            <a:ext cx="126724" cy="103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單箭頭接點 92"/>
          <p:cNvCxnSpPr/>
          <p:nvPr/>
        </p:nvCxnSpPr>
        <p:spPr>
          <a:xfrm>
            <a:off x="8672417" y="2338474"/>
            <a:ext cx="69040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直線單箭頭接點 93"/>
          <p:cNvCxnSpPr/>
          <p:nvPr/>
        </p:nvCxnSpPr>
        <p:spPr>
          <a:xfrm>
            <a:off x="9962257" y="2351544"/>
            <a:ext cx="69040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橢圓 94"/>
          <p:cNvSpPr/>
          <p:nvPr/>
        </p:nvSpPr>
        <p:spPr>
          <a:xfrm>
            <a:off x="10725346" y="2275011"/>
            <a:ext cx="147971" cy="14436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6" name="文字方塊 95"/>
          <p:cNvSpPr txBox="1"/>
          <p:nvPr/>
        </p:nvSpPr>
        <p:spPr>
          <a:xfrm>
            <a:off x="10377487" y="2438828"/>
            <a:ext cx="911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Enzyme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7" name="文字方塊 96"/>
          <p:cNvSpPr txBox="1"/>
          <p:nvPr/>
        </p:nvSpPr>
        <p:spPr>
          <a:xfrm>
            <a:off x="6546227" y="2537359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????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79674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86" grpId="0" animBg="1"/>
      <p:bldP spid="87" grpId="0" animBg="1"/>
      <p:bldP spid="88" grpId="0" animBg="1"/>
      <p:bldP spid="89" grpId="0" animBg="1"/>
      <p:bldP spid="95" grpId="0" animBg="1"/>
      <p:bldP spid="96" grpId="0"/>
      <p:bldP spid="9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l="1117"/>
          <a:stretch/>
        </p:blipFill>
        <p:spPr>
          <a:xfrm>
            <a:off x="8415337" y="1224906"/>
            <a:ext cx="1264248" cy="5376862"/>
          </a:xfrm>
          <a:prstGeom prst="rect">
            <a:avLst/>
          </a:prstGeom>
        </p:spPr>
      </p:pic>
      <p:cxnSp>
        <p:nvCxnSpPr>
          <p:cNvPr id="6" name="直線單箭頭接點 5"/>
          <p:cNvCxnSpPr/>
          <p:nvPr/>
        </p:nvCxnSpPr>
        <p:spPr>
          <a:xfrm>
            <a:off x="8577262" y="934394"/>
            <a:ext cx="0" cy="290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8153399" y="615307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Node ID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6148387" y="153055"/>
            <a:ext cx="30033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4.   _</a:t>
            </a:r>
            <a:r>
              <a:rPr lang="en-US" altLang="zh-TW" sz="2800" dirty="0" err="1" smtClean="0"/>
              <a:t>node_features</a:t>
            </a:r>
            <a:endParaRPr lang="zh-TW" altLang="en-US" sz="28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9258299" y="14344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sp>
        <p:nvSpPr>
          <p:cNvPr id="10" name="左大括弧 9"/>
          <p:cNvSpPr/>
          <p:nvPr/>
        </p:nvSpPr>
        <p:spPr>
          <a:xfrm rot="5400000">
            <a:off x="9978626" y="-364339"/>
            <a:ext cx="414337" cy="269795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9540574" y="430641"/>
            <a:ext cx="1553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Node </a:t>
            </a:r>
            <a:r>
              <a:rPr lang="en-US" altLang="zh-TW" dirty="0" smtClean="0">
                <a:solidFill>
                  <a:srgbClr val="FF0000"/>
                </a:solidFill>
              </a:rPr>
              <a:t>Features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171450" y="153055"/>
            <a:ext cx="10919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1.   _A</a:t>
            </a:r>
            <a:endParaRPr lang="zh-TW" altLang="en-US" sz="2800" dirty="0"/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366" y="1492024"/>
            <a:ext cx="987552" cy="4524601"/>
          </a:xfrm>
          <a:prstGeom prst="rect">
            <a:avLst/>
          </a:prstGeom>
        </p:spPr>
      </p:pic>
      <p:sp>
        <p:nvSpPr>
          <p:cNvPr id="15" name="文字方塊 14"/>
          <p:cNvSpPr txBox="1"/>
          <p:nvPr/>
        </p:nvSpPr>
        <p:spPr>
          <a:xfrm>
            <a:off x="1174790" y="6157912"/>
            <a:ext cx="553998" cy="30553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TW" sz="2400" dirty="0" smtClean="0">
                <a:solidFill>
                  <a:schemeClr val="bg2">
                    <a:lumMod val="50000"/>
                  </a:schemeClr>
                </a:solidFill>
              </a:rPr>
              <a:t>…</a:t>
            </a:r>
            <a:endParaRPr lang="zh-TW" altLang="en-US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8822493" y="6593841"/>
            <a:ext cx="553998" cy="30553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TW" sz="2400" dirty="0" smtClean="0">
                <a:solidFill>
                  <a:schemeClr val="bg2">
                    <a:lumMod val="50000"/>
                  </a:schemeClr>
                </a:solidFill>
              </a:rPr>
              <a:t>…</a:t>
            </a:r>
            <a:endParaRPr lang="zh-TW" altLang="en-US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18" name="直線單箭頭接點 17"/>
          <p:cNvCxnSpPr>
            <a:stCxn id="19" idx="2"/>
          </p:cNvCxnSpPr>
          <p:nvPr/>
        </p:nvCxnSpPr>
        <p:spPr>
          <a:xfrm>
            <a:off x="961718" y="1222989"/>
            <a:ext cx="213072" cy="269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488671" y="853657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Node ID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20" name="直線單箭頭接點 19"/>
          <p:cNvCxnSpPr/>
          <p:nvPr/>
        </p:nvCxnSpPr>
        <p:spPr>
          <a:xfrm flipH="1">
            <a:off x="1685628" y="1190676"/>
            <a:ext cx="124599" cy="308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1461472" y="853657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Node ID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3000376" y="6375728"/>
            <a:ext cx="5157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solidFill>
                  <a:srgbClr val="FF0000"/>
                </a:solidFill>
              </a:rPr>
              <a:t>Do not need column name in text.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2110917" y="2082574"/>
            <a:ext cx="520988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Both"/>
            </a:pPr>
            <a:r>
              <a:rPr lang="en-US" altLang="zh-TW" dirty="0" smtClean="0">
                <a:solidFill>
                  <a:schemeClr val="accent1"/>
                </a:solidFill>
              </a:rPr>
              <a:t>Don’t need self connection.</a:t>
            </a:r>
          </a:p>
          <a:p>
            <a:pPr lvl="1"/>
            <a:r>
              <a:rPr lang="en-US" altLang="zh-TW" dirty="0" smtClean="0">
                <a:solidFill>
                  <a:schemeClr val="accent1"/>
                </a:solidFill>
              </a:rPr>
              <a:t>e.g. a1,a1</a:t>
            </a:r>
          </a:p>
          <a:p>
            <a:pPr marL="342900" indent="-342900">
              <a:buAutoNum type="arabicParenBoth"/>
            </a:pPr>
            <a:r>
              <a:rPr lang="en-US" altLang="zh-TW" dirty="0" smtClean="0">
                <a:solidFill>
                  <a:schemeClr val="accent1"/>
                </a:solidFill>
              </a:rPr>
              <a:t>Both </a:t>
            </a:r>
            <a:r>
              <a:rPr lang="en-US" altLang="zh-TW" dirty="0" err="1" smtClean="0">
                <a:solidFill>
                  <a:schemeClr val="accent1"/>
                </a:solidFill>
              </a:rPr>
              <a:t>uni</a:t>
            </a:r>
            <a:r>
              <a:rPr lang="en-US" altLang="zh-TW" dirty="0" smtClean="0">
                <a:solidFill>
                  <a:schemeClr val="accent1"/>
                </a:solidFill>
              </a:rPr>
              <a:t>-direction and bi-direction are available.</a:t>
            </a:r>
          </a:p>
          <a:p>
            <a:pPr lvl="1"/>
            <a:r>
              <a:rPr lang="en-US" altLang="zh-TW" dirty="0" smtClean="0">
                <a:solidFill>
                  <a:schemeClr val="accent1"/>
                </a:solidFill>
              </a:rPr>
              <a:t>e.g. </a:t>
            </a:r>
            <a:r>
              <a:rPr lang="en-US" altLang="zh-TW" dirty="0" err="1" smtClean="0">
                <a:solidFill>
                  <a:schemeClr val="accent1"/>
                </a:solidFill>
              </a:rPr>
              <a:t>uni</a:t>
            </a:r>
            <a:r>
              <a:rPr lang="en-US" altLang="zh-TW" dirty="0" smtClean="0">
                <a:solidFill>
                  <a:schemeClr val="accent1"/>
                </a:solidFill>
              </a:rPr>
              <a:t>-direction: a2,a3</a:t>
            </a:r>
          </a:p>
          <a:p>
            <a:pPr lvl="1"/>
            <a:r>
              <a:rPr lang="en-US" altLang="zh-TW" dirty="0" smtClean="0">
                <a:solidFill>
                  <a:schemeClr val="accent1"/>
                </a:solidFill>
              </a:rPr>
              <a:t>e.g. bi-direction: a2,a3</a:t>
            </a:r>
          </a:p>
          <a:p>
            <a:pPr lvl="1"/>
            <a:r>
              <a:rPr lang="en-US" altLang="zh-TW" dirty="0">
                <a:solidFill>
                  <a:schemeClr val="accent1"/>
                </a:solidFill>
              </a:rPr>
              <a:t> </a:t>
            </a:r>
            <a:r>
              <a:rPr lang="en-US" altLang="zh-TW" dirty="0" smtClean="0">
                <a:solidFill>
                  <a:schemeClr val="accent1"/>
                </a:solidFill>
              </a:rPr>
              <a:t>                             a3,a2</a:t>
            </a:r>
          </a:p>
          <a:p>
            <a:pPr marL="342900" indent="-342900">
              <a:buAutoNum type="arabicParenBoth"/>
            </a:pPr>
            <a:r>
              <a:rPr lang="en-US" altLang="zh-TW" dirty="0" smtClean="0">
                <a:solidFill>
                  <a:schemeClr val="accent1"/>
                </a:solidFill>
              </a:rPr>
              <a:t>All of those will be transform to undirected graph.</a:t>
            </a:r>
          </a:p>
        </p:txBody>
      </p:sp>
      <p:sp>
        <p:nvSpPr>
          <p:cNvPr id="21" name="文字方塊 20"/>
          <p:cNvSpPr txBox="1"/>
          <p:nvPr/>
        </p:nvSpPr>
        <p:spPr>
          <a:xfrm rot="16200000">
            <a:off x="10249128" y="3368040"/>
            <a:ext cx="553998" cy="30553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TW" sz="2400" dirty="0" smtClean="0">
                <a:solidFill>
                  <a:schemeClr val="bg2">
                    <a:lumMod val="50000"/>
                  </a:schemeClr>
                </a:solidFill>
              </a:rPr>
              <a:t>…</a:t>
            </a:r>
            <a:endParaRPr lang="zh-TW" altLang="en-US" sz="24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6189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7150" y="209551"/>
            <a:ext cx="31073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2.  _</a:t>
            </a:r>
            <a:r>
              <a:rPr lang="en-US" altLang="zh-TW" sz="2800" dirty="0" err="1" smtClean="0"/>
              <a:t>graph_indicator</a:t>
            </a:r>
            <a:endParaRPr lang="zh-TW" altLang="en-US" sz="28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/>
          <a:srcRect l="1002" b="43089"/>
          <a:stretch/>
        </p:blipFill>
        <p:spPr>
          <a:xfrm>
            <a:off x="1338262" y="828023"/>
            <a:ext cx="3181007" cy="2843211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1215984" y="3767139"/>
            <a:ext cx="677108" cy="8382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sz="3200" dirty="0" smtClean="0"/>
              <a:t>…</a:t>
            </a:r>
            <a:endParaRPr lang="zh-TW" altLang="en-US" sz="3200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8261" y="4118910"/>
            <a:ext cx="1109663" cy="2739090"/>
          </a:xfrm>
          <a:prstGeom prst="rect">
            <a:avLst/>
          </a:prstGeom>
        </p:spPr>
      </p:pic>
      <p:cxnSp>
        <p:nvCxnSpPr>
          <p:cNvPr id="12" name="直線單箭頭接點 11"/>
          <p:cNvCxnSpPr/>
          <p:nvPr/>
        </p:nvCxnSpPr>
        <p:spPr>
          <a:xfrm flipH="1">
            <a:off x="1490663" y="732118"/>
            <a:ext cx="2314575" cy="64120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3805238" y="410739"/>
            <a:ext cx="12860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Graph ID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cxnSp>
        <p:nvCxnSpPr>
          <p:cNvPr id="15" name="直線單箭頭接點 14"/>
          <p:cNvCxnSpPr>
            <a:stCxn id="16" idx="2"/>
          </p:cNvCxnSpPr>
          <p:nvPr/>
        </p:nvCxnSpPr>
        <p:spPr>
          <a:xfrm>
            <a:off x="766235" y="1101450"/>
            <a:ext cx="213072" cy="269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293188" y="732118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Node ID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766234" y="1285463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a2</a:t>
            </a:r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773161" y="1554498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a1</a:t>
            </a:r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766234" y="1838808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a3</a:t>
            </a:r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78449" y="5739884"/>
            <a:ext cx="88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a43471</a:t>
            </a:r>
          </a:p>
        </p:txBody>
      </p:sp>
      <p:sp>
        <p:nvSpPr>
          <p:cNvPr id="22" name="矩形 21"/>
          <p:cNvSpPr/>
          <p:nvPr/>
        </p:nvSpPr>
        <p:spPr>
          <a:xfrm>
            <a:off x="478449" y="5488455"/>
            <a:ext cx="88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a</a:t>
            </a:r>
            <a:r>
              <a:rPr lang="zh-TW" altLang="en-US" dirty="0" smtClean="0">
                <a:solidFill>
                  <a:schemeClr val="bg1">
                    <a:lumMod val="65000"/>
                  </a:schemeClr>
                </a:solidFill>
              </a:rPr>
              <a:t>4347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0</a:t>
            </a:r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78449" y="5268880"/>
            <a:ext cx="88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a</a:t>
            </a:r>
            <a:r>
              <a:rPr lang="zh-TW" altLang="en-US" dirty="0" smtClean="0">
                <a:solidFill>
                  <a:schemeClr val="bg1">
                    <a:lumMod val="65000"/>
                  </a:schemeClr>
                </a:solidFill>
              </a:rPr>
              <a:t>434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69</a:t>
            </a:r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744801" y="2556089"/>
            <a:ext cx="677108" cy="8382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sz="3200" dirty="0" smtClean="0">
                <a:solidFill>
                  <a:schemeClr val="bg1">
                    <a:lumMod val="65000"/>
                  </a:schemeClr>
                </a:solidFill>
              </a:rPr>
              <a:t>…</a:t>
            </a:r>
            <a:endParaRPr lang="zh-TW" altLang="en-US" sz="3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744801" y="3459794"/>
            <a:ext cx="677108" cy="8382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sz="3200" dirty="0" smtClean="0">
                <a:solidFill>
                  <a:schemeClr val="bg1">
                    <a:lumMod val="65000"/>
                  </a:schemeClr>
                </a:solidFill>
              </a:rPr>
              <a:t>…</a:t>
            </a:r>
            <a:endParaRPr lang="zh-TW" altLang="en-US" sz="3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768133" y="4284155"/>
            <a:ext cx="677108" cy="8382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sz="3200" dirty="0" smtClean="0">
                <a:solidFill>
                  <a:schemeClr val="bg1">
                    <a:lumMod val="65000"/>
                  </a:schemeClr>
                </a:solidFill>
              </a:rPr>
              <a:t>…</a:t>
            </a:r>
            <a:endParaRPr lang="zh-TW" altLang="en-US" sz="32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28" name="直線單箭頭接點 27"/>
          <p:cNvCxnSpPr>
            <a:stCxn id="21" idx="2"/>
            <a:endCxn id="29" idx="1"/>
          </p:cNvCxnSpPr>
          <p:nvPr/>
        </p:nvCxnSpPr>
        <p:spPr>
          <a:xfrm>
            <a:off x="918634" y="6109216"/>
            <a:ext cx="2099418" cy="485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文字方塊 28"/>
          <p:cNvSpPr txBox="1"/>
          <p:nvPr/>
        </p:nvSpPr>
        <p:spPr>
          <a:xfrm>
            <a:off x="3018052" y="6410325"/>
            <a:ext cx="2378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Don’t need this column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pic>
        <p:nvPicPr>
          <p:cNvPr id="31" name="圖片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7050" y="837389"/>
            <a:ext cx="3009900" cy="2741501"/>
          </a:xfrm>
          <a:prstGeom prst="rect">
            <a:avLst/>
          </a:prstGeom>
        </p:spPr>
      </p:pic>
      <p:pic>
        <p:nvPicPr>
          <p:cNvPr id="32" name="圖片 3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7050" y="4297994"/>
            <a:ext cx="2176463" cy="2403420"/>
          </a:xfrm>
          <a:prstGeom prst="rect">
            <a:avLst/>
          </a:prstGeom>
        </p:spPr>
      </p:pic>
      <p:sp>
        <p:nvSpPr>
          <p:cNvPr id="33" name="文字方塊 32"/>
          <p:cNvSpPr txBox="1"/>
          <p:nvPr/>
        </p:nvSpPr>
        <p:spPr>
          <a:xfrm>
            <a:off x="7121484" y="3771183"/>
            <a:ext cx="677108" cy="8382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sz="3200" dirty="0" smtClean="0"/>
              <a:t>…</a:t>
            </a:r>
            <a:endParaRPr lang="zh-TW" altLang="en-US" sz="3200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5721656" y="208898"/>
            <a:ext cx="26603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3.  _</a:t>
            </a:r>
            <a:r>
              <a:rPr lang="en-US" altLang="zh-TW" sz="2800" dirty="0" err="1" smtClean="0"/>
              <a:t>graph_labels</a:t>
            </a:r>
            <a:endParaRPr lang="zh-TW" altLang="en-US" sz="2800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5804112" y="762896"/>
            <a:ext cx="9194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solidFill>
                  <a:srgbClr val="FF0000"/>
                </a:solidFill>
              </a:rPr>
              <a:t>Graph ID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6478934" y="14694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1</a:t>
            </a:r>
            <a:endParaRPr lang="zh-TW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6488520" y="1654142"/>
            <a:ext cx="223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2</a:t>
            </a:r>
            <a:endParaRPr lang="zh-TW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6488520" y="1844053"/>
            <a:ext cx="223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3</a:t>
            </a:r>
            <a:endParaRPr lang="zh-TW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6272287" y="5673121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1113</a:t>
            </a:r>
            <a:endParaRPr lang="zh-TW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6273832" y="549970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1112</a:t>
            </a:r>
            <a:endParaRPr lang="zh-TW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6273831" y="532628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1111</a:t>
            </a:r>
            <a:endParaRPr lang="zh-TW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6350130" y="2777516"/>
            <a:ext cx="677108" cy="8382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sz="3200" dirty="0" smtClean="0">
                <a:solidFill>
                  <a:schemeClr val="bg1">
                    <a:lumMod val="65000"/>
                  </a:schemeClr>
                </a:solidFill>
              </a:rPr>
              <a:t>…</a:t>
            </a:r>
            <a:endParaRPr lang="zh-TW" altLang="en-US" sz="3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6350130" y="3681221"/>
            <a:ext cx="677108" cy="8382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sz="3200" dirty="0" smtClean="0">
                <a:solidFill>
                  <a:schemeClr val="bg1">
                    <a:lumMod val="65000"/>
                  </a:schemeClr>
                </a:solidFill>
              </a:rPr>
              <a:t>…</a:t>
            </a:r>
            <a:endParaRPr lang="zh-TW" altLang="en-US" sz="3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4" name="文字方塊 43"/>
          <p:cNvSpPr txBox="1"/>
          <p:nvPr/>
        </p:nvSpPr>
        <p:spPr>
          <a:xfrm>
            <a:off x="6373462" y="4505582"/>
            <a:ext cx="677108" cy="8382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sz="3200" dirty="0" smtClean="0">
                <a:solidFill>
                  <a:schemeClr val="bg1">
                    <a:lumMod val="65000"/>
                  </a:schemeClr>
                </a:solidFill>
              </a:rPr>
              <a:t>…</a:t>
            </a:r>
            <a:endParaRPr lang="zh-TW" altLang="en-US" sz="32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45" name="直線單箭頭接點 44"/>
          <p:cNvCxnSpPr/>
          <p:nvPr/>
        </p:nvCxnSpPr>
        <p:spPr>
          <a:xfrm>
            <a:off x="6350130" y="1163233"/>
            <a:ext cx="213072" cy="269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/>
          <p:nvPr/>
        </p:nvCxnSpPr>
        <p:spPr>
          <a:xfrm flipH="1">
            <a:off x="7291829" y="507661"/>
            <a:ext cx="2066484" cy="103275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字方塊 47"/>
          <p:cNvSpPr txBox="1"/>
          <p:nvPr/>
        </p:nvSpPr>
        <p:spPr>
          <a:xfrm>
            <a:off x="9359525" y="208898"/>
            <a:ext cx="16836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Graph Label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cxnSp>
        <p:nvCxnSpPr>
          <p:cNvPr id="49" name="直線單箭頭接點 48"/>
          <p:cNvCxnSpPr>
            <a:stCxn id="39" idx="2"/>
            <a:endCxn id="29" idx="3"/>
          </p:cNvCxnSpPr>
          <p:nvPr/>
        </p:nvCxnSpPr>
        <p:spPr>
          <a:xfrm flipH="1">
            <a:off x="5396908" y="6042453"/>
            <a:ext cx="1201751" cy="552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310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橢圓 4"/>
          <p:cNvSpPr/>
          <p:nvPr/>
        </p:nvSpPr>
        <p:spPr>
          <a:xfrm>
            <a:off x="1223340" y="3110443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1307337" y="3381928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1475332" y="3051784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1615681" y="3290128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992968" y="2795011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1307336" y="2746982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901173" y="3121068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980915" y="3362595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接點 12"/>
          <p:cNvCxnSpPr>
            <a:stCxn id="9" idx="4"/>
            <a:endCxn id="11" idx="0"/>
          </p:cNvCxnSpPr>
          <p:nvPr/>
        </p:nvCxnSpPr>
        <p:spPr>
          <a:xfrm flipH="1">
            <a:off x="985171" y="2964071"/>
            <a:ext cx="91795" cy="1569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>
            <a:stCxn id="10" idx="4"/>
            <a:endCxn id="5" idx="0"/>
          </p:cNvCxnSpPr>
          <p:nvPr/>
        </p:nvCxnSpPr>
        <p:spPr>
          <a:xfrm flipH="1">
            <a:off x="1307338" y="2916042"/>
            <a:ext cx="83996" cy="1944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>
            <a:stCxn id="10" idx="5"/>
            <a:endCxn id="7" idx="1"/>
          </p:cNvCxnSpPr>
          <p:nvPr/>
        </p:nvCxnSpPr>
        <p:spPr>
          <a:xfrm>
            <a:off x="1450729" y="2891284"/>
            <a:ext cx="49205" cy="1852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>
            <a:stCxn id="8" idx="2"/>
            <a:endCxn id="6" idx="6"/>
          </p:cNvCxnSpPr>
          <p:nvPr/>
        </p:nvCxnSpPr>
        <p:spPr>
          <a:xfrm flipH="1">
            <a:off x="1475332" y="3374658"/>
            <a:ext cx="140349" cy="91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>
            <a:stCxn id="7" idx="4"/>
            <a:endCxn id="6" idx="0"/>
          </p:cNvCxnSpPr>
          <p:nvPr/>
        </p:nvCxnSpPr>
        <p:spPr>
          <a:xfrm flipH="1">
            <a:off x="1391335" y="3220844"/>
            <a:ext cx="167995" cy="1610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>
            <a:stCxn id="5" idx="4"/>
            <a:endCxn id="6" idx="1"/>
          </p:cNvCxnSpPr>
          <p:nvPr/>
        </p:nvCxnSpPr>
        <p:spPr>
          <a:xfrm>
            <a:off x="1307338" y="3279503"/>
            <a:ext cx="24601" cy="1271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>
            <a:stCxn id="11" idx="6"/>
            <a:endCxn id="5" idx="2"/>
          </p:cNvCxnSpPr>
          <p:nvPr/>
        </p:nvCxnSpPr>
        <p:spPr>
          <a:xfrm flipV="1">
            <a:off x="1069168" y="3194973"/>
            <a:ext cx="154172" cy="106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>
            <a:stCxn id="5" idx="3"/>
            <a:endCxn id="12" idx="7"/>
          </p:cNvCxnSpPr>
          <p:nvPr/>
        </p:nvCxnSpPr>
        <p:spPr>
          <a:xfrm flipH="1">
            <a:off x="1124308" y="3254745"/>
            <a:ext cx="123634" cy="1326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圓角矩形 20"/>
          <p:cNvSpPr/>
          <p:nvPr/>
        </p:nvSpPr>
        <p:spPr>
          <a:xfrm>
            <a:off x="851201" y="2662814"/>
            <a:ext cx="978196" cy="98670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2" name="直線單箭頭接點 21"/>
          <p:cNvCxnSpPr>
            <a:stCxn id="21" idx="3"/>
          </p:cNvCxnSpPr>
          <p:nvPr/>
        </p:nvCxnSpPr>
        <p:spPr>
          <a:xfrm>
            <a:off x="1829397" y="3156165"/>
            <a:ext cx="609003" cy="13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文字方塊 22"/>
          <p:cNvSpPr txBox="1"/>
          <p:nvPr/>
        </p:nvSpPr>
        <p:spPr>
          <a:xfrm>
            <a:off x="845991" y="2467303"/>
            <a:ext cx="5453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smtClean="0"/>
              <a:t>dim=3</a:t>
            </a:r>
            <a:endParaRPr lang="zh-TW" altLang="en-US" sz="1100" dirty="0"/>
          </a:p>
        </p:txBody>
      </p:sp>
      <p:sp>
        <p:nvSpPr>
          <p:cNvPr id="25" name="橢圓 24"/>
          <p:cNvSpPr/>
          <p:nvPr/>
        </p:nvSpPr>
        <p:spPr>
          <a:xfrm>
            <a:off x="2825114" y="3110443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橢圓 25"/>
          <p:cNvSpPr/>
          <p:nvPr/>
        </p:nvSpPr>
        <p:spPr>
          <a:xfrm>
            <a:off x="2909111" y="3381928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橢圓 26"/>
          <p:cNvSpPr/>
          <p:nvPr/>
        </p:nvSpPr>
        <p:spPr>
          <a:xfrm>
            <a:off x="3077106" y="3051784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橢圓 27"/>
          <p:cNvSpPr/>
          <p:nvPr/>
        </p:nvSpPr>
        <p:spPr>
          <a:xfrm>
            <a:off x="3217455" y="3290128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橢圓 28"/>
          <p:cNvSpPr/>
          <p:nvPr/>
        </p:nvSpPr>
        <p:spPr>
          <a:xfrm>
            <a:off x="2594742" y="2795011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橢圓 29"/>
          <p:cNvSpPr/>
          <p:nvPr/>
        </p:nvSpPr>
        <p:spPr>
          <a:xfrm>
            <a:off x="2909110" y="2746982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橢圓 30"/>
          <p:cNvSpPr/>
          <p:nvPr/>
        </p:nvSpPr>
        <p:spPr>
          <a:xfrm>
            <a:off x="2502947" y="3121068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橢圓 31"/>
          <p:cNvSpPr/>
          <p:nvPr/>
        </p:nvSpPr>
        <p:spPr>
          <a:xfrm>
            <a:off x="2582689" y="3362595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3" name="直線接點 32"/>
          <p:cNvCxnSpPr>
            <a:stCxn id="29" idx="4"/>
            <a:endCxn id="31" idx="0"/>
          </p:cNvCxnSpPr>
          <p:nvPr/>
        </p:nvCxnSpPr>
        <p:spPr>
          <a:xfrm flipH="1">
            <a:off x="2586945" y="2964071"/>
            <a:ext cx="91795" cy="1569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/>
          <p:cNvCxnSpPr>
            <a:stCxn id="30" idx="4"/>
            <a:endCxn id="25" idx="0"/>
          </p:cNvCxnSpPr>
          <p:nvPr/>
        </p:nvCxnSpPr>
        <p:spPr>
          <a:xfrm flipH="1">
            <a:off x="2909112" y="2916042"/>
            <a:ext cx="83996" cy="1944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/>
          <p:cNvCxnSpPr>
            <a:stCxn id="30" idx="5"/>
            <a:endCxn id="27" idx="1"/>
          </p:cNvCxnSpPr>
          <p:nvPr/>
        </p:nvCxnSpPr>
        <p:spPr>
          <a:xfrm>
            <a:off x="3052503" y="2891284"/>
            <a:ext cx="49205" cy="1852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/>
          <p:cNvCxnSpPr>
            <a:stCxn id="28" idx="2"/>
            <a:endCxn id="26" idx="6"/>
          </p:cNvCxnSpPr>
          <p:nvPr/>
        </p:nvCxnSpPr>
        <p:spPr>
          <a:xfrm flipH="1">
            <a:off x="3077106" y="3374658"/>
            <a:ext cx="140349" cy="91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/>
          <p:cNvCxnSpPr>
            <a:stCxn id="27" idx="4"/>
            <a:endCxn id="26" idx="0"/>
          </p:cNvCxnSpPr>
          <p:nvPr/>
        </p:nvCxnSpPr>
        <p:spPr>
          <a:xfrm flipH="1">
            <a:off x="2993109" y="3220844"/>
            <a:ext cx="167995" cy="1610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/>
          <p:cNvCxnSpPr>
            <a:stCxn id="25" idx="4"/>
            <a:endCxn id="26" idx="1"/>
          </p:cNvCxnSpPr>
          <p:nvPr/>
        </p:nvCxnSpPr>
        <p:spPr>
          <a:xfrm>
            <a:off x="2909112" y="3279503"/>
            <a:ext cx="24601" cy="1271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/>
          <p:cNvCxnSpPr>
            <a:stCxn id="31" idx="6"/>
            <a:endCxn id="25" idx="2"/>
          </p:cNvCxnSpPr>
          <p:nvPr/>
        </p:nvCxnSpPr>
        <p:spPr>
          <a:xfrm flipV="1">
            <a:off x="2670942" y="3194973"/>
            <a:ext cx="154172" cy="106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/>
          <p:cNvCxnSpPr>
            <a:stCxn id="25" idx="3"/>
            <a:endCxn id="32" idx="7"/>
          </p:cNvCxnSpPr>
          <p:nvPr/>
        </p:nvCxnSpPr>
        <p:spPr>
          <a:xfrm flipH="1">
            <a:off x="2726082" y="3254745"/>
            <a:ext cx="123634" cy="1326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圓角矩形 40"/>
          <p:cNvSpPr/>
          <p:nvPr/>
        </p:nvSpPr>
        <p:spPr>
          <a:xfrm>
            <a:off x="2452975" y="2662814"/>
            <a:ext cx="978196" cy="98670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2" name="直線單箭頭接點 41"/>
          <p:cNvCxnSpPr>
            <a:stCxn id="41" idx="3"/>
          </p:cNvCxnSpPr>
          <p:nvPr/>
        </p:nvCxnSpPr>
        <p:spPr>
          <a:xfrm>
            <a:off x="3431171" y="3156165"/>
            <a:ext cx="516942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文字方塊 42"/>
          <p:cNvSpPr txBox="1"/>
          <p:nvPr/>
        </p:nvSpPr>
        <p:spPr>
          <a:xfrm>
            <a:off x="2447765" y="2467303"/>
            <a:ext cx="6174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smtClean="0"/>
              <a:t>dim=64</a:t>
            </a:r>
            <a:endParaRPr lang="zh-TW" altLang="en-US" sz="1100" dirty="0"/>
          </a:p>
        </p:txBody>
      </p:sp>
      <p:sp>
        <p:nvSpPr>
          <p:cNvPr id="46" name="橢圓 45"/>
          <p:cNvSpPr/>
          <p:nvPr/>
        </p:nvSpPr>
        <p:spPr>
          <a:xfrm>
            <a:off x="4320252" y="3115172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橢圓 46"/>
          <p:cNvSpPr/>
          <p:nvPr/>
        </p:nvSpPr>
        <p:spPr>
          <a:xfrm>
            <a:off x="4404249" y="3386657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橢圓 47"/>
          <p:cNvSpPr/>
          <p:nvPr/>
        </p:nvSpPr>
        <p:spPr>
          <a:xfrm>
            <a:off x="4572244" y="3056513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橢圓 48"/>
          <p:cNvSpPr/>
          <p:nvPr/>
        </p:nvSpPr>
        <p:spPr>
          <a:xfrm>
            <a:off x="4712593" y="3294857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橢圓 49"/>
          <p:cNvSpPr/>
          <p:nvPr/>
        </p:nvSpPr>
        <p:spPr>
          <a:xfrm>
            <a:off x="4089880" y="2799740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橢圓 50"/>
          <p:cNvSpPr/>
          <p:nvPr/>
        </p:nvSpPr>
        <p:spPr>
          <a:xfrm>
            <a:off x="4404248" y="2751711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橢圓 51"/>
          <p:cNvSpPr/>
          <p:nvPr/>
        </p:nvSpPr>
        <p:spPr>
          <a:xfrm>
            <a:off x="3998085" y="3125797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橢圓 52"/>
          <p:cNvSpPr/>
          <p:nvPr/>
        </p:nvSpPr>
        <p:spPr>
          <a:xfrm>
            <a:off x="4077827" y="3367324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4" name="直線接點 53"/>
          <p:cNvCxnSpPr>
            <a:stCxn id="50" idx="4"/>
            <a:endCxn id="52" idx="0"/>
          </p:cNvCxnSpPr>
          <p:nvPr/>
        </p:nvCxnSpPr>
        <p:spPr>
          <a:xfrm flipH="1">
            <a:off x="4082083" y="2968800"/>
            <a:ext cx="91795" cy="1569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接點 54"/>
          <p:cNvCxnSpPr>
            <a:stCxn id="51" idx="4"/>
            <a:endCxn id="46" idx="0"/>
          </p:cNvCxnSpPr>
          <p:nvPr/>
        </p:nvCxnSpPr>
        <p:spPr>
          <a:xfrm flipH="1">
            <a:off x="4404250" y="2920771"/>
            <a:ext cx="83996" cy="1944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接點 55"/>
          <p:cNvCxnSpPr>
            <a:stCxn id="51" idx="5"/>
            <a:endCxn id="48" idx="1"/>
          </p:cNvCxnSpPr>
          <p:nvPr/>
        </p:nvCxnSpPr>
        <p:spPr>
          <a:xfrm>
            <a:off x="4547641" y="2896013"/>
            <a:ext cx="49205" cy="1852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接點 56"/>
          <p:cNvCxnSpPr>
            <a:stCxn id="49" idx="2"/>
            <a:endCxn id="47" idx="6"/>
          </p:cNvCxnSpPr>
          <p:nvPr/>
        </p:nvCxnSpPr>
        <p:spPr>
          <a:xfrm flipH="1">
            <a:off x="4572244" y="3379387"/>
            <a:ext cx="140349" cy="91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接點 57"/>
          <p:cNvCxnSpPr>
            <a:stCxn id="48" idx="4"/>
            <a:endCxn id="47" idx="0"/>
          </p:cNvCxnSpPr>
          <p:nvPr/>
        </p:nvCxnSpPr>
        <p:spPr>
          <a:xfrm flipH="1">
            <a:off x="4488247" y="3225573"/>
            <a:ext cx="167995" cy="1610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接點 58"/>
          <p:cNvCxnSpPr>
            <a:stCxn id="46" idx="4"/>
            <a:endCxn id="47" idx="1"/>
          </p:cNvCxnSpPr>
          <p:nvPr/>
        </p:nvCxnSpPr>
        <p:spPr>
          <a:xfrm>
            <a:off x="4404250" y="3284232"/>
            <a:ext cx="24601" cy="1271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接點 59"/>
          <p:cNvCxnSpPr>
            <a:stCxn id="52" idx="6"/>
            <a:endCxn id="46" idx="2"/>
          </p:cNvCxnSpPr>
          <p:nvPr/>
        </p:nvCxnSpPr>
        <p:spPr>
          <a:xfrm flipV="1">
            <a:off x="4166080" y="3199702"/>
            <a:ext cx="154172" cy="106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接點 60"/>
          <p:cNvCxnSpPr>
            <a:stCxn id="46" idx="3"/>
            <a:endCxn id="53" idx="7"/>
          </p:cNvCxnSpPr>
          <p:nvPr/>
        </p:nvCxnSpPr>
        <p:spPr>
          <a:xfrm flipH="1">
            <a:off x="4221220" y="3259474"/>
            <a:ext cx="123634" cy="1326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圓角矩形 61"/>
          <p:cNvSpPr/>
          <p:nvPr/>
        </p:nvSpPr>
        <p:spPr>
          <a:xfrm>
            <a:off x="3948113" y="2667543"/>
            <a:ext cx="978196" cy="98670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3" name="直線單箭頭接點 62"/>
          <p:cNvCxnSpPr>
            <a:stCxn id="62" idx="3"/>
            <a:endCxn id="66" idx="2"/>
          </p:cNvCxnSpPr>
          <p:nvPr/>
        </p:nvCxnSpPr>
        <p:spPr>
          <a:xfrm flipV="1">
            <a:off x="4926309" y="1248436"/>
            <a:ext cx="2350173" cy="191245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文字方塊 63"/>
          <p:cNvSpPr txBox="1"/>
          <p:nvPr/>
        </p:nvSpPr>
        <p:spPr>
          <a:xfrm>
            <a:off x="3942903" y="2472032"/>
            <a:ext cx="6174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smtClean="0"/>
              <a:t>dim=64</a:t>
            </a:r>
            <a:endParaRPr lang="zh-TW" altLang="en-US" sz="1100" dirty="0"/>
          </a:p>
        </p:txBody>
      </p:sp>
      <p:sp>
        <p:nvSpPr>
          <p:cNvPr id="66" name="橢圓 65"/>
          <p:cNvSpPr/>
          <p:nvPr/>
        </p:nvSpPr>
        <p:spPr>
          <a:xfrm>
            <a:off x="7276482" y="1131264"/>
            <a:ext cx="232107" cy="2343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橢圓 66"/>
          <p:cNvSpPr/>
          <p:nvPr/>
        </p:nvSpPr>
        <p:spPr>
          <a:xfrm>
            <a:off x="7276481" y="1461269"/>
            <a:ext cx="232107" cy="2343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橢圓 67"/>
          <p:cNvSpPr/>
          <p:nvPr/>
        </p:nvSpPr>
        <p:spPr>
          <a:xfrm>
            <a:off x="7276480" y="1783466"/>
            <a:ext cx="232107" cy="2343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橢圓 68"/>
          <p:cNvSpPr/>
          <p:nvPr/>
        </p:nvSpPr>
        <p:spPr>
          <a:xfrm>
            <a:off x="7276480" y="2109523"/>
            <a:ext cx="232107" cy="2343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橢圓 69"/>
          <p:cNvSpPr/>
          <p:nvPr/>
        </p:nvSpPr>
        <p:spPr>
          <a:xfrm>
            <a:off x="7276480" y="2429086"/>
            <a:ext cx="232107" cy="2343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橢圓 70"/>
          <p:cNvSpPr/>
          <p:nvPr/>
        </p:nvSpPr>
        <p:spPr>
          <a:xfrm>
            <a:off x="7276479" y="2751933"/>
            <a:ext cx="232107" cy="2343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橢圓 71"/>
          <p:cNvSpPr/>
          <p:nvPr/>
        </p:nvSpPr>
        <p:spPr>
          <a:xfrm>
            <a:off x="7276481" y="3680341"/>
            <a:ext cx="232107" cy="2343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橢圓 72"/>
          <p:cNvSpPr/>
          <p:nvPr/>
        </p:nvSpPr>
        <p:spPr>
          <a:xfrm>
            <a:off x="7276480" y="4302217"/>
            <a:ext cx="232107" cy="2343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橢圓 73"/>
          <p:cNvSpPr/>
          <p:nvPr/>
        </p:nvSpPr>
        <p:spPr>
          <a:xfrm>
            <a:off x="7276480" y="3993170"/>
            <a:ext cx="232107" cy="2343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橢圓 74"/>
          <p:cNvSpPr/>
          <p:nvPr/>
        </p:nvSpPr>
        <p:spPr>
          <a:xfrm>
            <a:off x="7949852" y="1996071"/>
            <a:ext cx="232107" cy="2343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橢圓 75"/>
          <p:cNvSpPr/>
          <p:nvPr/>
        </p:nvSpPr>
        <p:spPr>
          <a:xfrm>
            <a:off x="7949852" y="2322128"/>
            <a:ext cx="232107" cy="2343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橢圓 76"/>
          <p:cNvSpPr/>
          <p:nvPr/>
        </p:nvSpPr>
        <p:spPr>
          <a:xfrm>
            <a:off x="7949852" y="2641691"/>
            <a:ext cx="232107" cy="2343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橢圓 77"/>
          <p:cNvSpPr/>
          <p:nvPr/>
        </p:nvSpPr>
        <p:spPr>
          <a:xfrm>
            <a:off x="7949851" y="2964538"/>
            <a:ext cx="232107" cy="2343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" name="橢圓 78"/>
          <p:cNvSpPr/>
          <p:nvPr/>
        </p:nvSpPr>
        <p:spPr>
          <a:xfrm>
            <a:off x="7949850" y="3283411"/>
            <a:ext cx="232107" cy="2343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橢圓 79"/>
          <p:cNvSpPr/>
          <p:nvPr/>
        </p:nvSpPr>
        <p:spPr>
          <a:xfrm>
            <a:off x="8682302" y="2512979"/>
            <a:ext cx="232107" cy="2343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1" name="橢圓 80"/>
          <p:cNvSpPr/>
          <p:nvPr/>
        </p:nvSpPr>
        <p:spPr>
          <a:xfrm>
            <a:off x="8682301" y="2835826"/>
            <a:ext cx="232107" cy="2343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2" name="直線單箭頭接點 81"/>
          <p:cNvCxnSpPr>
            <a:stCxn id="66" idx="6"/>
            <a:endCxn id="75" idx="2"/>
          </p:cNvCxnSpPr>
          <p:nvPr/>
        </p:nvCxnSpPr>
        <p:spPr>
          <a:xfrm>
            <a:off x="7508589" y="1248436"/>
            <a:ext cx="441263" cy="86480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直線單箭頭接點 82"/>
          <p:cNvCxnSpPr>
            <a:stCxn id="67" idx="6"/>
            <a:endCxn id="75" idx="2"/>
          </p:cNvCxnSpPr>
          <p:nvPr/>
        </p:nvCxnSpPr>
        <p:spPr>
          <a:xfrm>
            <a:off x="7508588" y="1578441"/>
            <a:ext cx="441264" cy="53480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直線單箭頭接點 83"/>
          <p:cNvCxnSpPr>
            <a:stCxn id="68" idx="6"/>
            <a:endCxn id="75" idx="2"/>
          </p:cNvCxnSpPr>
          <p:nvPr/>
        </p:nvCxnSpPr>
        <p:spPr>
          <a:xfrm>
            <a:off x="7508587" y="1900638"/>
            <a:ext cx="441265" cy="21260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直線單箭頭接點 84"/>
          <p:cNvCxnSpPr>
            <a:stCxn id="69" idx="6"/>
            <a:endCxn id="75" idx="2"/>
          </p:cNvCxnSpPr>
          <p:nvPr/>
        </p:nvCxnSpPr>
        <p:spPr>
          <a:xfrm flipV="1">
            <a:off x="7508587" y="2113243"/>
            <a:ext cx="441265" cy="11345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直線單箭頭接點 85"/>
          <p:cNvCxnSpPr>
            <a:stCxn id="70" idx="6"/>
            <a:endCxn id="75" idx="2"/>
          </p:cNvCxnSpPr>
          <p:nvPr/>
        </p:nvCxnSpPr>
        <p:spPr>
          <a:xfrm flipV="1">
            <a:off x="7508587" y="2113243"/>
            <a:ext cx="441265" cy="43301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直線單箭頭接點 86"/>
          <p:cNvCxnSpPr>
            <a:stCxn id="71" idx="6"/>
            <a:endCxn id="75" idx="2"/>
          </p:cNvCxnSpPr>
          <p:nvPr/>
        </p:nvCxnSpPr>
        <p:spPr>
          <a:xfrm flipV="1">
            <a:off x="7508586" y="2113243"/>
            <a:ext cx="441266" cy="75586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直線單箭頭接點 87"/>
          <p:cNvCxnSpPr>
            <a:stCxn id="72" idx="6"/>
            <a:endCxn id="75" idx="2"/>
          </p:cNvCxnSpPr>
          <p:nvPr/>
        </p:nvCxnSpPr>
        <p:spPr>
          <a:xfrm flipV="1">
            <a:off x="7508588" y="2113243"/>
            <a:ext cx="441264" cy="168427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直線單箭頭接點 88"/>
          <p:cNvCxnSpPr>
            <a:stCxn id="74" idx="6"/>
            <a:endCxn id="75" idx="2"/>
          </p:cNvCxnSpPr>
          <p:nvPr/>
        </p:nvCxnSpPr>
        <p:spPr>
          <a:xfrm flipV="1">
            <a:off x="7508587" y="2113243"/>
            <a:ext cx="441265" cy="199709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直線單箭頭接點 89"/>
          <p:cNvCxnSpPr>
            <a:stCxn id="73" idx="6"/>
            <a:endCxn id="75" idx="2"/>
          </p:cNvCxnSpPr>
          <p:nvPr/>
        </p:nvCxnSpPr>
        <p:spPr>
          <a:xfrm flipV="1">
            <a:off x="7508587" y="2113243"/>
            <a:ext cx="441265" cy="230614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直線單箭頭接點 90"/>
          <p:cNvCxnSpPr>
            <a:stCxn id="66" idx="6"/>
            <a:endCxn id="76" idx="2"/>
          </p:cNvCxnSpPr>
          <p:nvPr/>
        </p:nvCxnSpPr>
        <p:spPr>
          <a:xfrm>
            <a:off x="7508589" y="1248436"/>
            <a:ext cx="441263" cy="119086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直線單箭頭接點 91"/>
          <p:cNvCxnSpPr>
            <a:stCxn id="67" idx="6"/>
            <a:endCxn id="77" idx="2"/>
          </p:cNvCxnSpPr>
          <p:nvPr/>
        </p:nvCxnSpPr>
        <p:spPr>
          <a:xfrm>
            <a:off x="7508588" y="1578441"/>
            <a:ext cx="441264" cy="118042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直線單箭頭接點 92"/>
          <p:cNvCxnSpPr>
            <a:stCxn id="67" idx="6"/>
            <a:endCxn id="78" idx="2"/>
          </p:cNvCxnSpPr>
          <p:nvPr/>
        </p:nvCxnSpPr>
        <p:spPr>
          <a:xfrm>
            <a:off x="7508588" y="1578441"/>
            <a:ext cx="441263" cy="150326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直線單箭頭接點 93"/>
          <p:cNvCxnSpPr>
            <a:stCxn id="67" idx="6"/>
            <a:endCxn id="79" idx="2"/>
          </p:cNvCxnSpPr>
          <p:nvPr/>
        </p:nvCxnSpPr>
        <p:spPr>
          <a:xfrm>
            <a:off x="7508588" y="1578441"/>
            <a:ext cx="441262" cy="182214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直線單箭頭接點 94"/>
          <p:cNvCxnSpPr>
            <a:stCxn id="68" idx="6"/>
            <a:endCxn id="76" idx="2"/>
          </p:cNvCxnSpPr>
          <p:nvPr/>
        </p:nvCxnSpPr>
        <p:spPr>
          <a:xfrm>
            <a:off x="7508587" y="1900638"/>
            <a:ext cx="441265" cy="53866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直線單箭頭接點 95"/>
          <p:cNvCxnSpPr>
            <a:stCxn id="68" idx="6"/>
            <a:endCxn id="77" idx="2"/>
          </p:cNvCxnSpPr>
          <p:nvPr/>
        </p:nvCxnSpPr>
        <p:spPr>
          <a:xfrm>
            <a:off x="7508587" y="1900638"/>
            <a:ext cx="441265" cy="85822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直線單箭頭接點 96"/>
          <p:cNvCxnSpPr>
            <a:stCxn id="68" idx="6"/>
            <a:endCxn id="78" idx="2"/>
          </p:cNvCxnSpPr>
          <p:nvPr/>
        </p:nvCxnSpPr>
        <p:spPr>
          <a:xfrm>
            <a:off x="7508587" y="1900638"/>
            <a:ext cx="441264" cy="118107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直線單箭頭接點 97"/>
          <p:cNvCxnSpPr>
            <a:stCxn id="68" idx="6"/>
            <a:endCxn id="79" idx="2"/>
          </p:cNvCxnSpPr>
          <p:nvPr/>
        </p:nvCxnSpPr>
        <p:spPr>
          <a:xfrm>
            <a:off x="7508587" y="1900638"/>
            <a:ext cx="441263" cy="149994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直線單箭頭接點 98"/>
          <p:cNvCxnSpPr>
            <a:stCxn id="69" idx="6"/>
            <a:endCxn id="76" idx="2"/>
          </p:cNvCxnSpPr>
          <p:nvPr/>
        </p:nvCxnSpPr>
        <p:spPr>
          <a:xfrm>
            <a:off x="7508587" y="2226695"/>
            <a:ext cx="441265" cy="21260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直線單箭頭接點 99"/>
          <p:cNvCxnSpPr>
            <a:stCxn id="69" idx="6"/>
            <a:endCxn id="77" idx="2"/>
          </p:cNvCxnSpPr>
          <p:nvPr/>
        </p:nvCxnSpPr>
        <p:spPr>
          <a:xfrm>
            <a:off x="7508587" y="2226695"/>
            <a:ext cx="441265" cy="53216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直線單箭頭接點 100"/>
          <p:cNvCxnSpPr>
            <a:stCxn id="69" idx="6"/>
            <a:endCxn id="78" idx="2"/>
          </p:cNvCxnSpPr>
          <p:nvPr/>
        </p:nvCxnSpPr>
        <p:spPr>
          <a:xfrm>
            <a:off x="7508587" y="2226695"/>
            <a:ext cx="441264" cy="85501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直線單箭頭接點 101"/>
          <p:cNvCxnSpPr>
            <a:stCxn id="69" idx="6"/>
            <a:endCxn id="79" idx="2"/>
          </p:cNvCxnSpPr>
          <p:nvPr/>
        </p:nvCxnSpPr>
        <p:spPr>
          <a:xfrm>
            <a:off x="7508587" y="2226695"/>
            <a:ext cx="441263" cy="117388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直線單箭頭接點 102"/>
          <p:cNvCxnSpPr>
            <a:stCxn id="70" idx="6"/>
            <a:endCxn id="76" idx="2"/>
          </p:cNvCxnSpPr>
          <p:nvPr/>
        </p:nvCxnSpPr>
        <p:spPr>
          <a:xfrm flipV="1">
            <a:off x="7508587" y="2439300"/>
            <a:ext cx="441265" cy="10695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直線單箭頭接點 103"/>
          <p:cNvCxnSpPr>
            <a:stCxn id="70" idx="6"/>
            <a:endCxn id="77" idx="2"/>
          </p:cNvCxnSpPr>
          <p:nvPr/>
        </p:nvCxnSpPr>
        <p:spPr>
          <a:xfrm>
            <a:off x="7508587" y="2546258"/>
            <a:ext cx="441265" cy="21260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直線單箭頭接點 104"/>
          <p:cNvCxnSpPr>
            <a:stCxn id="70" idx="6"/>
            <a:endCxn id="78" idx="2"/>
          </p:cNvCxnSpPr>
          <p:nvPr/>
        </p:nvCxnSpPr>
        <p:spPr>
          <a:xfrm>
            <a:off x="7508587" y="2546258"/>
            <a:ext cx="441264" cy="53545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直線單箭頭接點 105"/>
          <p:cNvCxnSpPr>
            <a:stCxn id="70" idx="6"/>
            <a:endCxn id="79" idx="2"/>
          </p:cNvCxnSpPr>
          <p:nvPr/>
        </p:nvCxnSpPr>
        <p:spPr>
          <a:xfrm>
            <a:off x="7508587" y="2546258"/>
            <a:ext cx="441263" cy="85432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直線單箭頭接點 106"/>
          <p:cNvCxnSpPr>
            <a:stCxn id="71" idx="6"/>
            <a:endCxn id="79" idx="2"/>
          </p:cNvCxnSpPr>
          <p:nvPr/>
        </p:nvCxnSpPr>
        <p:spPr>
          <a:xfrm>
            <a:off x="7508586" y="2869105"/>
            <a:ext cx="441264" cy="53147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直線單箭頭接點 107"/>
          <p:cNvCxnSpPr>
            <a:stCxn id="71" idx="6"/>
            <a:endCxn id="78" idx="2"/>
          </p:cNvCxnSpPr>
          <p:nvPr/>
        </p:nvCxnSpPr>
        <p:spPr>
          <a:xfrm>
            <a:off x="7508586" y="2869105"/>
            <a:ext cx="441265" cy="21260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直線單箭頭接點 108"/>
          <p:cNvCxnSpPr>
            <a:stCxn id="71" idx="6"/>
            <a:endCxn id="77" idx="2"/>
          </p:cNvCxnSpPr>
          <p:nvPr/>
        </p:nvCxnSpPr>
        <p:spPr>
          <a:xfrm flipV="1">
            <a:off x="7508586" y="2758863"/>
            <a:ext cx="441266" cy="11024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直線單箭頭接點 109"/>
          <p:cNvCxnSpPr>
            <a:stCxn id="71" idx="6"/>
            <a:endCxn id="76" idx="2"/>
          </p:cNvCxnSpPr>
          <p:nvPr/>
        </p:nvCxnSpPr>
        <p:spPr>
          <a:xfrm flipV="1">
            <a:off x="7508586" y="2439300"/>
            <a:ext cx="441266" cy="42980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直線單箭頭接點 110"/>
          <p:cNvCxnSpPr>
            <a:stCxn id="72" idx="6"/>
            <a:endCxn id="76" idx="2"/>
          </p:cNvCxnSpPr>
          <p:nvPr/>
        </p:nvCxnSpPr>
        <p:spPr>
          <a:xfrm flipV="1">
            <a:off x="7508588" y="2439300"/>
            <a:ext cx="441264" cy="135821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直線單箭頭接點 111"/>
          <p:cNvCxnSpPr>
            <a:stCxn id="72" idx="6"/>
            <a:endCxn id="77" idx="2"/>
          </p:cNvCxnSpPr>
          <p:nvPr/>
        </p:nvCxnSpPr>
        <p:spPr>
          <a:xfrm flipV="1">
            <a:off x="7508588" y="2758863"/>
            <a:ext cx="441264" cy="103865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直線單箭頭接點 112"/>
          <p:cNvCxnSpPr>
            <a:stCxn id="72" idx="6"/>
            <a:endCxn id="78" idx="2"/>
          </p:cNvCxnSpPr>
          <p:nvPr/>
        </p:nvCxnSpPr>
        <p:spPr>
          <a:xfrm flipV="1">
            <a:off x="7508588" y="3081710"/>
            <a:ext cx="441263" cy="71580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直線單箭頭接點 113"/>
          <p:cNvCxnSpPr>
            <a:stCxn id="72" idx="6"/>
            <a:endCxn id="79" idx="2"/>
          </p:cNvCxnSpPr>
          <p:nvPr/>
        </p:nvCxnSpPr>
        <p:spPr>
          <a:xfrm flipV="1">
            <a:off x="7508588" y="3400583"/>
            <a:ext cx="441262" cy="39693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直線單箭頭接點 114"/>
          <p:cNvCxnSpPr>
            <a:stCxn id="74" idx="6"/>
            <a:endCxn id="76" idx="2"/>
          </p:cNvCxnSpPr>
          <p:nvPr/>
        </p:nvCxnSpPr>
        <p:spPr>
          <a:xfrm flipV="1">
            <a:off x="7508587" y="2439300"/>
            <a:ext cx="441265" cy="167104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直線單箭頭接點 115"/>
          <p:cNvCxnSpPr>
            <a:stCxn id="74" idx="6"/>
            <a:endCxn id="77" idx="2"/>
          </p:cNvCxnSpPr>
          <p:nvPr/>
        </p:nvCxnSpPr>
        <p:spPr>
          <a:xfrm flipV="1">
            <a:off x="7508587" y="2758863"/>
            <a:ext cx="441265" cy="135147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直線單箭頭接點 116"/>
          <p:cNvCxnSpPr>
            <a:stCxn id="74" idx="6"/>
            <a:endCxn id="78" idx="2"/>
          </p:cNvCxnSpPr>
          <p:nvPr/>
        </p:nvCxnSpPr>
        <p:spPr>
          <a:xfrm flipV="1">
            <a:off x="7508587" y="3081710"/>
            <a:ext cx="441264" cy="102863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直線單箭頭接點 117"/>
          <p:cNvCxnSpPr>
            <a:stCxn id="74" idx="6"/>
            <a:endCxn id="79" idx="2"/>
          </p:cNvCxnSpPr>
          <p:nvPr/>
        </p:nvCxnSpPr>
        <p:spPr>
          <a:xfrm flipV="1">
            <a:off x="7508587" y="3400583"/>
            <a:ext cx="441263" cy="70975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直線單箭頭接點 118"/>
          <p:cNvCxnSpPr>
            <a:stCxn id="73" idx="6"/>
            <a:endCxn id="79" idx="2"/>
          </p:cNvCxnSpPr>
          <p:nvPr/>
        </p:nvCxnSpPr>
        <p:spPr>
          <a:xfrm flipV="1">
            <a:off x="7508587" y="3400583"/>
            <a:ext cx="441263" cy="101880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直線單箭頭接點 119"/>
          <p:cNvCxnSpPr>
            <a:stCxn id="73" idx="6"/>
            <a:endCxn id="78" idx="2"/>
          </p:cNvCxnSpPr>
          <p:nvPr/>
        </p:nvCxnSpPr>
        <p:spPr>
          <a:xfrm flipV="1">
            <a:off x="7508587" y="3081710"/>
            <a:ext cx="441264" cy="133767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直線單箭頭接點 120"/>
          <p:cNvCxnSpPr>
            <a:stCxn id="73" idx="6"/>
            <a:endCxn id="76" idx="2"/>
          </p:cNvCxnSpPr>
          <p:nvPr/>
        </p:nvCxnSpPr>
        <p:spPr>
          <a:xfrm flipV="1">
            <a:off x="7508587" y="2439300"/>
            <a:ext cx="441265" cy="198008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直線單箭頭接點 121"/>
          <p:cNvCxnSpPr>
            <a:stCxn id="75" idx="6"/>
            <a:endCxn id="81" idx="2"/>
          </p:cNvCxnSpPr>
          <p:nvPr/>
        </p:nvCxnSpPr>
        <p:spPr>
          <a:xfrm>
            <a:off x="8181959" y="2113243"/>
            <a:ext cx="500342" cy="83975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直線單箭頭接點 122"/>
          <p:cNvCxnSpPr>
            <a:stCxn id="76" idx="6"/>
            <a:endCxn id="81" idx="2"/>
          </p:cNvCxnSpPr>
          <p:nvPr/>
        </p:nvCxnSpPr>
        <p:spPr>
          <a:xfrm>
            <a:off x="8181959" y="2439300"/>
            <a:ext cx="500342" cy="51369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直線單箭頭接點 123"/>
          <p:cNvCxnSpPr>
            <a:stCxn id="77" idx="6"/>
            <a:endCxn id="80" idx="2"/>
          </p:cNvCxnSpPr>
          <p:nvPr/>
        </p:nvCxnSpPr>
        <p:spPr>
          <a:xfrm flipV="1">
            <a:off x="8181959" y="2630151"/>
            <a:ext cx="500343" cy="12871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直線單箭頭接點 124"/>
          <p:cNvCxnSpPr>
            <a:stCxn id="78" idx="6"/>
            <a:endCxn id="81" idx="2"/>
          </p:cNvCxnSpPr>
          <p:nvPr/>
        </p:nvCxnSpPr>
        <p:spPr>
          <a:xfrm flipV="1">
            <a:off x="8181958" y="2952998"/>
            <a:ext cx="500343" cy="12871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直線單箭頭接點 125"/>
          <p:cNvCxnSpPr>
            <a:stCxn id="79" idx="6"/>
            <a:endCxn id="80" idx="2"/>
          </p:cNvCxnSpPr>
          <p:nvPr/>
        </p:nvCxnSpPr>
        <p:spPr>
          <a:xfrm flipV="1">
            <a:off x="8181957" y="2630151"/>
            <a:ext cx="500345" cy="77043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直線單箭頭接點 126"/>
          <p:cNvCxnSpPr>
            <a:stCxn id="75" idx="6"/>
            <a:endCxn id="80" idx="2"/>
          </p:cNvCxnSpPr>
          <p:nvPr/>
        </p:nvCxnSpPr>
        <p:spPr>
          <a:xfrm>
            <a:off x="8181959" y="2113243"/>
            <a:ext cx="500343" cy="51690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直線單箭頭接點 127"/>
          <p:cNvCxnSpPr>
            <a:stCxn id="76" idx="6"/>
            <a:endCxn id="80" idx="2"/>
          </p:cNvCxnSpPr>
          <p:nvPr/>
        </p:nvCxnSpPr>
        <p:spPr>
          <a:xfrm>
            <a:off x="8181959" y="2439300"/>
            <a:ext cx="500343" cy="19085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直線單箭頭接點 128"/>
          <p:cNvCxnSpPr>
            <a:stCxn id="77" idx="6"/>
            <a:endCxn id="80" idx="2"/>
          </p:cNvCxnSpPr>
          <p:nvPr/>
        </p:nvCxnSpPr>
        <p:spPr>
          <a:xfrm flipV="1">
            <a:off x="8181959" y="2630151"/>
            <a:ext cx="500343" cy="12871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直線單箭頭接點 129"/>
          <p:cNvCxnSpPr>
            <a:stCxn id="78" idx="6"/>
            <a:endCxn id="80" idx="2"/>
          </p:cNvCxnSpPr>
          <p:nvPr/>
        </p:nvCxnSpPr>
        <p:spPr>
          <a:xfrm flipV="1">
            <a:off x="8181958" y="2630151"/>
            <a:ext cx="500344" cy="45155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直線單箭頭接點 130"/>
          <p:cNvCxnSpPr>
            <a:stCxn id="79" idx="6"/>
            <a:endCxn id="81" idx="2"/>
          </p:cNvCxnSpPr>
          <p:nvPr/>
        </p:nvCxnSpPr>
        <p:spPr>
          <a:xfrm flipV="1">
            <a:off x="8181957" y="2952998"/>
            <a:ext cx="500344" cy="44758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2" name="文字方塊 131"/>
          <p:cNvSpPr txBox="1"/>
          <p:nvPr/>
        </p:nvSpPr>
        <p:spPr>
          <a:xfrm>
            <a:off x="7047726" y="915517"/>
            <a:ext cx="6174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smtClean="0"/>
              <a:t>dim=64</a:t>
            </a:r>
            <a:endParaRPr lang="zh-TW" altLang="en-US" sz="1100" dirty="0"/>
          </a:p>
        </p:txBody>
      </p:sp>
      <p:sp>
        <p:nvSpPr>
          <p:cNvPr id="133" name="文字方塊 132"/>
          <p:cNvSpPr txBox="1"/>
          <p:nvPr/>
        </p:nvSpPr>
        <p:spPr>
          <a:xfrm>
            <a:off x="7804412" y="1761828"/>
            <a:ext cx="6174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smtClean="0"/>
              <a:t>dim=32</a:t>
            </a:r>
            <a:endParaRPr lang="zh-TW" altLang="en-US" sz="1100" dirty="0"/>
          </a:p>
        </p:txBody>
      </p:sp>
      <p:sp>
        <p:nvSpPr>
          <p:cNvPr id="134" name="文字方塊 133"/>
          <p:cNvSpPr txBox="1"/>
          <p:nvPr/>
        </p:nvSpPr>
        <p:spPr>
          <a:xfrm>
            <a:off x="8489616" y="2286634"/>
            <a:ext cx="6174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smtClean="0"/>
              <a:t>dim=16</a:t>
            </a:r>
            <a:endParaRPr lang="zh-TW" altLang="en-US" sz="1100" dirty="0"/>
          </a:p>
        </p:txBody>
      </p:sp>
      <p:sp>
        <p:nvSpPr>
          <p:cNvPr id="144" name="橢圓 143"/>
          <p:cNvSpPr/>
          <p:nvPr/>
        </p:nvSpPr>
        <p:spPr>
          <a:xfrm>
            <a:off x="7271076" y="4657600"/>
            <a:ext cx="232107" cy="2343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5" name="橢圓 144"/>
          <p:cNvSpPr/>
          <p:nvPr/>
        </p:nvSpPr>
        <p:spPr>
          <a:xfrm>
            <a:off x="7271075" y="5279476"/>
            <a:ext cx="232107" cy="2343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6" name="橢圓 145"/>
          <p:cNvSpPr/>
          <p:nvPr/>
        </p:nvSpPr>
        <p:spPr>
          <a:xfrm>
            <a:off x="7271075" y="4970429"/>
            <a:ext cx="232107" cy="2343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8" name="橢圓 147"/>
          <p:cNvSpPr/>
          <p:nvPr/>
        </p:nvSpPr>
        <p:spPr>
          <a:xfrm>
            <a:off x="7948089" y="3602659"/>
            <a:ext cx="232107" cy="2343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9" name="橢圓 148"/>
          <p:cNvSpPr/>
          <p:nvPr/>
        </p:nvSpPr>
        <p:spPr>
          <a:xfrm>
            <a:off x="7948088" y="3925506"/>
            <a:ext cx="232107" cy="2343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0" name="橢圓 149"/>
          <p:cNvSpPr/>
          <p:nvPr/>
        </p:nvSpPr>
        <p:spPr>
          <a:xfrm>
            <a:off x="7948087" y="4244379"/>
            <a:ext cx="232107" cy="2343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1" name="直線單箭頭接點 150"/>
          <p:cNvCxnSpPr>
            <a:stCxn id="144" idx="6"/>
            <a:endCxn id="148" idx="2"/>
          </p:cNvCxnSpPr>
          <p:nvPr/>
        </p:nvCxnSpPr>
        <p:spPr>
          <a:xfrm flipV="1">
            <a:off x="7503183" y="3719831"/>
            <a:ext cx="444906" cy="105494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直線單箭頭接點 153"/>
          <p:cNvCxnSpPr>
            <a:stCxn id="146" idx="6"/>
            <a:endCxn id="149" idx="2"/>
          </p:cNvCxnSpPr>
          <p:nvPr/>
        </p:nvCxnSpPr>
        <p:spPr>
          <a:xfrm flipV="1">
            <a:off x="7503182" y="4042678"/>
            <a:ext cx="444906" cy="104492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直線單箭頭接點 154"/>
          <p:cNvCxnSpPr>
            <a:stCxn id="145" idx="6"/>
            <a:endCxn id="150" idx="2"/>
          </p:cNvCxnSpPr>
          <p:nvPr/>
        </p:nvCxnSpPr>
        <p:spPr>
          <a:xfrm flipV="1">
            <a:off x="7503182" y="4361551"/>
            <a:ext cx="444905" cy="103509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直線單箭頭接點 155"/>
          <p:cNvCxnSpPr>
            <a:stCxn id="144" idx="6"/>
            <a:endCxn id="149" idx="2"/>
          </p:cNvCxnSpPr>
          <p:nvPr/>
        </p:nvCxnSpPr>
        <p:spPr>
          <a:xfrm flipV="1">
            <a:off x="7503183" y="4042678"/>
            <a:ext cx="444905" cy="73209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直線單箭頭接點 156"/>
          <p:cNvCxnSpPr>
            <a:stCxn id="146" idx="6"/>
            <a:endCxn id="148" idx="2"/>
          </p:cNvCxnSpPr>
          <p:nvPr/>
        </p:nvCxnSpPr>
        <p:spPr>
          <a:xfrm flipV="1">
            <a:off x="7503182" y="3719831"/>
            <a:ext cx="444907" cy="136777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直線單箭頭接點 157"/>
          <p:cNvCxnSpPr>
            <a:stCxn id="146" idx="6"/>
            <a:endCxn id="150" idx="2"/>
          </p:cNvCxnSpPr>
          <p:nvPr/>
        </p:nvCxnSpPr>
        <p:spPr>
          <a:xfrm flipV="1">
            <a:off x="7503182" y="4361551"/>
            <a:ext cx="444905" cy="72605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直線單箭頭接點 158"/>
          <p:cNvCxnSpPr>
            <a:stCxn id="144" idx="6"/>
            <a:endCxn id="150" idx="2"/>
          </p:cNvCxnSpPr>
          <p:nvPr/>
        </p:nvCxnSpPr>
        <p:spPr>
          <a:xfrm flipV="1">
            <a:off x="7503183" y="4361551"/>
            <a:ext cx="444904" cy="41322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直線單箭頭接點 159"/>
          <p:cNvCxnSpPr>
            <a:stCxn id="145" idx="6"/>
            <a:endCxn id="149" idx="2"/>
          </p:cNvCxnSpPr>
          <p:nvPr/>
        </p:nvCxnSpPr>
        <p:spPr>
          <a:xfrm flipV="1">
            <a:off x="7503182" y="4042678"/>
            <a:ext cx="444906" cy="135397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直線單箭頭接點 160"/>
          <p:cNvCxnSpPr>
            <a:stCxn id="145" idx="6"/>
            <a:endCxn id="148" idx="2"/>
          </p:cNvCxnSpPr>
          <p:nvPr/>
        </p:nvCxnSpPr>
        <p:spPr>
          <a:xfrm flipV="1">
            <a:off x="7503182" y="3719831"/>
            <a:ext cx="444907" cy="167681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直線單箭頭接點 161"/>
          <p:cNvCxnSpPr>
            <a:stCxn id="148" idx="6"/>
            <a:endCxn id="81" idx="2"/>
          </p:cNvCxnSpPr>
          <p:nvPr/>
        </p:nvCxnSpPr>
        <p:spPr>
          <a:xfrm flipV="1">
            <a:off x="8180196" y="2952998"/>
            <a:ext cx="502105" cy="76683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直線單箭頭接點 162"/>
          <p:cNvCxnSpPr>
            <a:stCxn id="149" idx="6"/>
            <a:endCxn id="81" idx="2"/>
          </p:cNvCxnSpPr>
          <p:nvPr/>
        </p:nvCxnSpPr>
        <p:spPr>
          <a:xfrm flipV="1">
            <a:off x="8180195" y="2952998"/>
            <a:ext cx="502106" cy="108968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直線單箭頭接點 163"/>
          <p:cNvCxnSpPr>
            <a:stCxn id="150" idx="6"/>
            <a:endCxn id="81" idx="2"/>
          </p:cNvCxnSpPr>
          <p:nvPr/>
        </p:nvCxnSpPr>
        <p:spPr>
          <a:xfrm flipV="1">
            <a:off x="8180194" y="2952998"/>
            <a:ext cx="502107" cy="140855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直線單箭頭接點 164"/>
          <p:cNvCxnSpPr>
            <a:stCxn id="148" idx="6"/>
            <a:endCxn id="80" idx="2"/>
          </p:cNvCxnSpPr>
          <p:nvPr/>
        </p:nvCxnSpPr>
        <p:spPr>
          <a:xfrm flipV="1">
            <a:off x="8180196" y="2630151"/>
            <a:ext cx="502106" cy="108968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直線單箭頭接點 165"/>
          <p:cNvCxnSpPr>
            <a:stCxn id="149" idx="6"/>
            <a:endCxn id="80" idx="2"/>
          </p:cNvCxnSpPr>
          <p:nvPr/>
        </p:nvCxnSpPr>
        <p:spPr>
          <a:xfrm flipV="1">
            <a:off x="8180195" y="2630151"/>
            <a:ext cx="502107" cy="14125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直線單箭頭接點 166"/>
          <p:cNvCxnSpPr>
            <a:stCxn id="77" idx="6"/>
            <a:endCxn id="81" idx="2"/>
          </p:cNvCxnSpPr>
          <p:nvPr/>
        </p:nvCxnSpPr>
        <p:spPr>
          <a:xfrm>
            <a:off x="8181959" y="2758863"/>
            <a:ext cx="500342" cy="19413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直線單箭頭接點 167"/>
          <p:cNvCxnSpPr>
            <a:stCxn id="150" idx="6"/>
            <a:endCxn id="80" idx="2"/>
          </p:cNvCxnSpPr>
          <p:nvPr/>
        </p:nvCxnSpPr>
        <p:spPr>
          <a:xfrm flipV="1">
            <a:off x="8180194" y="2630151"/>
            <a:ext cx="502108" cy="17314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直線單箭頭接點 168"/>
          <p:cNvCxnSpPr>
            <a:stCxn id="66" idx="6"/>
            <a:endCxn id="148" idx="2"/>
          </p:cNvCxnSpPr>
          <p:nvPr/>
        </p:nvCxnSpPr>
        <p:spPr>
          <a:xfrm>
            <a:off x="7508589" y="1248436"/>
            <a:ext cx="439500" cy="247139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直線單箭頭接點 169"/>
          <p:cNvCxnSpPr>
            <a:stCxn id="66" idx="6"/>
            <a:endCxn id="149" idx="2"/>
          </p:cNvCxnSpPr>
          <p:nvPr/>
        </p:nvCxnSpPr>
        <p:spPr>
          <a:xfrm>
            <a:off x="7508589" y="1248436"/>
            <a:ext cx="439499" cy="279424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直線單箭頭接點 170"/>
          <p:cNvCxnSpPr>
            <a:stCxn id="66" idx="6"/>
            <a:endCxn id="150" idx="2"/>
          </p:cNvCxnSpPr>
          <p:nvPr/>
        </p:nvCxnSpPr>
        <p:spPr>
          <a:xfrm>
            <a:off x="7508589" y="1248436"/>
            <a:ext cx="439498" cy="311311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直線單箭頭接點 171"/>
          <p:cNvCxnSpPr>
            <a:stCxn id="67" idx="6"/>
            <a:endCxn id="148" idx="2"/>
          </p:cNvCxnSpPr>
          <p:nvPr/>
        </p:nvCxnSpPr>
        <p:spPr>
          <a:xfrm>
            <a:off x="7508588" y="1578441"/>
            <a:ext cx="439501" cy="214139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直線單箭頭接點 172"/>
          <p:cNvCxnSpPr>
            <a:stCxn id="67" idx="6"/>
            <a:endCxn id="149" idx="2"/>
          </p:cNvCxnSpPr>
          <p:nvPr/>
        </p:nvCxnSpPr>
        <p:spPr>
          <a:xfrm>
            <a:off x="7508588" y="1578441"/>
            <a:ext cx="439500" cy="246423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直線單箭頭接點 173"/>
          <p:cNvCxnSpPr>
            <a:stCxn id="67" idx="6"/>
            <a:endCxn id="150" idx="2"/>
          </p:cNvCxnSpPr>
          <p:nvPr/>
        </p:nvCxnSpPr>
        <p:spPr>
          <a:xfrm>
            <a:off x="7508588" y="1578441"/>
            <a:ext cx="439499" cy="278311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直線單箭頭接點 174"/>
          <p:cNvCxnSpPr>
            <a:stCxn id="68" idx="6"/>
            <a:endCxn id="148" idx="2"/>
          </p:cNvCxnSpPr>
          <p:nvPr/>
        </p:nvCxnSpPr>
        <p:spPr>
          <a:xfrm>
            <a:off x="7508587" y="1900638"/>
            <a:ext cx="439502" cy="181919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直線單箭頭接點 175"/>
          <p:cNvCxnSpPr>
            <a:stCxn id="68" idx="6"/>
            <a:endCxn id="149" idx="2"/>
          </p:cNvCxnSpPr>
          <p:nvPr/>
        </p:nvCxnSpPr>
        <p:spPr>
          <a:xfrm>
            <a:off x="7508587" y="1900638"/>
            <a:ext cx="439501" cy="214204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直線單箭頭接點 176"/>
          <p:cNvCxnSpPr>
            <a:stCxn id="68" idx="6"/>
            <a:endCxn id="150" idx="2"/>
          </p:cNvCxnSpPr>
          <p:nvPr/>
        </p:nvCxnSpPr>
        <p:spPr>
          <a:xfrm>
            <a:off x="7508587" y="1900638"/>
            <a:ext cx="439500" cy="246091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直線單箭頭接點 177"/>
          <p:cNvCxnSpPr>
            <a:stCxn id="69" idx="6"/>
            <a:endCxn id="150" idx="2"/>
          </p:cNvCxnSpPr>
          <p:nvPr/>
        </p:nvCxnSpPr>
        <p:spPr>
          <a:xfrm>
            <a:off x="7508587" y="2226695"/>
            <a:ext cx="439500" cy="213485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直線單箭頭接點 178"/>
          <p:cNvCxnSpPr>
            <a:stCxn id="69" idx="6"/>
            <a:endCxn id="149" idx="2"/>
          </p:cNvCxnSpPr>
          <p:nvPr/>
        </p:nvCxnSpPr>
        <p:spPr>
          <a:xfrm>
            <a:off x="7508587" y="2226695"/>
            <a:ext cx="439501" cy="181598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0" name="直線單箭頭接點 179"/>
          <p:cNvCxnSpPr>
            <a:stCxn id="69" idx="7"/>
            <a:endCxn id="148" idx="2"/>
          </p:cNvCxnSpPr>
          <p:nvPr/>
        </p:nvCxnSpPr>
        <p:spPr>
          <a:xfrm>
            <a:off x="7474596" y="2143842"/>
            <a:ext cx="473493" cy="157598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直線單箭頭接點 180"/>
          <p:cNvCxnSpPr>
            <a:stCxn id="70" idx="6"/>
            <a:endCxn id="148" idx="3"/>
          </p:cNvCxnSpPr>
          <p:nvPr/>
        </p:nvCxnSpPr>
        <p:spPr>
          <a:xfrm>
            <a:off x="7508587" y="2546258"/>
            <a:ext cx="473493" cy="125642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直線單箭頭接點 181"/>
          <p:cNvCxnSpPr>
            <a:stCxn id="70" idx="6"/>
            <a:endCxn id="149" idx="2"/>
          </p:cNvCxnSpPr>
          <p:nvPr/>
        </p:nvCxnSpPr>
        <p:spPr>
          <a:xfrm>
            <a:off x="7508587" y="2546258"/>
            <a:ext cx="439501" cy="149642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直線單箭頭接點 182"/>
          <p:cNvCxnSpPr>
            <a:stCxn id="70" idx="6"/>
            <a:endCxn id="150" idx="2"/>
          </p:cNvCxnSpPr>
          <p:nvPr/>
        </p:nvCxnSpPr>
        <p:spPr>
          <a:xfrm>
            <a:off x="7508587" y="2546258"/>
            <a:ext cx="439500" cy="181529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直線單箭頭接點 183"/>
          <p:cNvCxnSpPr>
            <a:stCxn id="71" idx="6"/>
            <a:endCxn id="150" idx="2"/>
          </p:cNvCxnSpPr>
          <p:nvPr/>
        </p:nvCxnSpPr>
        <p:spPr>
          <a:xfrm>
            <a:off x="7508586" y="2869105"/>
            <a:ext cx="439501" cy="149244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直線單箭頭接點 184"/>
          <p:cNvCxnSpPr>
            <a:stCxn id="71" idx="6"/>
            <a:endCxn id="149" idx="2"/>
          </p:cNvCxnSpPr>
          <p:nvPr/>
        </p:nvCxnSpPr>
        <p:spPr>
          <a:xfrm>
            <a:off x="7508586" y="2869105"/>
            <a:ext cx="439502" cy="11735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6" name="直線單箭頭接點 185"/>
          <p:cNvCxnSpPr>
            <a:stCxn id="71" idx="6"/>
            <a:endCxn id="148" idx="2"/>
          </p:cNvCxnSpPr>
          <p:nvPr/>
        </p:nvCxnSpPr>
        <p:spPr>
          <a:xfrm>
            <a:off x="7508586" y="2869105"/>
            <a:ext cx="439503" cy="85072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直線單箭頭接點 186"/>
          <p:cNvCxnSpPr>
            <a:stCxn id="72" idx="6"/>
            <a:endCxn id="148" idx="2"/>
          </p:cNvCxnSpPr>
          <p:nvPr/>
        </p:nvCxnSpPr>
        <p:spPr>
          <a:xfrm flipV="1">
            <a:off x="7508588" y="3719831"/>
            <a:ext cx="439501" cy="7768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8" name="直線單箭頭接點 187"/>
          <p:cNvCxnSpPr>
            <a:stCxn id="74" idx="6"/>
            <a:endCxn id="148" idx="2"/>
          </p:cNvCxnSpPr>
          <p:nvPr/>
        </p:nvCxnSpPr>
        <p:spPr>
          <a:xfrm flipV="1">
            <a:off x="7508587" y="3719831"/>
            <a:ext cx="439502" cy="39051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直線單箭頭接點 188"/>
          <p:cNvCxnSpPr>
            <a:stCxn id="73" idx="6"/>
            <a:endCxn id="148" idx="2"/>
          </p:cNvCxnSpPr>
          <p:nvPr/>
        </p:nvCxnSpPr>
        <p:spPr>
          <a:xfrm flipV="1">
            <a:off x="7508587" y="3719831"/>
            <a:ext cx="439502" cy="69955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直線單箭頭接點 189"/>
          <p:cNvCxnSpPr>
            <a:stCxn id="144" idx="6"/>
            <a:endCxn id="75" idx="2"/>
          </p:cNvCxnSpPr>
          <p:nvPr/>
        </p:nvCxnSpPr>
        <p:spPr>
          <a:xfrm flipV="1">
            <a:off x="7503183" y="2113243"/>
            <a:ext cx="446669" cy="266152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直線單箭頭接點 190"/>
          <p:cNvCxnSpPr>
            <a:stCxn id="144" idx="6"/>
            <a:endCxn id="76" idx="2"/>
          </p:cNvCxnSpPr>
          <p:nvPr/>
        </p:nvCxnSpPr>
        <p:spPr>
          <a:xfrm flipV="1">
            <a:off x="7503183" y="2439300"/>
            <a:ext cx="446669" cy="233547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" name="直線單箭頭接點 191"/>
          <p:cNvCxnSpPr>
            <a:stCxn id="144" idx="6"/>
            <a:endCxn id="78" idx="2"/>
          </p:cNvCxnSpPr>
          <p:nvPr/>
        </p:nvCxnSpPr>
        <p:spPr>
          <a:xfrm flipV="1">
            <a:off x="7503183" y="3081710"/>
            <a:ext cx="446668" cy="169306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直線單箭頭接點 192"/>
          <p:cNvCxnSpPr>
            <a:stCxn id="144" idx="6"/>
            <a:endCxn id="79" idx="2"/>
          </p:cNvCxnSpPr>
          <p:nvPr/>
        </p:nvCxnSpPr>
        <p:spPr>
          <a:xfrm flipV="1">
            <a:off x="7503183" y="3400583"/>
            <a:ext cx="446667" cy="137418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4" name="直線單箭頭接點 193"/>
          <p:cNvCxnSpPr>
            <a:stCxn id="146" idx="6"/>
            <a:endCxn id="79" idx="2"/>
          </p:cNvCxnSpPr>
          <p:nvPr/>
        </p:nvCxnSpPr>
        <p:spPr>
          <a:xfrm flipV="1">
            <a:off x="7503182" y="3400583"/>
            <a:ext cx="446668" cy="168701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5" name="直線單箭頭接點 194"/>
          <p:cNvCxnSpPr>
            <a:stCxn id="146" idx="6"/>
            <a:endCxn id="78" idx="2"/>
          </p:cNvCxnSpPr>
          <p:nvPr/>
        </p:nvCxnSpPr>
        <p:spPr>
          <a:xfrm flipV="1">
            <a:off x="7503182" y="3081710"/>
            <a:ext cx="446669" cy="200589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6" name="直線單箭頭接點 195"/>
          <p:cNvCxnSpPr>
            <a:stCxn id="146" idx="6"/>
            <a:endCxn id="77" idx="2"/>
          </p:cNvCxnSpPr>
          <p:nvPr/>
        </p:nvCxnSpPr>
        <p:spPr>
          <a:xfrm flipV="1">
            <a:off x="7503182" y="2758863"/>
            <a:ext cx="446670" cy="232873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7" name="直線單箭頭接點 196"/>
          <p:cNvCxnSpPr>
            <a:stCxn id="146" idx="6"/>
            <a:endCxn id="76" idx="2"/>
          </p:cNvCxnSpPr>
          <p:nvPr/>
        </p:nvCxnSpPr>
        <p:spPr>
          <a:xfrm flipV="1">
            <a:off x="7503182" y="2439300"/>
            <a:ext cx="446670" cy="264830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8" name="直線單箭頭接點 197"/>
          <p:cNvCxnSpPr>
            <a:stCxn id="146" idx="6"/>
            <a:endCxn id="75" idx="2"/>
          </p:cNvCxnSpPr>
          <p:nvPr/>
        </p:nvCxnSpPr>
        <p:spPr>
          <a:xfrm flipV="1">
            <a:off x="7503182" y="2113243"/>
            <a:ext cx="446670" cy="297435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9" name="直線單箭頭接點 198"/>
          <p:cNvCxnSpPr>
            <a:stCxn id="145" idx="6"/>
            <a:endCxn id="75" idx="2"/>
          </p:cNvCxnSpPr>
          <p:nvPr/>
        </p:nvCxnSpPr>
        <p:spPr>
          <a:xfrm flipV="1">
            <a:off x="7503182" y="2113243"/>
            <a:ext cx="446670" cy="328340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0" name="直線單箭頭接點 199"/>
          <p:cNvCxnSpPr>
            <a:stCxn id="145" idx="6"/>
            <a:endCxn id="76" idx="2"/>
          </p:cNvCxnSpPr>
          <p:nvPr/>
        </p:nvCxnSpPr>
        <p:spPr>
          <a:xfrm flipV="1">
            <a:off x="7503182" y="2439300"/>
            <a:ext cx="446670" cy="295734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直線單箭頭接點 200"/>
          <p:cNvCxnSpPr>
            <a:stCxn id="145" idx="6"/>
            <a:endCxn id="77" idx="2"/>
          </p:cNvCxnSpPr>
          <p:nvPr/>
        </p:nvCxnSpPr>
        <p:spPr>
          <a:xfrm flipV="1">
            <a:off x="7503182" y="2758863"/>
            <a:ext cx="446670" cy="263778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2" name="直線單箭頭接點 201"/>
          <p:cNvCxnSpPr>
            <a:stCxn id="145" idx="6"/>
            <a:endCxn id="78" idx="2"/>
          </p:cNvCxnSpPr>
          <p:nvPr/>
        </p:nvCxnSpPr>
        <p:spPr>
          <a:xfrm flipV="1">
            <a:off x="7503182" y="3081710"/>
            <a:ext cx="446669" cy="231493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3" name="直線單箭頭接點 202"/>
          <p:cNvCxnSpPr>
            <a:stCxn id="145" idx="6"/>
            <a:endCxn id="79" idx="2"/>
          </p:cNvCxnSpPr>
          <p:nvPr/>
        </p:nvCxnSpPr>
        <p:spPr>
          <a:xfrm flipV="1">
            <a:off x="7503182" y="3400583"/>
            <a:ext cx="446668" cy="199606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1" name="橢圓 220"/>
          <p:cNvSpPr/>
          <p:nvPr/>
        </p:nvSpPr>
        <p:spPr>
          <a:xfrm>
            <a:off x="8680536" y="3173715"/>
            <a:ext cx="232107" cy="2343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2" name="橢圓 221"/>
          <p:cNvSpPr/>
          <p:nvPr/>
        </p:nvSpPr>
        <p:spPr>
          <a:xfrm>
            <a:off x="8680536" y="3496008"/>
            <a:ext cx="232107" cy="2343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3" name="橢圓 222"/>
          <p:cNvSpPr/>
          <p:nvPr/>
        </p:nvSpPr>
        <p:spPr>
          <a:xfrm>
            <a:off x="8688036" y="3815579"/>
            <a:ext cx="232107" cy="2343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10" name="直線單箭頭接點 309"/>
          <p:cNvCxnSpPr>
            <a:stCxn id="62" idx="3"/>
            <a:endCxn id="67" idx="2"/>
          </p:cNvCxnSpPr>
          <p:nvPr/>
        </p:nvCxnSpPr>
        <p:spPr>
          <a:xfrm flipV="1">
            <a:off x="4926309" y="1578441"/>
            <a:ext cx="2350172" cy="158245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3" name="文字方塊 312"/>
          <p:cNvSpPr txBox="1"/>
          <p:nvPr/>
        </p:nvSpPr>
        <p:spPr>
          <a:xfrm>
            <a:off x="5046161" y="1740191"/>
            <a:ext cx="1331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max pooling</a:t>
            </a:r>
            <a:endParaRPr lang="zh-TW" altLang="en-US" dirty="0"/>
          </a:p>
        </p:txBody>
      </p:sp>
      <p:cxnSp>
        <p:nvCxnSpPr>
          <p:cNvPr id="314" name="直線單箭頭接點 313"/>
          <p:cNvCxnSpPr>
            <a:stCxn id="62" idx="3"/>
            <a:endCxn id="68" idx="2"/>
          </p:cNvCxnSpPr>
          <p:nvPr/>
        </p:nvCxnSpPr>
        <p:spPr>
          <a:xfrm flipV="1">
            <a:off x="4926309" y="1900638"/>
            <a:ext cx="2350171" cy="126025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7" name="直線單箭頭接點 316"/>
          <p:cNvCxnSpPr>
            <a:stCxn id="62" idx="3"/>
            <a:endCxn id="69" idx="2"/>
          </p:cNvCxnSpPr>
          <p:nvPr/>
        </p:nvCxnSpPr>
        <p:spPr>
          <a:xfrm flipV="1">
            <a:off x="4926309" y="2226695"/>
            <a:ext cx="2350171" cy="93419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0" name="直線單箭頭接點 319"/>
          <p:cNvCxnSpPr>
            <a:stCxn id="62" idx="3"/>
            <a:endCxn id="70" idx="2"/>
          </p:cNvCxnSpPr>
          <p:nvPr/>
        </p:nvCxnSpPr>
        <p:spPr>
          <a:xfrm flipV="1">
            <a:off x="4926309" y="2546258"/>
            <a:ext cx="2350171" cy="61463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3" name="直線單箭頭接點 322"/>
          <p:cNvCxnSpPr>
            <a:stCxn id="62" idx="3"/>
            <a:endCxn id="71" idx="2"/>
          </p:cNvCxnSpPr>
          <p:nvPr/>
        </p:nvCxnSpPr>
        <p:spPr>
          <a:xfrm flipV="1">
            <a:off x="4926309" y="2869105"/>
            <a:ext cx="2350170" cy="29178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6" name="直線單箭頭接點 325"/>
          <p:cNvCxnSpPr>
            <a:stCxn id="62" idx="3"/>
          </p:cNvCxnSpPr>
          <p:nvPr/>
        </p:nvCxnSpPr>
        <p:spPr>
          <a:xfrm flipV="1">
            <a:off x="4926309" y="3156165"/>
            <a:ext cx="2362217" cy="472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9" name="直線單箭頭接點 328"/>
          <p:cNvCxnSpPr>
            <a:stCxn id="62" idx="3"/>
          </p:cNvCxnSpPr>
          <p:nvPr/>
        </p:nvCxnSpPr>
        <p:spPr>
          <a:xfrm>
            <a:off x="4926309" y="3160894"/>
            <a:ext cx="2351935" cy="26439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2" name="直線單箭頭接點 331"/>
          <p:cNvCxnSpPr>
            <a:stCxn id="62" idx="3"/>
            <a:endCxn id="72" idx="2"/>
          </p:cNvCxnSpPr>
          <p:nvPr/>
        </p:nvCxnSpPr>
        <p:spPr>
          <a:xfrm>
            <a:off x="4926309" y="3160894"/>
            <a:ext cx="2350172" cy="63661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6" name="直線單箭頭接點 335"/>
          <p:cNvCxnSpPr>
            <a:stCxn id="62" idx="3"/>
            <a:endCxn id="74" idx="2"/>
          </p:cNvCxnSpPr>
          <p:nvPr/>
        </p:nvCxnSpPr>
        <p:spPr>
          <a:xfrm>
            <a:off x="4926309" y="3160894"/>
            <a:ext cx="2350171" cy="94944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0" name="直線單箭頭接點 339"/>
          <p:cNvCxnSpPr>
            <a:stCxn id="62" idx="3"/>
            <a:endCxn id="73" idx="2"/>
          </p:cNvCxnSpPr>
          <p:nvPr/>
        </p:nvCxnSpPr>
        <p:spPr>
          <a:xfrm>
            <a:off x="4926309" y="3160894"/>
            <a:ext cx="2350171" cy="125849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3" name="直線單箭頭接點 342"/>
          <p:cNvCxnSpPr>
            <a:stCxn id="62" idx="3"/>
            <a:endCxn id="144" idx="2"/>
          </p:cNvCxnSpPr>
          <p:nvPr/>
        </p:nvCxnSpPr>
        <p:spPr>
          <a:xfrm>
            <a:off x="4926309" y="3160894"/>
            <a:ext cx="2344767" cy="161387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6" name="直線單箭頭接點 345"/>
          <p:cNvCxnSpPr>
            <a:stCxn id="62" idx="3"/>
            <a:endCxn id="146" idx="2"/>
          </p:cNvCxnSpPr>
          <p:nvPr/>
        </p:nvCxnSpPr>
        <p:spPr>
          <a:xfrm>
            <a:off x="4926309" y="3160894"/>
            <a:ext cx="2344766" cy="192670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9" name="直線單箭頭接點 348"/>
          <p:cNvCxnSpPr>
            <a:stCxn id="62" idx="3"/>
            <a:endCxn id="145" idx="2"/>
          </p:cNvCxnSpPr>
          <p:nvPr/>
        </p:nvCxnSpPr>
        <p:spPr>
          <a:xfrm>
            <a:off x="4926309" y="3160894"/>
            <a:ext cx="2344766" cy="223575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2" name="直線單箭頭接點 351"/>
          <p:cNvCxnSpPr>
            <a:stCxn id="150" idx="6"/>
            <a:endCxn id="223" idx="2"/>
          </p:cNvCxnSpPr>
          <p:nvPr/>
        </p:nvCxnSpPr>
        <p:spPr>
          <a:xfrm flipV="1">
            <a:off x="8180194" y="3932751"/>
            <a:ext cx="507842" cy="4288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5" name="直線單箭頭接點 354"/>
          <p:cNvCxnSpPr>
            <a:stCxn id="150" idx="6"/>
            <a:endCxn id="222" idx="2"/>
          </p:cNvCxnSpPr>
          <p:nvPr/>
        </p:nvCxnSpPr>
        <p:spPr>
          <a:xfrm flipV="1">
            <a:off x="8180194" y="3613180"/>
            <a:ext cx="500342" cy="74837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8" name="直線單箭頭接點 357"/>
          <p:cNvCxnSpPr>
            <a:stCxn id="150" idx="6"/>
            <a:endCxn id="221" idx="2"/>
          </p:cNvCxnSpPr>
          <p:nvPr/>
        </p:nvCxnSpPr>
        <p:spPr>
          <a:xfrm flipV="1">
            <a:off x="8180194" y="3290887"/>
            <a:ext cx="500342" cy="107066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1" name="直線單箭頭接點 360"/>
          <p:cNvCxnSpPr>
            <a:stCxn id="149" idx="6"/>
            <a:endCxn id="223" idx="2"/>
          </p:cNvCxnSpPr>
          <p:nvPr/>
        </p:nvCxnSpPr>
        <p:spPr>
          <a:xfrm flipV="1">
            <a:off x="8180195" y="3932751"/>
            <a:ext cx="507841" cy="1099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6" name="直線單箭頭接點 365"/>
          <p:cNvCxnSpPr>
            <a:stCxn id="149" idx="6"/>
            <a:endCxn id="222" idx="2"/>
          </p:cNvCxnSpPr>
          <p:nvPr/>
        </p:nvCxnSpPr>
        <p:spPr>
          <a:xfrm flipV="1">
            <a:off x="8180195" y="3613180"/>
            <a:ext cx="500341" cy="42949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9" name="直線單箭頭接點 368"/>
          <p:cNvCxnSpPr>
            <a:stCxn id="149" idx="6"/>
            <a:endCxn id="221" idx="2"/>
          </p:cNvCxnSpPr>
          <p:nvPr/>
        </p:nvCxnSpPr>
        <p:spPr>
          <a:xfrm flipV="1">
            <a:off x="8180195" y="3290887"/>
            <a:ext cx="500341" cy="75179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2" name="直線單箭頭接點 371"/>
          <p:cNvCxnSpPr>
            <a:stCxn id="148" idx="6"/>
            <a:endCxn id="221" idx="2"/>
          </p:cNvCxnSpPr>
          <p:nvPr/>
        </p:nvCxnSpPr>
        <p:spPr>
          <a:xfrm flipV="1">
            <a:off x="8180196" y="3290887"/>
            <a:ext cx="500340" cy="42894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5" name="直線單箭頭接點 374"/>
          <p:cNvCxnSpPr>
            <a:stCxn id="148" idx="6"/>
            <a:endCxn id="222" idx="2"/>
          </p:cNvCxnSpPr>
          <p:nvPr/>
        </p:nvCxnSpPr>
        <p:spPr>
          <a:xfrm flipV="1">
            <a:off x="8180196" y="3613180"/>
            <a:ext cx="500340" cy="10665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8" name="直線單箭頭接點 377"/>
          <p:cNvCxnSpPr>
            <a:stCxn id="148" idx="6"/>
            <a:endCxn id="223" idx="2"/>
          </p:cNvCxnSpPr>
          <p:nvPr/>
        </p:nvCxnSpPr>
        <p:spPr>
          <a:xfrm>
            <a:off x="8180196" y="3719831"/>
            <a:ext cx="507840" cy="21292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1" name="直線單箭頭接點 380"/>
          <p:cNvCxnSpPr>
            <a:stCxn id="79" idx="6"/>
            <a:endCxn id="223" idx="2"/>
          </p:cNvCxnSpPr>
          <p:nvPr/>
        </p:nvCxnSpPr>
        <p:spPr>
          <a:xfrm>
            <a:off x="8181957" y="3400583"/>
            <a:ext cx="506079" cy="53216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5" name="直線單箭頭接點 384"/>
          <p:cNvCxnSpPr>
            <a:stCxn id="79" idx="6"/>
            <a:endCxn id="222" idx="2"/>
          </p:cNvCxnSpPr>
          <p:nvPr/>
        </p:nvCxnSpPr>
        <p:spPr>
          <a:xfrm>
            <a:off x="8181957" y="3400583"/>
            <a:ext cx="498579" cy="21259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8" name="直線單箭頭接點 387"/>
          <p:cNvCxnSpPr>
            <a:stCxn id="79" idx="6"/>
            <a:endCxn id="221" idx="2"/>
          </p:cNvCxnSpPr>
          <p:nvPr/>
        </p:nvCxnSpPr>
        <p:spPr>
          <a:xfrm flipV="1">
            <a:off x="8181957" y="3290887"/>
            <a:ext cx="498579" cy="10969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1" name="直線單箭頭接點 390"/>
          <p:cNvCxnSpPr>
            <a:stCxn id="78" idx="6"/>
            <a:endCxn id="221" idx="2"/>
          </p:cNvCxnSpPr>
          <p:nvPr/>
        </p:nvCxnSpPr>
        <p:spPr>
          <a:xfrm>
            <a:off x="8181958" y="3081710"/>
            <a:ext cx="498578" cy="20917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4" name="直線單箭頭接點 393"/>
          <p:cNvCxnSpPr>
            <a:stCxn id="78" idx="6"/>
            <a:endCxn id="222" idx="2"/>
          </p:cNvCxnSpPr>
          <p:nvPr/>
        </p:nvCxnSpPr>
        <p:spPr>
          <a:xfrm>
            <a:off x="8181958" y="3081710"/>
            <a:ext cx="498578" cy="53147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7" name="直線單箭頭接點 396"/>
          <p:cNvCxnSpPr>
            <a:stCxn id="78" idx="6"/>
            <a:endCxn id="223" idx="2"/>
          </p:cNvCxnSpPr>
          <p:nvPr/>
        </p:nvCxnSpPr>
        <p:spPr>
          <a:xfrm>
            <a:off x="8181958" y="3081710"/>
            <a:ext cx="506078" cy="85104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0" name="直線單箭頭接點 399"/>
          <p:cNvCxnSpPr>
            <a:stCxn id="77" idx="6"/>
            <a:endCxn id="221" idx="2"/>
          </p:cNvCxnSpPr>
          <p:nvPr/>
        </p:nvCxnSpPr>
        <p:spPr>
          <a:xfrm>
            <a:off x="8181959" y="2758863"/>
            <a:ext cx="498577" cy="53202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3" name="直線單箭頭接點 402"/>
          <p:cNvCxnSpPr>
            <a:stCxn id="77" idx="6"/>
            <a:endCxn id="222" idx="2"/>
          </p:cNvCxnSpPr>
          <p:nvPr/>
        </p:nvCxnSpPr>
        <p:spPr>
          <a:xfrm>
            <a:off x="8181959" y="2758863"/>
            <a:ext cx="498577" cy="85431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8" name="直線單箭頭接點 407"/>
          <p:cNvCxnSpPr>
            <a:stCxn id="77" idx="6"/>
            <a:endCxn id="223" idx="2"/>
          </p:cNvCxnSpPr>
          <p:nvPr/>
        </p:nvCxnSpPr>
        <p:spPr>
          <a:xfrm>
            <a:off x="8181959" y="2758863"/>
            <a:ext cx="506077" cy="117388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1" name="直線單箭頭接點 410"/>
          <p:cNvCxnSpPr>
            <a:stCxn id="76" idx="6"/>
            <a:endCxn id="221" idx="2"/>
          </p:cNvCxnSpPr>
          <p:nvPr/>
        </p:nvCxnSpPr>
        <p:spPr>
          <a:xfrm>
            <a:off x="8181959" y="2439300"/>
            <a:ext cx="498577" cy="85158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4" name="直線單箭頭接點 413"/>
          <p:cNvCxnSpPr>
            <a:stCxn id="76" idx="6"/>
            <a:endCxn id="222" idx="2"/>
          </p:cNvCxnSpPr>
          <p:nvPr/>
        </p:nvCxnSpPr>
        <p:spPr>
          <a:xfrm>
            <a:off x="8181959" y="2439300"/>
            <a:ext cx="498577" cy="117388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8" name="直線單箭頭接點 417"/>
          <p:cNvCxnSpPr>
            <a:stCxn id="76" idx="6"/>
            <a:endCxn id="223" idx="2"/>
          </p:cNvCxnSpPr>
          <p:nvPr/>
        </p:nvCxnSpPr>
        <p:spPr>
          <a:xfrm>
            <a:off x="8181959" y="2439300"/>
            <a:ext cx="506077" cy="149345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1" name="直線單箭頭接點 420"/>
          <p:cNvCxnSpPr>
            <a:stCxn id="75" idx="6"/>
            <a:endCxn id="221" idx="2"/>
          </p:cNvCxnSpPr>
          <p:nvPr/>
        </p:nvCxnSpPr>
        <p:spPr>
          <a:xfrm>
            <a:off x="8181959" y="2113243"/>
            <a:ext cx="498577" cy="117764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4" name="直線單箭頭接點 423"/>
          <p:cNvCxnSpPr>
            <a:stCxn id="75" idx="6"/>
            <a:endCxn id="222" idx="2"/>
          </p:cNvCxnSpPr>
          <p:nvPr/>
        </p:nvCxnSpPr>
        <p:spPr>
          <a:xfrm>
            <a:off x="8181959" y="2113243"/>
            <a:ext cx="498577" cy="149993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7" name="直線單箭頭接點 426"/>
          <p:cNvCxnSpPr>
            <a:stCxn id="75" idx="6"/>
            <a:endCxn id="223" idx="2"/>
          </p:cNvCxnSpPr>
          <p:nvPr/>
        </p:nvCxnSpPr>
        <p:spPr>
          <a:xfrm>
            <a:off x="8181959" y="2113243"/>
            <a:ext cx="506077" cy="181950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0" name="橢圓 429"/>
          <p:cNvSpPr/>
          <p:nvPr/>
        </p:nvSpPr>
        <p:spPr>
          <a:xfrm>
            <a:off x="9295166" y="2994584"/>
            <a:ext cx="232107" cy="2343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1" name="橢圓 430"/>
          <p:cNvSpPr/>
          <p:nvPr/>
        </p:nvSpPr>
        <p:spPr>
          <a:xfrm>
            <a:off x="9295166" y="3316877"/>
            <a:ext cx="232107" cy="2343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2" name="文字方塊 431"/>
          <p:cNvSpPr txBox="1"/>
          <p:nvPr/>
        </p:nvSpPr>
        <p:spPr>
          <a:xfrm>
            <a:off x="9107093" y="2710048"/>
            <a:ext cx="5453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smtClean="0"/>
              <a:t>dim=2</a:t>
            </a:r>
            <a:endParaRPr lang="zh-TW" altLang="en-US" sz="1100" dirty="0"/>
          </a:p>
        </p:txBody>
      </p:sp>
      <p:sp>
        <p:nvSpPr>
          <p:cNvPr id="433" name="文字方塊 432"/>
          <p:cNvSpPr txBox="1"/>
          <p:nvPr/>
        </p:nvSpPr>
        <p:spPr>
          <a:xfrm>
            <a:off x="7240121" y="3130734"/>
            <a:ext cx="461665" cy="40972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TW" dirty="0" smtClean="0"/>
              <a:t>……</a:t>
            </a:r>
            <a:endParaRPr lang="zh-TW" altLang="en-US" dirty="0"/>
          </a:p>
        </p:txBody>
      </p:sp>
      <p:cxnSp>
        <p:nvCxnSpPr>
          <p:cNvPr id="434" name="直線單箭頭接點 433"/>
          <p:cNvCxnSpPr>
            <a:stCxn id="80" idx="6"/>
            <a:endCxn id="430" idx="2"/>
          </p:cNvCxnSpPr>
          <p:nvPr/>
        </p:nvCxnSpPr>
        <p:spPr>
          <a:xfrm>
            <a:off x="8914409" y="2630151"/>
            <a:ext cx="380757" cy="48160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7" name="直線單箭頭接點 436"/>
          <p:cNvCxnSpPr>
            <a:stCxn id="81" idx="6"/>
            <a:endCxn id="430" idx="2"/>
          </p:cNvCxnSpPr>
          <p:nvPr/>
        </p:nvCxnSpPr>
        <p:spPr>
          <a:xfrm>
            <a:off x="8914408" y="2952998"/>
            <a:ext cx="380758" cy="15875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0" name="直線單箭頭接點 439"/>
          <p:cNvCxnSpPr>
            <a:stCxn id="221" idx="6"/>
            <a:endCxn id="430" idx="2"/>
          </p:cNvCxnSpPr>
          <p:nvPr/>
        </p:nvCxnSpPr>
        <p:spPr>
          <a:xfrm flipV="1">
            <a:off x="8912643" y="3111756"/>
            <a:ext cx="382523" cy="17913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3" name="直線單箭頭接點 442"/>
          <p:cNvCxnSpPr>
            <a:stCxn id="222" idx="6"/>
            <a:endCxn id="430" idx="2"/>
          </p:cNvCxnSpPr>
          <p:nvPr/>
        </p:nvCxnSpPr>
        <p:spPr>
          <a:xfrm flipV="1">
            <a:off x="8912643" y="3111756"/>
            <a:ext cx="382523" cy="50142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6" name="直線單箭頭接點 445"/>
          <p:cNvCxnSpPr>
            <a:stCxn id="223" idx="6"/>
            <a:endCxn id="430" idx="2"/>
          </p:cNvCxnSpPr>
          <p:nvPr/>
        </p:nvCxnSpPr>
        <p:spPr>
          <a:xfrm flipV="1">
            <a:off x="8920143" y="3111756"/>
            <a:ext cx="375023" cy="82099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9" name="直線單箭頭接點 448"/>
          <p:cNvCxnSpPr>
            <a:stCxn id="80" idx="6"/>
            <a:endCxn id="431" idx="2"/>
          </p:cNvCxnSpPr>
          <p:nvPr/>
        </p:nvCxnSpPr>
        <p:spPr>
          <a:xfrm>
            <a:off x="8914409" y="2630151"/>
            <a:ext cx="380757" cy="80389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2" name="直線單箭頭接點 451"/>
          <p:cNvCxnSpPr>
            <a:stCxn id="81" idx="6"/>
            <a:endCxn id="431" idx="2"/>
          </p:cNvCxnSpPr>
          <p:nvPr/>
        </p:nvCxnSpPr>
        <p:spPr>
          <a:xfrm>
            <a:off x="8914408" y="2952998"/>
            <a:ext cx="380758" cy="48105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5" name="直線單箭頭接點 454"/>
          <p:cNvCxnSpPr>
            <a:stCxn id="221" idx="6"/>
            <a:endCxn id="431" idx="2"/>
          </p:cNvCxnSpPr>
          <p:nvPr/>
        </p:nvCxnSpPr>
        <p:spPr>
          <a:xfrm>
            <a:off x="8912643" y="3290887"/>
            <a:ext cx="382523" cy="14316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8" name="直線單箭頭接點 457"/>
          <p:cNvCxnSpPr>
            <a:stCxn id="222" idx="6"/>
            <a:endCxn id="431" idx="2"/>
          </p:cNvCxnSpPr>
          <p:nvPr/>
        </p:nvCxnSpPr>
        <p:spPr>
          <a:xfrm flipV="1">
            <a:off x="8912643" y="3434049"/>
            <a:ext cx="382523" cy="17913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1" name="直線單箭頭接點 460"/>
          <p:cNvCxnSpPr>
            <a:stCxn id="223" idx="6"/>
            <a:endCxn id="431" idx="2"/>
          </p:cNvCxnSpPr>
          <p:nvPr/>
        </p:nvCxnSpPr>
        <p:spPr>
          <a:xfrm flipV="1">
            <a:off x="8920143" y="3434049"/>
            <a:ext cx="375023" cy="49870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4" name="文字方塊 463"/>
          <p:cNvSpPr txBox="1"/>
          <p:nvPr/>
        </p:nvSpPr>
        <p:spPr>
          <a:xfrm>
            <a:off x="9602338" y="2926878"/>
            <a:ext cx="955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p(enzyme)</a:t>
            </a:r>
            <a:endParaRPr lang="zh-TW" altLang="en-US" sz="1400" dirty="0"/>
          </a:p>
        </p:txBody>
      </p:sp>
      <p:sp>
        <p:nvSpPr>
          <p:cNvPr id="465" name="文字方塊 464"/>
          <p:cNvSpPr txBox="1"/>
          <p:nvPr/>
        </p:nvSpPr>
        <p:spPr>
          <a:xfrm>
            <a:off x="9602338" y="3247841"/>
            <a:ext cx="1293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p(non-enzyme)</a:t>
            </a:r>
            <a:endParaRPr lang="zh-TW" altLang="en-US" sz="1400" dirty="0"/>
          </a:p>
        </p:txBody>
      </p:sp>
      <p:sp>
        <p:nvSpPr>
          <p:cNvPr id="467" name="矩形 466"/>
          <p:cNvSpPr/>
          <p:nvPr/>
        </p:nvSpPr>
        <p:spPr>
          <a:xfrm>
            <a:off x="331511" y="6256315"/>
            <a:ext cx="65950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i="0" dirty="0" smtClean="0">
                <a:solidFill>
                  <a:srgbClr val="24292E"/>
                </a:solidFill>
                <a:effectLst/>
                <a:latin typeface="-apple-system"/>
              </a:rPr>
              <a:t>10-fold cross </a:t>
            </a:r>
            <a:r>
              <a:rPr lang="en-US" altLang="zh-TW" sz="2400" b="1" dirty="0" smtClean="0">
                <a:solidFill>
                  <a:srgbClr val="24292E"/>
                </a:solidFill>
                <a:latin typeface="-apple-system"/>
              </a:rPr>
              <a:t>validation </a:t>
            </a:r>
            <a:r>
              <a:rPr lang="en-US" altLang="zh-TW" sz="2400" b="1" i="0" dirty="0" smtClean="0">
                <a:solidFill>
                  <a:srgbClr val="24292E"/>
                </a:solidFill>
                <a:effectLst/>
                <a:latin typeface="-apple-system"/>
              </a:rPr>
              <a:t>Accuracy = </a:t>
            </a:r>
            <a:r>
              <a:rPr lang="en-US" altLang="zh-TW" sz="2400" b="1" dirty="0">
                <a:solidFill>
                  <a:srgbClr val="24292E"/>
                </a:solidFill>
                <a:latin typeface="-apple-system"/>
              </a:rPr>
              <a:t>67.35% </a:t>
            </a:r>
            <a:r>
              <a:rPr lang="en-US" altLang="zh-TW" sz="2400" b="1" i="0" dirty="0" smtClean="0">
                <a:solidFill>
                  <a:srgbClr val="24292E"/>
                </a:solidFill>
                <a:effectLst/>
                <a:latin typeface="-apple-system"/>
              </a:rPr>
              <a:t>(± </a:t>
            </a:r>
            <a:r>
              <a:rPr lang="en-US" altLang="zh-TW" sz="2400" b="1" dirty="0">
                <a:solidFill>
                  <a:srgbClr val="24292E"/>
                </a:solidFill>
                <a:latin typeface="-apple-system"/>
              </a:rPr>
              <a:t>3.89%)</a:t>
            </a:r>
            <a:endParaRPr lang="zh-TW" altLang="en-US" sz="2400" dirty="0"/>
          </a:p>
        </p:txBody>
      </p:sp>
      <p:sp>
        <p:nvSpPr>
          <p:cNvPr id="243" name="文字方塊 242"/>
          <p:cNvSpPr txBox="1"/>
          <p:nvPr/>
        </p:nvSpPr>
        <p:spPr>
          <a:xfrm>
            <a:off x="41018" y="29323"/>
            <a:ext cx="14382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5400" dirty="0" smtClean="0">
                <a:solidFill>
                  <a:schemeClr val="bg1">
                    <a:lumMod val="65000"/>
                  </a:schemeClr>
                </a:solidFill>
              </a:rPr>
              <a:t>GCN</a:t>
            </a:r>
            <a:endParaRPr lang="zh-TW" altLang="en-US" sz="5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1456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4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0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3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9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2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5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8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1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4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7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0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3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6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9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2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5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8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1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4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7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0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3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6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9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2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5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8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1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4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7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0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3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6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9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2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5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8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1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4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7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0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3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6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9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2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5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8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1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4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7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0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1" fill="hold">
                      <p:stCondLst>
                        <p:cond delay="indefinite"/>
                      </p:stCondLst>
                      <p:childTnLst>
                        <p:par>
                          <p:cTn id="492" fill="hold">
                            <p:stCondLst>
                              <p:cond delay="0"/>
                            </p:stCondLst>
                            <p:childTnLst>
                              <p:par>
                                <p:cTn id="4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1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4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3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6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9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5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8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1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4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0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3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6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9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2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5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8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1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4" dur="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7" dur="5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0" dur="5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3" dur="5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6" dur="5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9" dur="5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2" dur="5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5" dur="5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8" dur="5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1" dur="5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4" dur="5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7" dur="5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0" dur="5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3" dur="5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6" dur="5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9" dur="5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2" dur="5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5" dur="5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8" dur="5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1" dur="5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4" dur="5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7" dur="5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0" dur="50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3" dur="5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4" fill="hold">
                      <p:stCondLst>
                        <p:cond delay="indefinite"/>
                      </p:stCondLst>
                      <p:childTnLst>
                        <p:par>
                          <p:cTn id="635" fill="hold">
                            <p:stCondLst>
                              <p:cond delay="0"/>
                            </p:stCondLst>
                            <p:childTnLst>
                              <p:par>
                                <p:cTn id="6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8" dur="500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1" dur="50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4" dur="50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7" dur="5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0" dur="5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3" dur="50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6" dur="50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9" dur="5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2" dur="500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5" dur="50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8" dur="500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1" dur="50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4" dur="500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5" fill="hold">
                      <p:stCondLst>
                        <p:cond delay="indefinite"/>
                      </p:stCondLst>
                      <p:childTnLst>
                        <p:par>
                          <p:cTn id="676" fill="hold">
                            <p:stCondLst>
                              <p:cond delay="0"/>
                            </p:stCondLst>
                            <p:childTnLst>
                              <p:par>
                                <p:cTn id="6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9" dur="50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2" dur="50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3" fill="hold">
                      <p:stCondLst>
                        <p:cond delay="indefinite"/>
                      </p:stCondLst>
                      <p:childTnLst>
                        <p:par>
                          <p:cTn id="684" fill="hold">
                            <p:stCondLst>
                              <p:cond delay="0"/>
                            </p:stCondLst>
                            <p:childTnLst>
                              <p:par>
                                <p:cTn id="6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7" dur="5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41" grpId="0" animBg="1"/>
      <p:bldP spid="43" grpId="0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62" grpId="0" animBg="1"/>
      <p:bldP spid="64" grpId="0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132" grpId="0"/>
      <p:bldP spid="133" grpId="0"/>
      <p:bldP spid="134" grpId="0"/>
      <p:bldP spid="144" grpId="0" animBg="1"/>
      <p:bldP spid="145" grpId="0" animBg="1"/>
      <p:bldP spid="146" grpId="0" animBg="1"/>
      <p:bldP spid="148" grpId="0" animBg="1"/>
      <p:bldP spid="149" grpId="0" animBg="1"/>
      <p:bldP spid="150" grpId="0" animBg="1"/>
      <p:bldP spid="221" grpId="0" animBg="1"/>
      <p:bldP spid="222" grpId="0" animBg="1"/>
      <p:bldP spid="223" grpId="0" animBg="1"/>
      <p:bldP spid="313" grpId="0"/>
      <p:bldP spid="430" grpId="0" animBg="1"/>
      <p:bldP spid="431" grpId="0" animBg="1"/>
      <p:bldP spid="432" grpId="0"/>
      <p:bldP spid="433" grpId="0"/>
      <p:bldP spid="464" grpId="0"/>
      <p:bldP spid="465" grpId="0"/>
      <p:bldP spid="46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橢圓 4"/>
          <p:cNvSpPr/>
          <p:nvPr/>
        </p:nvSpPr>
        <p:spPr>
          <a:xfrm>
            <a:off x="1223340" y="3110443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1307337" y="3381928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1475332" y="3051784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1615681" y="3290128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992968" y="2795011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1307336" y="2746982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901173" y="3121068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980915" y="3362595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接點 12"/>
          <p:cNvCxnSpPr>
            <a:stCxn id="9" idx="4"/>
            <a:endCxn id="11" idx="0"/>
          </p:cNvCxnSpPr>
          <p:nvPr/>
        </p:nvCxnSpPr>
        <p:spPr>
          <a:xfrm flipH="1">
            <a:off x="985171" y="2964071"/>
            <a:ext cx="91795" cy="1569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>
            <a:stCxn id="10" idx="4"/>
            <a:endCxn id="5" idx="0"/>
          </p:cNvCxnSpPr>
          <p:nvPr/>
        </p:nvCxnSpPr>
        <p:spPr>
          <a:xfrm flipH="1">
            <a:off x="1307338" y="2916042"/>
            <a:ext cx="83996" cy="1944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>
            <a:stCxn id="10" idx="5"/>
            <a:endCxn id="7" idx="1"/>
          </p:cNvCxnSpPr>
          <p:nvPr/>
        </p:nvCxnSpPr>
        <p:spPr>
          <a:xfrm>
            <a:off x="1450729" y="2891284"/>
            <a:ext cx="49205" cy="1852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>
            <a:stCxn id="8" idx="2"/>
            <a:endCxn id="6" idx="6"/>
          </p:cNvCxnSpPr>
          <p:nvPr/>
        </p:nvCxnSpPr>
        <p:spPr>
          <a:xfrm flipH="1">
            <a:off x="1475332" y="3374658"/>
            <a:ext cx="140349" cy="91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>
            <a:stCxn id="7" idx="4"/>
            <a:endCxn id="6" idx="0"/>
          </p:cNvCxnSpPr>
          <p:nvPr/>
        </p:nvCxnSpPr>
        <p:spPr>
          <a:xfrm flipH="1">
            <a:off x="1391335" y="3220844"/>
            <a:ext cx="167995" cy="1610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>
            <a:stCxn id="5" idx="4"/>
            <a:endCxn id="6" idx="1"/>
          </p:cNvCxnSpPr>
          <p:nvPr/>
        </p:nvCxnSpPr>
        <p:spPr>
          <a:xfrm>
            <a:off x="1307338" y="3279503"/>
            <a:ext cx="24601" cy="1271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>
            <a:stCxn id="11" idx="6"/>
            <a:endCxn id="5" idx="2"/>
          </p:cNvCxnSpPr>
          <p:nvPr/>
        </p:nvCxnSpPr>
        <p:spPr>
          <a:xfrm flipV="1">
            <a:off x="1069168" y="3194973"/>
            <a:ext cx="154172" cy="106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>
            <a:stCxn id="5" idx="3"/>
            <a:endCxn id="12" idx="7"/>
          </p:cNvCxnSpPr>
          <p:nvPr/>
        </p:nvCxnSpPr>
        <p:spPr>
          <a:xfrm flipH="1">
            <a:off x="1124308" y="3254745"/>
            <a:ext cx="123634" cy="1326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圓角矩形 20"/>
          <p:cNvSpPr/>
          <p:nvPr/>
        </p:nvSpPr>
        <p:spPr>
          <a:xfrm>
            <a:off x="851201" y="2662814"/>
            <a:ext cx="978196" cy="98670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2" name="直線單箭頭接點 21"/>
          <p:cNvCxnSpPr>
            <a:stCxn id="21" idx="3"/>
          </p:cNvCxnSpPr>
          <p:nvPr/>
        </p:nvCxnSpPr>
        <p:spPr>
          <a:xfrm>
            <a:off x="1829397" y="3156165"/>
            <a:ext cx="609003" cy="13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文字方塊 22"/>
          <p:cNvSpPr txBox="1"/>
          <p:nvPr/>
        </p:nvSpPr>
        <p:spPr>
          <a:xfrm>
            <a:off x="845991" y="2467303"/>
            <a:ext cx="5453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smtClean="0"/>
              <a:t>dim=3</a:t>
            </a:r>
            <a:endParaRPr lang="zh-TW" altLang="en-US" sz="1100" dirty="0"/>
          </a:p>
        </p:txBody>
      </p:sp>
      <p:sp>
        <p:nvSpPr>
          <p:cNvPr id="25" name="橢圓 24"/>
          <p:cNvSpPr/>
          <p:nvPr/>
        </p:nvSpPr>
        <p:spPr>
          <a:xfrm>
            <a:off x="2825114" y="3110443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橢圓 25"/>
          <p:cNvSpPr/>
          <p:nvPr/>
        </p:nvSpPr>
        <p:spPr>
          <a:xfrm>
            <a:off x="2909111" y="3381928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橢圓 26"/>
          <p:cNvSpPr/>
          <p:nvPr/>
        </p:nvSpPr>
        <p:spPr>
          <a:xfrm>
            <a:off x="3077106" y="3051784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橢圓 27"/>
          <p:cNvSpPr/>
          <p:nvPr/>
        </p:nvSpPr>
        <p:spPr>
          <a:xfrm>
            <a:off x="3217455" y="3290128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橢圓 28"/>
          <p:cNvSpPr/>
          <p:nvPr/>
        </p:nvSpPr>
        <p:spPr>
          <a:xfrm>
            <a:off x="2594742" y="2795011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橢圓 29"/>
          <p:cNvSpPr/>
          <p:nvPr/>
        </p:nvSpPr>
        <p:spPr>
          <a:xfrm>
            <a:off x="2909110" y="2746982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橢圓 30"/>
          <p:cNvSpPr/>
          <p:nvPr/>
        </p:nvSpPr>
        <p:spPr>
          <a:xfrm>
            <a:off x="2502947" y="3121068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橢圓 31"/>
          <p:cNvSpPr/>
          <p:nvPr/>
        </p:nvSpPr>
        <p:spPr>
          <a:xfrm>
            <a:off x="2582689" y="3362595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3" name="直線接點 32"/>
          <p:cNvCxnSpPr>
            <a:stCxn id="29" idx="4"/>
            <a:endCxn id="31" idx="0"/>
          </p:cNvCxnSpPr>
          <p:nvPr/>
        </p:nvCxnSpPr>
        <p:spPr>
          <a:xfrm flipH="1">
            <a:off x="2586945" y="2964071"/>
            <a:ext cx="91795" cy="1569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/>
          <p:cNvCxnSpPr>
            <a:stCxn id="30" idx="4"/>
            <a:endCxn id="25" idx="0"/>
          </p:cNvCxnSpPr>
          <p:nvPr/>
        </p:nvCxnSpPr>
        <p:spPr>
          <a:xfrm flipH="1">
            <a:off x="2909112" y="2916042"/>
            <a:ext cx="83996" cy="1944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/>
          <p:cNvCxnSpPr>
            <a:stCxn id="30" idx="5"/>
            <a:endCxn id="27" idx="1"/>
          </p:cNvCxnSpPr>
          <p:nvPr/>
        </p:nvCxnSpPr>
        <p:spPr>
          <a:xfrm>
            <a:off x="3052503" y="2891284"/>
            <a:ext cx="49205" cy="1852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/>
          <p:cNvCxnSpPr>
            <a:stCxn id="28" idx="2"/>
            <a:endCxn id="26" idx="6"/>
          </p:cNvCxnSpPr>
          <p:nvPr/>
        </p:nvCxnSpPr>
        <p:spPr>
          <a:xfrm flipH="1">
            <a:off x="3077106" y="3374658"/>
            <a:ext cx="140349" cy="91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/>
          <p:cNvCxnSpPr>
            <a:stCxn id="27" idx="4"/>
            <a:endCxn id="26" idx="0"/>
          </p:cNvCxnSpPr>
          <p:nvPr/>
        </p:nvCxnSpPr>
        <p:spPr>
          <a:xfrm flipH="1">
            <a:off x="2993109" y="3220844"/>
            <a:ext cx="167995" cy="1610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/>
          <p:cNvCxnSpPr>
            <a:stCxn id="25" idx="4"/>
            <a:endCxn id="26" idx="1"/>
          </p:cNvCxnSpPr>
          <p:nvPr/>
        </p:nvCxnSpPr>
        <p:spPr>
          <a:xfrm>
            <a:off x="2909112" y="3279503"/>
            <a:ext cx="24601" cy="1271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/>
          <p:cNvCxnSpPr>
            <a:stCxn id="31" idx="6"/>
            <a:endCxn id="25" idx="2"/>
          </p:cNvCxnSpPr>
          <p:nvPr/>
        </p:nvCxnSpPr>
        <p:spPr>
          <a:xfrm flipV="1">
            <a:off x="2670942" y="3194973"/>
            <a:ext cx="154172" cy="106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/>
          <p:cNvCxnSpPr>
            <a:stCxn id="25" idx="3"/>
            <a:endCxn id="32" idx="7"/>
          </p:cNvCxnSpPr>
          <p:nvPr/>
        </p:nvCxnSpPr>
        <p:spPr>
          <a:xfrm flipH="1">
            <a:off x="2726082" y="3254745"/>
            <a:ext cx="123634" cy="1326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圓角矩形 40"/>
          <p:cNvSpPr/>
          <p:nvPr/>
        </p:nvSpPr>
        <p:spPr>
          <a:xfrm>
            <a:off x="2452975" y="2662814"/>
            <a:ext cx="978196" cy="98670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2" name="直線單箭頭接點 41"/>
          <p:cNvCxnSpPr>
            <a:stCxn id="41" idx="3"/>
          </p:cNvCxnSpPr>
          <p:nvPr/>
        </p:nvCxnSpPr>
        <p:spPr>
          <a:xfrm>
            <a:off x="3431171" y="3156165"/>
            <a:ext cx="516942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文字方塊 42"/>
          <p:cNvSpPr txBox="1"/>
          <p:nvPr/>
        </p:nvSpPr>
        <p:spPr>
          <a:xfrm>
            <a:off x="2447765" y="2467303"/>
            <a:ext cx="6174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smtClean="0"/>
              <a:t>dim=64</a:t>
            </a:r>
            <a:endParaRPr lang="zh-TW" altLang="en-US" sz="1100" dirty="0"/>
          </a:p>
        </p:txBody>
      </p:sp>
      <p:sp>
        <p:nvSpPr>
          <p:cNvPr id="46" name="橢圓 45"/>
          <p:cNvSpPr/>
          <p:nvPr/>
        </p:nvSpPr>
        <p:spPr>
          <a:xfrm>
            <a:off x="4320252" y="3115172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橢圓 46"/>
          <p:cNvSpPr/>
          <p:nvPr/>
        </p:nvSpPr>
        <p:spPr>
          <a:xfrm>
            <a:off x="4404249" y="3386657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橢圓 47"/>
          <p:cNvSpPr/>
          <p:nvPr/>
        </p:nvSpPr>
        <p:spPr>
          <a:xfrm>
            <a:off x="4572244" y="3056513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橢圓 48"/>
          <p:cNvSpPr/>
          <p:nvPr/>
        </p:nvSpPr>
        <p:spPr>
          <a:xfrm>
            <a:off x="4712593" y="3294857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橢圓 49"/>
          <p:cNvSpPr/>
          <p:nvPr/>
        </p:nvSpPr>
        <p:spPr>
          <a:xfrm>
            <a:off x="4089880" y="2799740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橢圓 50"/>
          <p:cNvSpPr/>
          <p:nvPr/>
        </p:nvSpPr>
        <p:spPr>
          <a:xfrm>
            <a:off x="4404248" y="2751711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橢圓 51"/>
          <p:cNvSpPr/>
          <p:nvPr/>
        </p:nvSpPr>
        <p:spPr>
          <a:xfrm>
            <a:off x="3998085" y="3125797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橢圓 52"/>
          <p:cNvSpPr/>
          <p:nvPr/>
        </p:nvSpPr>
        <p:spPr>
          <a:xfrm>
            <a:off x="4077827" y="3367324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4" name="直線接點 53"/>
          <p:cNvCxnSpPr>
            <a:stCxn id="50" idx="4"/>
            <a:endCxn id="52" idx="0"/>
          </p:cNvCxnSpPr>
          <p:nvPr/>
        </p:nvCxnSpPr>
        <p:spPr>
          <a:xfrm flipH="1">
            <a:off x="4082083" y="2968800"/>
            <a:ext cx="91795" cy="1569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接點 54"/>
          <p:cNvCxnSpPr>
            <a:stCxn id="51" idx="4"/>
            <a:endCxn id="46" idx="0"/>
          </p:cNvCxnSpPr>
          <p:nvPr/>
        </p:nvCxnSpPr>
        <p:spPr>
          <a:xfrm flipH="1">
            <a:off x="4404250" y="2920771"/>
            <a:ext cx="83996" cy="1944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接點 55"/>
          <p:cNvCxnSpPr>
            <a:stCxn id="51" idx="5"/>
            <a:endCxn id="48" idx="1"/>
          </p:cNvCxnSpPr>
          <p:nvPr/>
        </p:nvCxnSpPr>
        <p:spPr>
          <a:xfrm>
            <a:off x="4547641" y="2896013"/>
            <a:ext cx="49205" cy="1852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接點 56"/>
          <p:cNvCxnSpPr>
            <a:stCxn id="49" idx="2"/>
            <a:endCxn id="47" idx="6"/>
          </p:cNvCxnSpPr>
          <p:nvPr/>
        </p:nvCxnSpPr>
        <p:spPr>
          <a:xfrm flipH="1">
            <a:off x="4572244" y="3379387"/>
            <a:ext cx="140349" cy="91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接點 57"/>
          <p:cNvCxnSpPr>
            <a:stCxn id="48" idx="4"/>
            <a:endCxn id="47" idx="0"/>
          </p:cNvCxnSpPr>
          <p:nvPr/>
        </p:nvCxnSpPr>
        <p:spPr>
          <a:xfrm flipH="1">
            <a:off x="4488247" y="3225573"/>
            <a:ext cx="167995" cy="1610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接點 58"/>
          <p:cNvCxnSpPr>
            <a:stCxn id="46" idx="4"/>
            <a:endCxn id="47" idx="1"/>
          </p:cNvCxnSpPr>
          <p:nvPr/>
        </p:nvCxnSpPr>
        <p:spPr>
          <a:xfrm>
            <a:off x="4404250" y="3284232"/>
            <a:ext cx="24601" cy="1271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接點 59"/>
          <p:cNvCxnSpPr>
            <a:stCxn id="52" idx="6"/>
            <a:endCxn id="46" idx="2"/>
          </p:cNvCxnSpPr>
          <p:nvPr/>
        </p:nvCxnSpPr>
        <p:spPr>
          <a:xfrm flipV="1">
            <a:off x="4166080" y="3199702"/>
            <a:ext cx="154172" cy="106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接點 60"/>
          <p:cNvCxnSpPr>
            <a:stCxn id="46" idx="3"/>
            <a:endCxn id="53" idx="7"/>
          </p:cNvCxnSpPr>
          <p:nvPr/>
        </p:nvCxnSpPr>
        <p:spPr>
          <a:xfrm flipH="1">
            <a:off x="4221220" y="3259474"/>
            <a:ext cx="123634" cy="1326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圓角矩形 61"/>
          <p:cNvSpPr/>
          <p:nvPr/>
        </p:nvSpPr>
        <p:spPr>
          <a:xfrm>
            <a:off x="3948113" y="2667543"/>
            <a:ext cx="978196" cy="98670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3" name="直線單箭頭接點 62"/>
          <p:cNvCxnSpPr>
            <a:stCxn id="62" idx="3"/>
            <a:endCxn id="66" idx="2"/>
          </p:cNvCxnSpPr>
          <p:nvPr/>
        </p:nvCxnSpPr>
        <p:spPr>
          <a:xfrm flipV="1">
            <a:off x="4926309" y="1248436"/>
            <a:ext cx="2350173" cy="191245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文字方塊 63"/>
          <p:cNvSpPr txBox="1"/>
          <p:nvPr/>
        </p:nvSpPr>
        <p:spPr>
          <a:xfrm>
            <a:off x="3942903" y="2472032"/>
            <a:ext cx="6174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smtClean="0"/>
              <a:t>dim=64</a:t>
            </a:r>
            <a:endParaRPr lang="zh-TW" altLang="en-US" sz="1100" dirty="0"/>
          </a:p>
        </p:txBody>
      </p:sp>
      <p:sp>
        <p:nvSpPr>
          <p:cNvPr id="66" name="橢圓 65"/>
          <p:cNvSpPr/>
          <p:nvPr/>
        </p:nvSpPr>
        <p:spPr>
          <a:xfrm>
            <a:off x="7276482" y="1131264"/>
            <a:ext cx="232107" cy="2343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橢圓 66"/>
          <p:cNvSpPr/>
          <p:nvPr/>
        </p:nvSpPr>
        <p:spPr>
          <a:xfrm>
            <a:off x="7276481" y="1461269"/>
            <a:ext cx="232107" cy="2343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橢圓 67"/>
          <p:cNvSpPr/>
          <p:nvPr/>
        </p:nvSpPr>
        <p:spPr>
          <a:xfrm>
            <a:off x="7276480" y="1783466"/>
            <a:ext cx="232107" cy="2343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橢圓 68"/>
          <p:cNvSpPr/>
          <p:nvPr/>
        </p:nvSpPr>
        <p:spPr>
          <a:xfrm>
            <a:off x="7276480" y="2109523"/>
            <a:ext cx="232107" cy="2343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橢圓 69"/>
          <p:cNvSpPr/>
          <p:nvPr/>
        </p:nvSpPr>
        <p:spPr>
          <a:xfrm>
            <a:off x="7276480" y="2429086"/>
            <a:ext cx="232107" cy="2343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橢圓 70"/>
          <p:cNvSpPr/>
          <p:nvPr/>
        </p:nvSpPr>
        <p:spPr>
          <a:xfrm>
            <a:off x="7276479" y="2751933"/>
            <a:ext cx="232107" cy="2343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橢圓 71"/>
          <p:cNvSpPr/>
          <p:nvPr/>
        </p:nvSpPr>
        <p:spPr>
          <a:xfrm>
            <a:off x="7276481" y="3680341"/>
            <a:ext cx="232107" cy="2343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橢圓 72"/>
          <p:cNvSpPr/>
          <p:nvPr/>
        </p:nvSpPr>
        <p:spPr>
          <a:xfrm>
            <a:off x="7276480" y="4302217"/>
            <a:ext cx="232107" cy="2343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橢圓 73"/>
          <p:cNvSpPr/>
          <p:nvPr/>
        </p:nvSpPr>
        <p:spPr>
          <a:xfrm>
            <a:off x="7276480" y="3993170"/>
            <a:ext cx="232107" cy="2343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橢圓 74"/>
          <p:cNvSpPr/>
          <p:nvPr/>
        </p:nvSpPr>
        <p:spPr>
          <a:xfrm>
            <a:off x="7949852" y="1996071"/>
            <a:ext cx="232107" cy="2343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橢圓 75"/>
          <p:cNvSpPr/>
          <p:nvPr/>
        </p:nvSpPr>
        <p:spPr>
          <a:xfrm>
            <a:off x="7949852" y="2322128"/>
            <a:ext cx="232107" cy="2343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橢圓 76"/>
          <p:cNvSpPr/>
          <p:nvPr/>
        </p:nvSpPr>
        <p:spPr>
          <a:xfrm>
            <a:off x="7949852" y="2641691"/>
            <a:ext cx="232107" cy="2343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橢圓 77"/>
          <p:cNvSpPr/>
          <p:nvPr/>
        </p:nvSpPr>
        <p:spPr>
          <a:xfrm>
            <a:off x="7949851" y="2964538"/>
            <a:ext cx="232107" cy="2343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" name="橢圓 78"/>
          <p:cNvSpPr/>
          <p:nvPr/>
        </p:nvSpPr>
        <p:spPr>
          <a:xfrm>
            <a:off x="7949850" y="3283411"/>
            <a:ext cx="232107" cy="2343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橢圓 79"/>
          <p:cNvSpPr/>
          <p:nvPr/>
        </p:nvSpPr>
        <p:spPr>
          <a:xfrm>
            <a:off x="8682302" y="2512979"/>
            <a:ext cx="232107" cy="2343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1" name="橢圓 80"/>
          <p:cNvSpPr/>
          <p:nvPr/>
        </p:nvSpPr>
        <p:spPr>
          <a:xfrm>
            <a:off x="8682301" y="2835826"/>
            <a:ext cx="232107" cy="2343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2" name="直線單箭頭接點 81"/>
          <p:cNvCxnSpPr>
            <a:stCxn id="66" idx="6"/>
            <a:endCxn id="75" idx="2"/>
          </p:cNvCxnSpPr>
          <p:nvPr/>
        </p:nvCxnSpPr>
        <p:spPr>
          <a:xfrm>
            <a:off x="7508589" y="1248436"/>
            <a:ext cx="441263" cy="86480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直線單箭頭接點 82"/>
          <p:cNvCxnSpPr>
            <a:stCxn id="67" idx="6"/>
            <a:endCxn id="75" idx="2"/>
          </p:cNvCxnSpPr>
          <p:nvPr/>
        </p:nvCxnSpPr>
        <p:spPr>
          <a:xfrm>
            <a:off x="7508588" y="1578441"/>
            <a:ext cx="441264" cy="53480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直線單箭頭接點 83"/>
          <p:cNvCxnSpPr>
            <a:stCxn id="68" idx="6"/>
            <a:endCxn id="75" idx="2"/>
          </p:cNvCxnSpPr>
          <p:nvPr/>
        </p:nvCxnSpPr>
        <p:spPr>
          <a:xfrm>
            <a:off x="7508587" y="1900638"/>
            <a:ext cx="441265" cy="21260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直線單箭頭接點 84"/>
          <p:cNvCxnSpPr>
            <a:stCxn id="69" idx="6"/>
            <a:endCxn id="75" idx="2"/>
          </p:cNvCxnSpPr>
          <p:nvPr/>
        </p:nvCxnSpPr>
        <p:spPr>
          <a:xfrm flipV="1">
            <a:off x="7508587" y="2113243"/>
            <a:ext cx="441265" cy="11345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直線單箭頭接點 85"/>
          <p:cNvCxnSpPr>
            <a:stCxn id="70" idx="6"/>
            <a:endCxn id="75" idx="2"/>
          </p:cNvCxnSpPr>
          <p:nvPr/>
        </p:nvCxnSpPr>
        <p:spPr>
          <a:xfrm flipV="1">
            <a:off x="7508587" y="2113243"/>
            <a:ext cx="441265" cy="43301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直線單箭頭接點 86"/>
          <p:cNvCxnSpPr>
            <a:stCxn id="71" idx="6"/>
            <a:endCxn id="75" idx="2"/>
          </p:cNvCxnSpPr>
          <p:nvPr/>
        </p:nvCxnSpPr>
        <p:spPr>
          <a:xfrm flipV="1">
            <a:off x="7508586" y="2113243"/>
            <a:ext cx="441266" cy="75586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直線單箭頭接點 87"/>
          <p:cNvCxnSpPr>
            <a:stCxn id="72" idx="6"/>
            <a:endCxn id="75" idx="2"/>
          </p:cNvCxnSpPr>
          <p:nvPr/>
        </p:nvCxnSpPr>
        <p:spPr>
          <a:xfrm flipV="1">
            <a:off x="7508588" y="2113243"/>
            <a:ext cx="441264" cy="168427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直線單箭頭接點 88"/>
          <p:cNvCxnSpPr>
            <a:stCxn id="74" idx="6"/>
            <a:endCxn id="75" idx="2"/>
          </p:cNvCxnSpPr>
          <p:nvPr/>
        </p:nvCxnSpPr>
        <p:spPr>
          <a:xfrm flipV="1">
            <a:off x="7508587" y="2113243"/>
            <a:ext cx="441265" cy="199709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直線單箭頭接點 89"/>
          <p:cNvCxnSpPr>
            <a:stCxn id="73" idx="6"/>
            <a:endCxn id="75" idx="2"/>
          </p:cNvCxnSpPr>
          <p:nvPr/>
        </p:nvCxnSpPr>
        <p:spPr>
          <a:xfrm flipV="1">
            <a:off x="7508587" y="2113243"/>
            <a:ext cx="441265" cy="230614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直線單箭頭接點 90"/>
          <p:cNvCxnSpPr>
            <a:stCxn id="66" idx="6"/>
            <a:endCxn id="76" idx="2"/>
          </p:cNvCxnSpPr>
          <p:nvPr/>
        </p:nvCxnSpPr>
        <p:spPr>
          <a:xfrm>
            <a:off x="7508589" y="1248436"/>
            <a:ext cx="441263" cy="119086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直線單箭頭接點 91"/>
          <p:cNvCxnSpPr>
            <a:stCxn id="67" idx="6"/>
            <a:endCxn id="77" idx="2"/>
          </p:cNvCxnSpPr>
          <p:nvPr/>
        </p:nvCxnSpPr>
        <p:spPr>
          <a:xfrm>
            <a:off x="7508588" y="1578441"/>
            <a:ext cx="441264" cy="118042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直線單箭頭接點 92"/>
          <p:cNvCxnSpPr>
            <a:stCxn id="67" idx="6"/>
            <a:endCxn id="78" idx="2"/>
          </p:cNvCxnSpPr>
          <p:nvPr/>
        </p:nvCxnSpPr>
        <p:spPr>
          <a:xfrm>
            <a:off x="7508588" y="1578441"/>
            <a:ext cx="441263" cy="150326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直線單箭頭接點 93"/>
          <p:cNvCxnSpPr>
            <a:stCxn id="67" idx="6"/>
            <a:endCxn id="79" idx="2"/>
          </p:cNvCxnSpPr>
          <p:nvPr/>
        </p:nvCxnSpPr>
        <p:spPr>
          <a:xfrm>
            <a:off x="7508588" y="1578441"/>
            <a:ext cx="441262" cy="182214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直線單箭頭接點 94"/>
          <p:cNvCxnSpPr>
            <a:stCxn id="68" idx="6"/>
            <a:endCxn id="76" idx="2"/>
          </p:cNvCxnSpPr>
          <p:nvPr/>
        </p:nvCxnSpPr>
        <p:spPr>
          <a:xfrm>
            <a:off x="7508587" y="1900638"/>
            <a:ext cx="441265" cy="53866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直線單箭頭接點 95"/>
          <p:cNvCxnSpPr>
            <a:stCxn id="68" idx="6"/>
            <a:endCxn id="77" idx="2"/>
          </p:cNvCxnSpPr>
          <p:nvPr/>
        </p:nvCxnSpPr>
        <p:spPr>
          <a:xfrm>
            <a:off x="7508587" y="1900638"/>
            <a:ext cx="441265" cy="85822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直線單箭頭接點 96"/>
          <p:cNvCxnSpPr>
            <a:stCxn id="68" idx="6"/>
            <a:endCxn id="78" idx="2"/>
          </p:cNvCxnSpPr>
          <p:nvPr/>
        </p:nvCxnSpPr>
        <p:spPr>
          <a:xfrm>
            <a:off x="7508587" y="1900638"/>
            <a:ext cx="441264" cy="118107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直線單箭頭接點 97"/>
          <p:cNvCxnSpPr>
            <a:stCxn id="68" idx="6"/>
            <a:endCxn id="79" idx="2"/>
          </p:cNvCxnSpPr>
          <p:nvPr/>
        </p:nvCxnSpPr>
        <p:spPr>
          <a:xfrm>
            <a:off x="7508587" y="1900638"/>
            <a:ext cx="441263" cy="149994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直線單箭頭接點 98"/>
          <p:cNvCxnSpPr>
            <a:stCxn id="69" idx="6"/>
            <a:endCxn id="76" idx="2"/>
          </p:cNvCxnSpPr>
          <p:nvPr/>
        </p:nvCxnSpPr>
        <p:spPr>
          <a:xfrm>
            <a:off x="7508587" y="2226695"/>
            <a:ext cx="441265" cy="21260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直線單箭頭接點 99"/>
          <p:cNvCxnSpPr>
            <a:stCxn id="69" idx="6"/>
            <a:endCxn id="77" idx="2"/>
          </p:cNvCxnSpPr>
          <p:nvPr/>
        </p:nvCxnSpPr>
        <p:spPr>
          <a:xfrm>
            <a:off x="7508587" y="2226695"/>
            <a:ext cx="441265" cy="53216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直線單箭頭接點 100"/>
          <p:cNvCxnSpPr>
            <a:stCxn id="69" idx="6"/>
            <a:endCxn id="78" idx="2"/>
          </p:cNvCxnSpPr>
          <p:nvPr/>
        </p:nvCxnSpPr>
        <p:spPr>
          <a:xfrm>
            <a:off x="7508587" y="2226695"/>
            <a:ext cx="441264" cy="85501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直線單箭頭接點 101"/>
          <p:cNvCxnSpPr>
            <a:stCxn id="69" idx="6"/>
            <a:endCxn id="79" idx="2"/>
          </p:cNvCxnSpPr>
          <p:nvPr/>
        </p:nvCxnSpPr>
        <p:spPr>
          <a:xfrm>
            <a:off x="7508587" y="2226695"/>
            <a:ext cx="441263" cy="117388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直線單箭頭接點 102"/>
          <p:cNvCxnSpPr>
            <a:stCxn id="70" idx="6"/>
            <a:endCxn id="76" idx="2"/>
          </p:cNvCxnSpPr>
          <p:nvPr/>
        </p:nvCxnSpPr>
        <p:spPr>
          <a:xfrm flipV="1">
            <a:off x="7508587" y="2439300"/>
            <a:ext cx="441265" cy="10695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直線單箭頭接點 103"/>
          <p:cNvCxnSpPr>
            <a:stCxn id="70" idx="6"/>
            <a:endCxn id="77" idx="2"/>
          </p:cNvCxnSpPr>
          <p:nvPr/>
        </p:nvCxnSpPr>
        <p:spPr>
          <a:xfrm>
            <a:off x="7508587" y="2546258"/>
            <a:ext cx="441265" cy="21260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直線單箭頭接點 104"/>
          <p:cNvCxnSpPr>
            <a:stCxn id="70" idx="6"/>
            <a:endCxn id="78" idx="2"/>
          </p:cNvCxnSpPr>
          <p:nvPr/>
        </p:nvCxnSpPr>
        <p:spPr>
          <a:xfrm>
            <a:off x="7508587" y="2546258"/>
            <a:ext cx="441264" cy="53545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直線單箭頭接點 105"/>
          <p:cNvCxnSpPr>
            <a:stCxn id="70" idx="6"/>
            <a:endCxn id="79" idx="2"/>
          </p:cNvCxnSpPr>
          <p:nvPr/>
        </p:nvCxnSpPr>
        <p:spPr>
          <a:xfrm>
            <a:off x="7508587" y="2546258"/>
            <a:ext cx="441263" cy="85432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直線單箭頭接點 106"/>
          <p:cNvCxnSpPr>
            <a:stCxn id="71" idx="6"/>
            <a:endCxn id="79" idx="2"/>
          </p:cNvCxnSpPr>
          <p:nvPr/>
        </p:nvCxnSpPr>
        <p:spPr>
          <a:xfrm>
            <a:off x="7508586" y="2869105"/>
            <a:ext cx="441264" cy="53147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直線單箭頭接點 107"/>
          <p:cNvCxnSpPr>
            <a:stCxn id="71" idx="6"/>
            <a:endCxn id="78" idx="2"/>
          </p:cNvCxnSpPr>
          <p:nvPr/>
        </p:nvCxnSpPr>
        <p:spPr>
          <a:xfrm>
            <a:off x="7508586" y="2869105"/>
            <a:ext cx="441265" cy="21260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直線單箭頭接點 108"/>
          <p:cNvCxnSpPr>
            <a:stCxn id="71" idx="6"/>
            <a:endCxn id="77" idx="2"/>
          </p:cNvCxnSpPr>
          <p:nvPr/>
        </p:nvCxnSpPr>
        <p:spPr>
          <a:xfrm flipV="1">
            <a:off x="7508586" y="2758863"/>
            <a:ext cx="441266" cy="11024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直線單箭頭接點 109"/>
          <p:cNvCxnSpPr>
            <a:stCxn id="71" idx="6"/>
            <a:endCxn id="76" idx="2"/>
          </p:cNvCxnSpPr>
          <p:nvPr/>
        </p:nvCxnSpPr>
        <p:spPr>
          <a:xfrm flipV="1">
            <a:off x="7508586" y="2439300"/>
            <a:ext cx="441266" cy="42980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直線單箭頭接點 110"/>
          <p:cNvCxnSpPr>
            <a:stCxn id="72" idx="6"/>
            <a:endCxn id="76" idx="2"/>
          </p:cNvCxnSpPr>
          <p:nvPr/>
        </p:nvCxnSpPr>
        <p:spPr>
          <a:xfrm flipV="1">
            <a:off x="7508588" y="2439300"/>
            <a:ext cx="441264" cy="135821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直線單箭頭接點 111"/>
          <p:cNvCxnSpPr>
            <a:stCxn id="72" idx="6"/>
            <a:endCxn id="77" idx="2"/>
          </p:cNvCxnSpPr>
          <p:nvPr/>
        </p:nvCxnSpPr>
        <p:spPr>
          <a:xfrm flipV="1">
            <a:off x="7508588" y="2758863"/>
            <a:ext cx="441264" cy="103865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直線單箭頭接點 112"/>
          <p:cNvCxnSpPr>
            <a:stCxn id="72" idx="6"/>
            <a:endCxn id="78" idx="2"/>
          </p:cNvCxnSpPr>
          <p:nvPr/>
        </p:nvCxnSpPr>
        <p:spPr>
          <a:xfrm flipV="1">
            <a:off x="7508588" y="3081710"/>
            <a:ext cx="441263" cy="71580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直線單箭頭接點 113"/>
          <p:cNvCxnSpPr>
            <a:stCxn id="72" idx="6"/>
            <a:endCxn id="79" idx="2"/>
          </p:cNvCxnSpPr>
          <p:nvPr/>
        </p:nvCxnSpPr>
        <p:spPr>
          <a:xfrm flipV="1">
            <a:off x="7508588" y="3400583"/>
            <a:ext cx="441262" cy="39693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直線單箭頭接點 114"/>
          <p:cNvCxnSpPr>
            <a:stCxn id="74" idx="6"/>
            <a:endCxn id="76" idx="2"/>
          </p:cNvCxnSpPr>
          <p:nvPr/>
        </p:nvCxnSpPr>
        <p:spPr>
          <a:xfrm flipV="1">
            <a:off x="7508587" y="2439300"/>
            <a:ext cx="441265" cy="167104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直線單箭頭接點 115"/>
          <p:cNvCxnSpPr>
            <a:stCxn id="74" idx="6"/>
            <a:endCxn id="77" idx="2"/>
          </p:cNvCxnSpPr>
          <p:nvPr/>
        </p:nvCxnSpPr>
        <p:spPr>
          <a:xfrm flipV="1">
            <a:off x="7508587" y="2758863"/>
            <a:ext cx="441265" cy="135147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直線單箭頭接點 116"/>
          <p:cNvCxnSpPr>
            <a:stCxn id="74" idx="6"/>
            <a:endCxn id="78" idx="2"/>
          </p:cNvCxnSpPr>
          <p:nvPr/>
        </p:nvCxnSpPr>
        <p:spPr>
          <a:xfrm flipV="1">
            <a:off x="7508587" y="3081710"/>
            <a:ext cx="441264" cy="102863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直線單箭頭接點 117"/>
          <p:cNvCxnSpPr>
            <a:stCxn id="74" idx="6"/>
            <a:endCxn id="79" idx="2"/>
          </p:cNvCxnSpPr>
          <p:nvPr/>
        </p:nvCxnSpPr>
        <p:spPr>
          <a:xfrm flipV="1">
            <a:off x="7508587" y="3400583"/>
            <a:ext cx="441263" cy="70975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直線單箭頭接點 118"/>
          <p:cNvCxnSpPr>
            <a:stCxn id="73" idx="6"/>
            <a:endCxn id="79" idx="2"/>
          </p:cNvCxnSpPr>
          <p:nvPr/>
        </p:nvCxnSpPr>
        <p:spPr>
          <a:xfrm flipV="1">
            <a:off x="7508587" y="3400583"/>
            <a:ext cx="441263" cy="101880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直線單箭頭接點 119"/>
          <p:cNvCxnSpPr>
            <a:stCxn id="73" idx="6"/>
            <a:endCxn id="78" idx="2"/>
          </p:cNvCxnSpPr>
          <p:nvPr/>
        </p:nvCxnSpPr>
        <p:spPr>
          <a:xfrm flipV="1">
            <a:off x="7508587" y="3081710"/>
            <a:ext cx="441264" cy="133767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直線單箭頭接點 120"/>
          <p:cNvCxnSpPr>
            <a:stCxn id="73" idx="6"/>
            <a:endCxn id="76" idx="2"/>
          </p:cNvCxnSpPr>
          <p:nvPr/>
        </p:nvCxnSpPr>
        <p:spPr>
          <a:xfrm flipV="1">
            <a:off x="7508587" y="2439300"/>
            <a:ext cx="441265" cy="198008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直線單箭頭接點 121"/>
          <p:cNvCxnSpPr>
            <a:stCxn id="75" idx="6"/>
            <a:endCxn id="81" idx="2"/>
          </p:cNvCxnSpPr>
          <p:nvPr/>
        </p:nvCxnSpPr>
        <p:spPr>
          <a:xfrm>
            <a:off x="8181959" y="2113243"/>
            <a:ext cx="500342" cy="83975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直線單箭頭接點 122"/>
          <p:cNvCxnSpPr>
            <a:stCxn id="76" idx="6"/>
            <a:endCxn id="81" idx="2"/>
          </p:cNvCxnSpPr>
          <p:nvPr/>
        </p:nvCxnSpPr>
        <p:spPr>
          <a:xfrm>
            <a:off x="8181959" y="2439300"/>
            <a:ext cx="500342" cy="51369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直線單箭頭接點 123"/>
          <p:cNvCxnSpPr>
            <a:stCxn id="77" idx="6"/>
            <a:endCxn id="80" idx="2"/>
          </p:cNvCxnSpPr>
          <p:nvPr/>
        </p:nvCxnSpPr>
        <p:spPr>
          <a:xfrm flipV="1">
            <a:off x="8181959" y="2630151"/>
            <a:ext cx="500343" cy="12871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直線單箭頭接點 124"/>
          <p:cNvCxnSpPr>
            <a:stCxn id="78" idx="6"/>
            <a:endCxn id="81" idx="2"/>
          </p:cNvCxnSpPr>
          <p:nvPr/>
        </p:nvCxnSpPr>
        <p:spPr>
          <a:xfrm flipV="1">
            <a:off x="8181958" y="2952998"/>
            <a:ext cx="500343" cy="12871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直線單箭頭接點 125"/>
          <p:cNvCxnSpPr>
            <a:stCxn id="79" idx="6"/>
            <a:endCxn id="80" idx="2"/>
          </p:cNvCxnSpPr>
          <p:nvPr/>
        </p:nvCxnSpPr>
        <p:spPr>
          <a:xfrm flipV="1">
            <a:off x="8181957" y="2630151"/>
            <a:ext cx="500345" cy="77043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直線單箭頭接點 126"/>
          <p:cNvCxnSpPr>
            <a:stCxn id="75" idx="6"/>
            <a:endCxn id="80" idx="2"/>
          </p:cNvCxnSpPr>
          <p:nvPr/>
        </p:nvCxnSpPr>
        <p:spPr>
          <a:xfrm>
            <a:off x="8181959" y="2113243"/>
            <a:ext cx="500343" cy="51690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直線單箭頭接點 127"/>
          <p:cNvCxnSpPr>
            <a:stCxn id="76" idx="6"/>
            <a:endCxn id="80" idx="2"/>
          </p:cNvCxnSpPr>
          <p:nvPr/>
        </p:nvCxnSpPr>
        <p:spPr>
          <a:xfrm>
            <a:off x="8181959" y="2439300"/>
            <a:ext cx="500343" cy="19085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直線單箭頭接點 128"/>
          <p:cNvCxnSpPr>
            <a:stCxn id="77" idx="6"/>
            <a:endCxn id="80" idx="2"/>
          </p:cNvCxnSpPr>
          <p:nvPr/>
        </p:nvCxnSpPr>
        <p:spPr>
          <a:xfrm flipV="1">
            <a:off x="8181959" y="2630151"/>
            <a:ext cx="500343" cy="12871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直線單箭頭接點 129"/>
          <p:cNvCxnSpPr>
            <a:stCxn id="78" idx="6"/>
            <a:endCxn id="80" idx="2"/>
          </p:cNvCxnSpPr>
          <p:nvPr/>
        </p:nvCxnSpPr>
        <p:spPr>
          <a:xfrm flipV="1">
            <a:off x="8181958" y="2630151"/>
            <a:ext cx="500344" cy="45155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直線單箭頭接點 130"/>
          <p:cNvCxnSpPr>
            <a:stCxn id="79" idx="6"/>
            <a:endCxn id="81" idx="2"/>
          </p:cNvCxnSpPr>
          <p:nvPr/>
        </p:nvCxnSpPr>
        <p:spPr>
          <a:xfrm flipV="1">
            <a:off x="8181957" y="2952998"/>
            <a:ext cx="500344" cy="44758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2" name="文字方塊 131"/>
          <p:cNvSpPr txBox="1"/>
          <p:nvPr/>
        </p:nvSpPr>
        <p:spPr>
          <a:xfrm>
            <a:off x="7047726" y="915517"/>
            <a:ext cx="6174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smtClean="0"/>
              <a:t>dim=64</a:t>
            </a:r>
            <a:endParaRPr lang="zh-TW" altLang="en-US" sz="1100" dirty="0"/>
          </a:p>
        </p:txBody>
      </p:sp>
      <p:sp>
        <p:nvSpPr>
          <p:cNvPr id="133" name="文字方塊 132"/>
          <p:cNvSpPr txBox="1"/>
          <p:nvPr/>
        </p:nvSpPr>
        <p:spPr>
          <a:xfrm>
            <a:off x="7804412" y="1761828"/>
            <a:ext cx="6174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smtClean="0"/>
              <a:t>dim=32</a:t>
            </a:r>
            <a:endParaRPr lang="zh-TW" altLang="en-US" sz="1100" dirty="0"/>
          </a:p>
        </p:txBody>
      </p:sp>
      <p:sp>
        <p:nvSpPr>
          <p:cNvPr id="134" name="文字方塊 133"/>
          <p:cNvSpPr txBox="1"/>
          <p:nvPr/>
        </p:nvSpPr>
        <p:spPr>
          <a:xfrm>
            <a:off x="8489616" y="2286634"/>
            <a:ext cx="6174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smtClean="0"/>
              <a:t>dim=16</a:t>
            </a:r>
            <a:endParaRPr lang="zh-TW" altLang="en-US" sz="1100" dirty="0"/>
          </a:p>
        </p:txBody>
      </p:sp>
      <p:sp>
        <p:nvSpPr>
          <p:cNvPr id="144" name="橢圓 143"/>
          <p:cNvSpPr/>
          <p:nvPr/>
        </p:nvSpPr>
        <p:spPr>
          <a:xfrm>
            <a:off x="7271076" y="4657600"/>
            <a:ext cx="232107" cy="2343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5" name="橢圓 144"/>
          <p:cNvSpPr/>
          <p:nvPr/>
        </p:nvSpPr>
        <p:spPr>
          <a:xfrm>
            <a:off x="7271075" y="5279476"/>
            <a:ext cx="232107" cy="2343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6" name="橢圓 145"/>
          <p:cNvSpPr/>
          <p:nvPr/>
        </p:nvSpPr>
        <p:spPr>
          <a:xfrm>
            <a:off x="7271075" y="4970429"/>
            <a:ext cx="232107" cy="2343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8" name="橢圓 147"/>
          <p:cNvSpPr/>
          <p:nvPr/>
        </p:nvSpPr>
        <p:spPr>
          <a:xfrm>
            <a:off x="7948089" y="3602659"/>
            <a:ext cx="232107" cy="2343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9" name="橢圓 148"/>
          <p:cNvSpPr/>
          <p:nvPr/>
        </p:nvSpPr>
        <p:spPr>
          <a:xfrm>
            <a:off x="7948088" y="3925506"/>
            <a:ext cx="232107" cy="2343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0" name="橢圓 149"/>
          <p:cNvSpPr/>
          <p:nvPr/>
        </p:nvSpPr>
        <p:spPr>
          <a:xfrm>
            <a:off x="7948087" y="4244379"/>
            <a:ext cx="232107" cy="2343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1" name="直線單箭頭接點 150"/>
          <p:cNvCxnSpPr>
            <a:stCxn id="144" idx="6"/>
            <a:endCxn id="148" idx="2"/>
          </p:cNvCxnSpPr>
          <p:nvPr/>
        </p:nvCxnSpPr>
        <p:spPr>
          <a:xfrm flipV="1">
            <a:off x="7503183" y="3719831"/>
            <a:ext cx="444906" cy="105494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直線單箭頭接點 153"/>
          <p:cNvCxnSpPr>
            <a:stCxn id="146" idx="6"/>
            <a:endCxn id="149" idx="2"/>
          </p:cNvCxnSpPr>
          <p:nvPr/>
        </p:nvCxnSpPr>
        <p:spPr>
          <a:xfrm flipV="1">
            <a:off x="7503182" y="4042678"/>
            <a:ext cx="444906" cy="104492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直線單箭頭接點 154"/>
          <p:cNvCxnSpPr>
            <a:stCxn id="145" idx="6"/>
            <a:endCxn id="150" idx="2"/>
          </p:cNvCxnSpPr>
          <p:nvPr/>
        </p:nvCxnSpPr>
        <p:spPr>
          <a:xfrm flipV="1">
            <a:off x="7503182" y="4361551"/>
            <a:ext cx="444905" cy="103509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直線單箭頭接點 155"/>
          <p:cNvCxnSpPr>
            <a:stCxn id="144" idx="6"/>
            <a:endCxn id="149" idx="2"/>
          </p:cNvCxnSpPr>
          <p:nvPr/>
        </p:nvCxnSpPr>
        <p:spPr>
          <a:xfrm flipV="1">
            <a:off x="7503183" y="4042678"/>
            <a:ext cx="444905" cy="73209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直線單箭頭接點 156"/>
          <p:cNvCxnSpPr>
            <a:stCxn id="146" idx="6"/>
            <a:endCxn id="148" idx="2"/>
          </p:cNvCxnSpPr>
          <p:nvPr/>
        </p:nvCxnSpPr>
        <p:spPr>
          <a:xfrm flipV="1">
            <a:off x="7503182" y="3719831"/>
            <a:ext cx="444907" cy="136777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直線單箭頭接點 157"/>
          <p:cNvCxnSpPr>
            <a:stCxn id="146" idx="6"/>
            <a:endCxn id="150" idx="2"/>
          </p:cNvCxnSpPr>
          <p:nvPr/>
        </p:nvCxnSpPr>
        <p:spPr>
          <a:xfrm flipV="1">
            <a:off x="7503182" y="4361551"/>
            <a:ext cx="444905" cy="72605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直線單箭頭接點 158"/>
          <p:cNvCxnSpPr>
            <a:stCxn id="144" idx="6"/>
            <a:endCxn id="150" idx="2"/>
          </p:cNvCxnSpPr>
          <p:nvPr/>
        </p:nvCxnSpPr>
        <p:spPr>
          <a:xfrm flipV="1">
            <a:off x="7503183" y="4361551"/>
            <a:ext cx="444904" cy="41322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直線單箭頭接點 159"/>
          <p:cNvCxnSpPr>
            <a:stCxn id="145" idx="6"/>
            <a:endCxn id="149" idx="2"/>
          </p:cNvCxnSpPr>
          <p:nvPr/>
        </p:nvCxnSpPr>
        <p:spPr>
          <a:xfrm flipV="1">
            <a:off x="7503182" y="4042678"/>
            <a:ext cx="444906" cy="135397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直線單箭頭接點 160"/>
          <p:cNvCxnSpPr>
            <a:stCxn id="145" idx="6"/>
            <a:endCxn id="148" idx="2"/>
          </p:cNvCxnSpPr>
          <p:nvPr/>
        </p:nvCxnSpPr>
        <p:spPr>
          <a:xfrm flipV="1">
            <a:off x="7503182" y="3719831"/>
            <a:ext cx="444907" cy="167681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直線單箭頭接點 161"/>
          <p:cNvCxnSpPr>
            <a:stCxn id="148" idx="6"/>
            <a:endCxn id="81" idx="2"/>
          </p:cNvCxnSpPr>
          <p:nvPr/>
        </p:nvCxnSpPr>
        <p:spPr>
          <a:xfrm flipV="1">
            <a:off x="8180196" y="2952998"/>
            <a:ext cx="502105" cy="76683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直線單箭頭接點 162"/>
          <p:cNvCxnSpPr>
            <a:stCxn id="149" idx="6"/>
            <a:endCxn id="81" idx="2"/>
          </p:cNvCxnSpPr>
          <p:nvPr/>
        </p:nvCxnSpPr>
        <p:spPr>
          <a:xfrm flipV="1">
            <a:off x="8180195" y="2952998"/>
            <a:ext cx="502106" cy="108968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直線單箭頭接點 163"/>
          <p:cNvCxnSpPr>
            <a:stCxn id="150" idx="6"/>
            <a:endCxn id="81" idx="2"/>
          </p:cNvCxnSpPr>
          <p:nvPr/>
        </p:nvCxnSpPr>
        <p:spPr>
          <a:xfrm flipV="1">
            <a:off x="8180194" y="2952998"/>
            <a:ext cx="502107" cy="140855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直線單箭頭接點 164"/>
          <p:cNvCxnSpPr>
            <a:stCxn id="148" idx="6"/>
            <a:endCxn id="80" idx="2"/>
          </p:cNvCxnSpPr>
          <p:nvPr/>
        </p:nvCxnSpPr>
        <p:spPr>
          <a:xfrm flipV="1">
            <a:off x="8180196" y="2630151"/>
            <a:ext cx="502106" cy="108968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直線單箭頭接點 165"/>
          <p:cNvCxnSpPr>
            <a:stCxn id="149" idx="6"/>
            <a:endCxn id="80" idx="2"/>
          </p:cNvCxnSpPr>
          <p:nvPr/>
        </p:nvCxnSpPr>
        <p:spPr>
          <a:xfrm flipV="1">
            <a:off x="8180195" y="2630151"/>
            <a:ext cx="502107" cy="14125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直線單箭頭接點 166"/>
          <p:cNvCxnSpPr>
            <a:stCxn id="77" idx="6"/>
            <a:endCxn id="81" idx="2"/>
          </p:cNvCxnSpPr>
          <p:nvPr/>
        </p:nvCxnSpPr>
        <p:spPr>
          <a:xfrm>
            <a:off x="8181959" y="2758863"/>
            <a:ext cx="500342" cy="19413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直線單箭頭接點 167"/>
          <p:cNvCxnSpPr>
            <a:stCxn id="150" idx="6"/>
            <a:endCxn id="80" idx="2"/>
          </p:cNvCxnSpPr>
          <p:nvPr/>
        </p:nvCxnSpPr>
        <p:spPr>
          <a:xfrm flipV="1">
            <a:off x="8180194" y="2630151"/>
            <a:ext cx="502108" cy="17314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直線單箭頭接點 168"/>
          <p:cNvCxnSpPr>
            <a:stCxn id="66" idx="6"/>
            <a:endCxn id="148" idx="2"/>
          </p:cNvCxnSpPr>
          <p:nvPr/>
        </p:nvCxnSpPr>
        <p:spPr>
          <a:xfrm>
            <a:off x="7508589" y="1248436"/>
            <a:ext cx="439500" cy="247139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直線單箭頭接點 169"/>
          <p:cNvCxnSpPr>
            <a:stCxn id="66" idx="6"/>
            <a:endCxn id="149" idx="2"/>
          </p:cNvCxnSpPr>
          <p:nvPr/>
        </p:nvCxnSpPr>
        <p:spPr>
          <a:xfrm>
            <a:off x="7508589" y="1248436"/>
            <a:ext cx="439499" cy="279424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直線單箭頭接點 170"/>
          <p:cNvCxnSpPr>
            <a:stCxn id="66" idx="6"/>
            <a:endCxn id="150" idx="2"/>
          </p:cNvCxnSpPr>
          <p:nvPr/>
        </p:nvCxnSpPr>
        <p:spPr>
          <a:xfrm>
            <a:off x="7508589" y="1248436"/>
            <a:ext cx="439498" cy="311311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直線單箭頭接點 171"/>
          <p:cNvCxnSpPr>
            <a:stCxn id="67" idx="6"/>
            <a:endCxn id="148" idx="2"/>
          </p:cNvCxnSpPr>
          <p:nvPr/>
        </p:nvCxnSpPr>
        <p:spPr>
          <a:xfrm>
            <a:off x="7508588" y="1578441"/>
            <a:ext cx="439501" cy="214139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直線單箭頭接點 172"/>
          <p:cNvCxnSpPr>
            <a:stCxn id="67" idx="6"/>
            <a:endCxn id="149" idx="2"/>
          </p:cNvCxnSpPr>
          <p:nvPr/>
        </p:nvCxnSpPr>
        <p:spPr>
          <a:xfrm>
            <a:off x="7508588" y="1578441"/>
            <a:ext cx="439500" cy="246423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直線單箭頭接點 173"/>
          <p:cNvCxnSpPr>
            <a:stCxn id="67" idx="6"/>
            <a:endCxn id="150" idx="2"/>
          </p:cNvCxnSpPr>
          <p:nvPr/>
        </p:nvCxnSpPr>
        <p:spPr>
          <a:xfrm>
            <a:off x="7508588" y="1578441"/>
            <a:ext cx="439499" cy="278311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直線單箭頭接點 174"/>
          <p:cNvCxnSpPr>
            <a:stCxn id="68" idx="6"/>
            <a:endCxn id="148" idx="2"/>
          </p:cNvCxnSpPr>
          <p:nvPr/>
        </p:nvCxnSpPr>
        <p:spPr>
          <a:xfrm>
            <a:off x="7508587" y="1900638"/>
            <a:ext cx="439502" cy="181919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直線單箭頭接點 175"/>
          <p:cNvCxnSpPr>
            <a:stCxn id="68" idx="6"/>
            <a:endCxn id="149" idx="2"/>
          </p:cNvCxnSpPr>
          <p:nvPr/>
        </p:nvCxnSpPr>
        <p:spPr>
          <a:xfrm>
            <a:off x="7508587" y="1900638"/>
            <a:ext cx="439501" cy="214204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直線單箭頭接點 176"/>
          <p:cNvCxnSpPr>
            <a:stCxn id="68" idx="6"/>
            <a:endCxn id="150" idx="2"/>
          </p:cNvCxnSpPr>
          <p:nvPr/>
        </p:nvCxnSpPr>
        <p:spPr>
          <a:xfrm>
            <a:off x="7508587" y="1900638"/>
            <a:ext cx="439500" cy="246091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直線單箭頭接點 177"/>
          <p:cNvCxnSpPr>
            <a:stCxn id="69" idx="6"/>
            <a:endCxn id="150" idx="2"/>
          </p:cNvCxnSpPr>
          <p:nvPr/>
        </p:nvCxnSpPr>
        <p:spPr>
          <a:xfrm>
            <a:off x="7508587" y="2226695"/>
            <a:ext cx="439500" cy="213485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直線單箭頭接點 178"/>
          <p:cNvCxnSpPr>
            <a:stCxn id="69" idx="6"/>
            <a:endCxn id="149" idx="2"/>
          </p:cNvCxnSpPr>
          <p:nvPr/>
        </p:nvCxnSpPr>
        <p:spPr>
          <a:xfrm>
            <a:off x="7508587" y="2226695"/>
            <a:ext cx="439501" cy="181598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0" name="直線單箭頭接點 179"/>
          <p:cNvCxnSpPr>
            <a:stCxn id="69" idx="7"/>
            <a:endCxn id="148" idx="2"/>
          </p:cNvCxnSpPr>
          <p:nvPr/>
        </p:nvCxnSpPr>
        <p:spPr>
          <a:xfrm>
            <a:off x="7474596" y="2143842"/>
            <a:ext cx="473493" cy="157598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直線單箭頭接點 180"/>
          <p:cNvCxnSpPr>
            <a:stCxn id="70" idx="6"/>
            <a:endCxn id="148" idx="3"/>
          </p:cNvCxnSpPr>
          <p:nvPr/>
        </p:nvCxnSpPr>
        <p:spPr>
          <a:xfrm>
            <a:off x="7508587" y="2546258"/>
            <a:ext cx="473493" cy="125642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直線單箭頭接點 181"/>
          <p:cNvCxnSpPr>
            <a:stCxn id="70" idx="6"/>
            <a:endCxn id="149" idx="2"/>
          </p:cNvCxnSpPr>
          <p:nvPr/>
        </p:nvCxnSpPr>
        <p:spPr>
          <a:xfrm>
            <a:off x="7508587" y="2546258"/>
            <a:ext cx="439501" cy="149642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直線單箭頭接點 182"/>
          <p:cNvCxnSpPr>
            <a:stCxn id="70" idx="6"/>
            <a:endCxn id="150" idx="2"/>
          </p:cNvCxnSpPr>
          <p:nvPr/>
        </p:nvCxnSpPr>
        <p:spPr>
          <a:xfrm>
            <a:off x="7508587" y="2546258"/>
            <a:ext cx="439500" cy="181529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直線單箭頭接點 183"/>
          <p:cNvCxnSpPr>
            <a:stCxn id="71" idx="6"/>
            <a:endCxn id="150" idx="2"/>
          </p:cNvCxnSpPr>
          <p:nvPr/>
        </p:nvCxnSpPr>
        <p:spPr>
          <a:xfrm>
            <a:off x="7508586" y="2869105"/>
            <a:ext cx="439501" cy="149244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直線單箭頭接點 184"/>
          <p:cNvCxnSpPr>
            <a:stCxn id="71" idx="6"/>
            <a:endCxn id="149" idx="2"/>
          </p:cNvCxnSpPr>
          <p:nvPr/>
        </p:nvCxnSpPr>
        <p:spPr>
          <a:xfrm>
            <a:off x="7508586" y="2869105"/>
            <a:ext cx="439502" cy="11735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6" name="直線單箭頭接點 185"/>
          <p:cNvCxnSpPr>
            <a:stCxn id="71" idx="6"/>
            <a:endCxn id="148" idx="2"/>
          </p:cNvCxnSpPr>
          <p:nvPr/>
        </p:nvCxnSpPr>
        <p:spPr>
          <a:xfrm>
            <a:off x="7508586" y="2869105"/>
            <a:ext cx="439503" cy="85072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直線單箭頭接點 186"/>
          <p:cNvCxnSpPr>
            <a:stCxn id="72" idx="6"/>
            <a:endCxn id="148" idx="2"/>
          </p:cNvCxnSpPr>
          <p:nvPr/>
        </p:nvCxnSpPr>
        <p:spPr>
          <a:xfrm flipV="1">
            <a:off x="7508588" y="3719831"/>
            <a:ext cx="439501" cy="7768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8" name="直線單箭頭接點 187"/>
          <p:cNvCxnSpPr>
            <a:stCxn id="74" idx="6"/>
            <a:endCxn id="148" idx="2"/>
          </p:cNvCxnSpPr>
          <p:nvPr/>
        </p:nvCxnSpPr>
        <p:spPr>
          <a:xfrm flipV="1">
            <a:off x="7508587" y="3719831"/>
            <a:ext cx="439502" cy="39051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直線單箭頭接點 188"/>
          <p:cNvCxnSpPr>
            <a:stCxn id="73" idx="6"/>
            <a:endCxn id="148" idx="2"/>
          </p:cNvCxnSpPr>
          <p:nvPr/>
        </p:nvCxnSpPr>
        <p:spPr>
          <a:xfrm flipV="1">
            <a:off x="7508587" y="3719831"/>
            <a:ext cx="439502" cy="69955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直線單箭頭接點 189"/>
          <p:cNvCxnSpPr>
            <a:stCxn id="144" idx="6"/>
            <a:endCxn id="75" idx="2"/>
          </p:cNvCxnSpPr>
          <p:nvPr/>
        </p:nvCxnSpPr>
        <p:spPr>
          <a:xfrm flipV="1">
            <a:off x="7503183" y="2113243"/>
            <a:ext cx="446669" cy="266152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直線單箭頭接點 190"/>
          <p:cNvCxnSpPr>
            <a:stCxn id="144" idx="6"/>
            <a:endCxn id="76" idx="2"/>
          </p:cNvCxnSpPr>
          <p:nvPr/>
        </p:nvCxnSpPr>
        <p:spPr>
          <a:xfrm flipV="1">
            <a:off x="7503183" y="2439300"/>
            <a:ext cx="446669" cy="233547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" name="直線單箭頭接點 191"/>
          <p:cNvCxnSpPr>
            <a:stCxn id="144" idx="6"/>
            <a:endCxn id="78" idx="2"/>
          </p:cNvCxnSpPr>
          <p:nvPr/>
        </p:nvCxnSpPr>
        <p:spPr>
          <a:xfrm flipV="1">
            <a:off x="7503183" y="3081710"/>
            <a:ext cx="446668" cy="169306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直線單箭頭接點 192"/>
          <p:cNvCxnSpPr>
            <a:stCxn id="144" idx="6"/>
            <a:endCxn id="79" idx="2"/>
          </p:cNvCxnSpPr>
          <p:nvPr/>
        </p:nvCxnSpPr>
        <p:spPr>
          <a:xfrm flipV="1">
            <a:off x="7503183" y="3400583"/>
            <a:ext cx="446667" cy="137418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4" name="直線單箭頭接點 193"/>
          <p:cNvCxnSpPr>
            <a:stCxn id="146" idx="6"/>
            <a:endCxn id="79" idx="2"/>
          </p:cNvCxnSpPr>
          <p:nvPr/>
        </p:nvCxnSpPr>
        <p:spPr>
          <a:xfrm flipV="1">
            <a:off x="7503182" y="3400583"/>
            <a:ext cx="446668" cy="168701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5" name="直線單箭頭接點 194"/>
          <p:cNvCxnSpPr>
            <a:stCxn id="146" idx="6"/>
            <a:endCxn id="78" idx="2"/>
          </p:cNvCxnSpPr>
          <p:nvPr/>
        </p:nvCxnSpPr>
        <p:spPr>
          <a:xfrm flipV="1">
            <a:off x="7503182" y="3081710"/>
            <a:ext cx="446669" cy="200589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6" name="直線單箭頭接點 195"/>
          <p:cNvCxnSpPr>
            <a:stCxn id="146" idx="6"/>
            <a:endCxn id="77" idx="2"/>
          </p:cNvCxnSpPr>
          <p:nvPr/>
        </p:nvCxnSpPr>
        <p:spPr>
          <a:xfrm flipV="1">
            <a:off x="7503182" y="2758863"/>
            <a:ext cx="446670" cy="232873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7" name="直線單箭頭接點 196"/>
          <p:cNvCxnSpPr>
            <a:stCxn id="146" idx="6"/>
            <a:endCxn id="76" idx="2"/>
          </p:cNvCxnSpPr>
          <p:nvPr/>
        </p:nvCxnSpPr>
        <p:spPr>
          <a:xfrm flipV="1">
            <a:off x="7503182" y="2439300"/>
            <a:ext cx="446670" cy="264830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8" name="直線單箭頭接點 197"/>
          <p:cNvCxnSpPr>
            <a:stCxn id="146" idx="6"/>
            <a:endCxn id="75" idx="2"/>
          </p:cNvCxnSpPr>
          <p:nvPr/>
        </p:nvCxnSpPr>
        <p:spPr>
          <a:xfrm flipV="1">
            <a:off x="7503182" y="2113243"/>
            <a:ext cx="446670" cy="297435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9" name="直線單箭頭接點 198"/>
          <p:cNvCxnSpPr>
            <a:stCxn id="145" idx="6"/>
            <a:endCxn id="75" idx="2"/>
          </p:cNvCxnSpPr>
          <p:nvPr/>
        </p:nvCxnSpPr>
        <p:spPr>
          <a:xfrm flipV="1">
            <a:off x="7503182" y="2113243"/>
            <a:ext cx="446670" cy="328340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0" name="直線單箭頭接點 199"/>
          <p:cNvCxnSpPr>
            <a:stCxn id="145" idx="6"/>
            <a:endCxn id="76" idx="2"/>
          </p:cNvCxnSpPr>
          <p:nvPr/>
        </p:nvCxnSpPr>
        <p:spPr>
          <a:xfrm flipV="1">
            <a:off x="7503182" y="2439300"/>
            <a:ext cx="446670" cy="295734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直線單箭頭接點 200"/>
          <p:cNvCxnSpPr>
            <a:stCxn id="145" idx="6"/>
            <a:endCxn id="77" idx="2"/>
          </p:cNvCxnSpPr>
          <p:nvPr/>
        </p:nvCxnSpPr>
        <p:spPr>
          <a:xfrm flipV="1">
            <a:off x="7503182" y="2758863"/>
            <a:ext cx="446670" cy="263778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2" name="直線單箭頭接點 201"/>
          <p:cNvCxnSpPr>
            <a:stCxn id="145" idx="6"/>
            <a:endCxn id="78" idx="2"/>
          </p:cNvCxnSpPr>
          <p:nvPr/>
        </p:nvCxnSpPr>
        <p:spPr>
          <a:xfrm flipV="1">
            <a:off x="7503182" y="3081710"/>
            <a:ext cx="446669" cy="231493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3" name="直線單箭頭接點 202"/>
          <p:cNvCxnSpPr>
            <a:stCxn id="145" idx="6"/>
            <a:endCxn id="79" idx="2"/>
          </p:cNvCxnSpPr>
          <p:nvPr/>
        </p:nvCxnSpPr>
        <p:spPr>
          <a:xfrm flipV="1">
            <a:off x="7503182" y="3400583"/>
            <a:ext cx="446668" cy="199606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1" name="橢圓 220"/>
          <p:cNvSpPr/>
          <p:nvPr/>
        </p:nvSpPr>
        <p:spPr>
          <a:xfrm>
            <a:off x="8680536" y="3173715"/>
            <a:ext cx="232107" cy="2343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2" name="橢圓 221"/>
          <p:cNvSpPr/>
          <p:nvPr/>
        </p:nvSpPr>
        <p:spPr>
          <a:xfrm>
            <a:off x="8680536" y="3496008"/>
            <a:ext cx="232107" cy="2343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3" name="橢圓 222"/>
          <p:cNvSpPr/>
          <p:nvPr/>
        </p:nvSpPr>
        <p:spPr>
          <a:xfrm>
            <a:off x="8688036" y="3815579"/>
            <a:ext cx="232107" cy="2343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10" name="直線單箭頭接點 309"/>
          <p:cNvCxnSpPr>
            <a:stCxn id="62" idx="3"/>
            <a:endCxn id="67" idx="2"/>
          </p:cNvCxnSpPr>
          <p:nvPr/>
        </p:nvCxnSpPr>
        <p:spPr>
          <a:xfrm flipV="1">
            <a:off x="4926309" y="1578441"/>
            <a:ext cx="2350172" cy="158245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3" name="文字方塊 312"/>
          <p:cNvSpPr txBox="1"/>
          <p:nvPr/>
        </p:nvSpPr>
        <p:spPr>
          <a:xfrm>
            <a:off x="5046161" y="1740191"/>
            <a:ext cx="1331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max pooling</a:t>
            </a:r>
            <a:endParaRPr lang="zh-TW" altLang="en-US" dirty="0"/>
          </a:p>
        </p:txBody>
      </p:sp>
      <p:cxnSp>
        <p:nvCxnSpPr>
          <p:cNvPr id="314" name="直線單箭頭接點 313"/>
          <p:cNvCxnSpPr>
            <a:stCxn id="62" idx="3"/>
            <a:endCxn id="68" idx="2"/>
          </p:cNvCxnSpPr>
          <p:nvPr/>
        </p:nvCxnSpPr>
        <p:spPr>
          <a:xfrm flipV="1">
            <a:off x="4926309" y="1900638"/>
            <a:ext cx="2350171" cy="126025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7" name="直線單箭頭接點 316"/>
          <p:cNvCxnSpPr>
            <a:stCxn id="62" idx="3"/>
            <a:endCxn id="69" idx="2"/>
          </p:cNvCxnSpPr>
          <p:nvPr/>
        </p:nvCxnSpPr>
        <p:spPr>
          <a:xfrm flipV="1">
            <a:off x="4926309" y="2226695"/>
            <a:ext cx="2350171" cy="93419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0" name="直線單箭頭接點 319"/>
          <p:cNvCxnSpPr>
            <a:stCxn id="62" idx="3"/>
            <a:endCxn id="70" idx="2"/>
          </p:cNvCxnSpPr>
          <p:nvPr/>
        </p:nvCxnSpPr>
        <p:spPr>
          <a:xfrm flipV="1">
            <a:off x="4926309" y="2546258"/>
            <a:ext cx="2350171" cy="61463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3" name="直線單箭頭接點 322"/>
          <p:cNvCxnSpPr>
            <a:stCxn id="62" idx="3"/>
            <a:endCxn id="71" idx="2"/>
          </p:cNvCxnSpPr>
          <p:nvPr/>
        </p:nvCxnSpPr>
        <p:spPr>
          <a:xfrm flipV="1">
            <a:off x="4926309" y="2869105"/>
            <a:ext cx="2350170" cy="29178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6" name="直線單箭頭接點 325"/>
          <p:cNvCxnSpPr>
            <a:stCxn id="62" idx="3"/>
          </p:cNvCxnSpPr>
          <p:nvPr/>
        </p:nvCxnSpPr>
        <p:spPr>
          <a:xfrm flipV="1">
            <a:off x="4926309" y="3156165"/>
            <a:ext cx="2362217" cy="472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9" name="直線單箭頭接點 328"/>
          <p:cNvCxnSpPr>
            <a:stCxn id="62" idx="3"/>
          </p:cNvCxnSpPr>
          <p:nvPr/>
        </p:nvCxnSpPr>
        <p:spPr>
          <a:xfrm>
            <a:off x="4926309" y="3160894"/>
            <a:ext cx="2351935" cy="26439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2" name="直線單箭頭接點 331"/>
          <p:cNvCxnSpPr>
            <a:stCxn id="62" idx="3"/>
            <a:endCxn id="72" idx="2"/>
          </p:cNvCxnSpPr>
          <p:nvPr/>
        </p:nvCxnSpPr>
        <p:spPr>
          <a:xfrm>
            <a:off x="4926309" y="3160894"/>
            <a:ext cx="2350172" cy="63661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6" name="直線單箭頭接點 335"/>
          <p:cNvCxnSpPr>
            <a:stCxn id="62" idx="3"/>
            <a:endCxn id="74" idx="2"/>
          </p:cNvCxnSpPr>
          <p:nvPr/>
        </p:nvCxnSpPr>
        <p:spPr>
          <a:xfrm>
            <a:off x="4926309" y="3160894"/>
            <a:ext cx="2350171" cy="94944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0" name="直線單箭頭接點 339"/>
          <p:cNvCxnSpPr>
            <a:stCxn id="62" idx="3"/>
            <a:endCxn id="73" idx="2"/>
          </p:cNvCxnSpPr>
          <p:nvPr/>
        </p:nvCxnSpPr>
        <p:spPr>
          <a:xfrm>
            <a:off x="4926309" y="3160894"/>
            <a:ext cx="2350171" cy="125849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3" name="直線單箭頭接點 342"/>
          <p:cNvCxnSpPr>
            <a:stCxn id="62" idx="3"/>
            <a:endCxn id="144" idx="2"/>
          </p:cNvCxnSpPr>
          <p:nvPr/>
        </p:nvCxnSpPr>
        <p:spPr>
          <a:xfrm>
            <a:off x="4926309" y="3160894"/>
            <a:ext cx="2344767" cy="161387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6" name="直線單箭頭接點 345"/>
          <p:cNvCxnSpPr>
            <a:stCxn id="62" idx="3"/>
            <a:endCxn id="146" idx="2"/>
          </p:cNvCxnSpPr>
          <p:nvPr/>
        </p:nvCxnSpPr>
        <p:spPr>
          <a:xfrm>
            <a:off x="4926309" y="3160894"/>
            <a:ext cx="2344766" cy="192670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9" name="直線單箭頭接點 348"/>
          <p:cNvCxnSpPr>
            <a:stCxn id="62" idx="3"/>
            <a:endCxn id="145" idx="2"/>
          </p:cNvCxnSpPr>
          <p:nvPr/>
        </p:nvCxnSpPr>
        <p:spPr>
          <a:xfrm>
            <a:off x="4926309" y="3160894"/>
            <a:ext cx="2344766" cy="223575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2" name="直線單箭頭接點 351"/>
          <p:cNvCxnSpPr>
            <a:stCxn id="150" idx="6"/>
            <a:endCxn id="223" idx="2"/>
          </p:cNvCxnSpPr>
          <p:nvPr/>
        </p:nvCxnSpPr>
        <p:spPr>
          <a:xfrm flipV="1">
            <a:off x="8180194" y="3932751"/>
            <a:ext cx="507842" cy="4288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5" name="直線單箭頭接點 354"/>
          <p:cNvCxnSpPr>
            <a:stCxn id="150" idx="6"/>
            <a:endCxn id="222" idx="2"/>
          </p:cNvCxnSpPr>
          <p:nvPr/>
        </p:nvCxnSpPr>
        <p:spPr>
          <a:xfrm flipV="1">
            <a:off x="8180194" y="3613180"/>
            <a:ext cx="500342" cy="74837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8" name="直線單箭頭接點 357"/>
          <p:cNvCxnSpPr>
            <a:stCxn id="150" idx="6"/>
            <a:endCxn id="221" idx="2"/>
          </p:cNvCxnSpPr>
          <p:nvPr/>
        </p:nvCxnSpPr>
        <p:spPr>
          <a:xfrm flipV="1">
            <a:off x="8180194" y="3290887"/>
            <a:ext cx="500342" cy="107066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1" name="直線單箭頭接點 360"/>
          <p:cNvCxnSpPr>
            <a:stCxn id="149" idx="6"/>
            <a:endCxn id="223" idx="2"/>
          </p:cNvCxnSpPr>
          <p:nvPr/>
        </p:nvCxnSpPr>
        <p:spPr>
          <a:xfrm flipV="1">
            <a:off x="8180195" y="3932751"/>
            <a:ext cx="507841" cy="1099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6" name="直線單箭頭接點 365"/>
          <p:cNvCxnSpPr>
            <a:stCxn id="149" idx="6"/>
            <a:endCxn id="222" idx="2"/>
          </p:cNvCxnSpPr>
          <p:nvPr/>
        </p:nvCxnSpPr>
        <p:spPr>
          <a:xfrm flipV="1">
            <a:off x="8180195" y="3613180"/>
            <a:ext cx="500341" cy="42949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9" name="直線單箭頭接點 368"/>
          <p:cNvCxnSpPr>
            <a:stCxn id="149" idx="6"/>
            <a:endCxn id="221" idx="2"/>
          </p:cNvCxnSpPr>
          <p:nvPr/>
        </p:nvCxnSpPr>
        <p:spPr>
          <a:xfrm flipV="1">
            <a:off x="8180195" y="3290887"/>
            <a:ext cx="500341" cy="75179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2" name="直線單箭頭接點 371"/>
          <p:cNvCxnSpPr>
            <a:stCxn id="148" idx="6"/>
            <a:endCxn id="221" idx="2"/>
          </p:cNvCxnSpPr>
          <p:nvPr/>
        </p:nvCxnSpPr>
        <p:spPr>
          <a:xfrm flipV="1">
            <a:off x="8180196" y="3290887"/>
            <a:ext cx="500340" cy="42894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5" name="直線單箭頭接點 374"/>
          <p:cNvCxnSpPr>
            <a:stCxn id="148" idx="6"/>
            <a:endCxn id="222" idx="2"/>
          </p:cNvCxnSpPr>
          <p:nvPr/>
        </p:nvCxnSpPr>
        <p:spPr>
          <a:xfrm flipV="1">
            <a:off x="8180196" y="3613180"/>
            <a:ext cx="500340" cy="10665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8" name="直線單箭頭接點 377"/>
          <p:cNvCxnSpPr>
            <a:stCxn id="148" idx="6"/>
            <a:endCxn id="223" idx="2"/>
          </p:cNvCxnSpPr>
          <p:nvPr/>
        </p:nvCxnSpPr>
        <p:spPr>
          <a:xfrm>
            <a:off x="8180196" y="3719831"/>
            <a:ext cx="507840" cy="21292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1" name="直線單箭頭接點 380"/>
          <p:cNvCxnSpPr>
            <a:stCxn id="79" idx="6"/>
            <a:endCxn id="223" idx="2"/>
          </p:cNvCxnSpPr>
          <p:nvPr/>
        </p:nvCxnSpPr>
        <p:spPr>
          <a:xfrm>
            <a:off x="8181957" y="3400583"/>
            <a:ext cx="506079" cy="53216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5" name="直線單箭頭接點 384"/>
          <p:cNvCxnSpPr>
            <a:stCxn id="79" idx="6"/>
            <a:endCxn id="222" idx="2"/>
          </p:cNvCxnSpPr>
          <p:nvPr/>
        </p:nvCxnSpPr>
        <p:spPr>
          <a:xfrm>
            <a:off x="8181957" y="3400583"/>
            <a:ext cx="498579" cy="21259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8" name="直線單箭頭接點 387"/>
          <p:cNvCxnSpPr>
            <a:stCxn id="79" idx="6"/>
            <a:endCxn id="221" idx="2"/>
          </p:cNvCxnSpPr>
          <p:nvPr/>
        </p:nvCxnSpPr>
        <p:spPr>
          <a:xfrm flipV="1">
            <a:off x="8181957" y="3290887"/>
            <a:ext cx="498579" cy="10969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1" name="直線單箭頭接點 390"/>
          <p:cNvCxnSpPr>
            <a:stCxn id="78" idx="6"/>
            <a:endCxn id="221" idx="2"/>
          </p:cNvCxnSpPr>
          <p:nvPr/>
        </p:nvCxnSpPr>
        <p:spPr>
          <a:xfrm>
            <a:off x="8181958" y="3081710"/>
            <a:ext cx="498578" cy="20917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4" name="直線單箭頭接點 393"/>
          <p:cNvCxnSpPr>
            <a:stCxn id="78" idx="6"/>
            <a:endCxn id="222" idx="2"/>
          </p:cNvCxnSpPr>
          <p:nvPr/>
        </p:nvCxnSpPr>
        <p:spPr>
          <a:xfrm>
            <a:off x="8181958" y="3081710"/>
            <a:ext cx="498578" cy="53147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7" name="直線單箭頭接點 396"/>
          <p:cNvCxnSpPr>
            <a:stCxn id="78" idx="6"/>
            <a:endCxn id="223" idx="2"/>
          </p:cNvCxnSpPr>
          <p:nvPr/>
        </p:nvCxnSpPr>
        <p:spPr>
          <a:xfrm>
            <a:off x="8181958" y="3081710"/>
            <a:ext cx="506078" cy="85104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0" name="直線單箭頭接點 399"/>
          <p:cNvCxnSpPr>
            <a:stCxn id="77" idx="6"/>
            <a:endCxn id="221" idx="2"/>
          </p:cNvCxnSpPr>
          <p:nvPr/>
        </p:nvCxnSpPr>
        <p:spPr>
          <a:xfrm>
            <a:off x="8181959" y="2758863"/>
            <a:ext cx="498577" cy="53202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3" name="直線單箭頭接點 402"/>
          <p:cNvCxnSpPr>
            <a:stCxn id="77" idx="6"/>
            <a:endCxn id="222" idx="2"/>
          </p:cNvCxnSpPr>
          <p:nvPr/>
        </p:nvCxnSpPr>
        <p:spPr>
          <a:xfrm>
            <a:off x="8181959" y="2758863"/>
            <a:ext cx="498577" cy="85431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8" name="直線單箭頭接點 407"/>
          <p:cNvCxnSpPr>
            <a:stCxn id="77" idx="6"/>
            <a:endCxn id="223" idx="2"/>
          </p:cNvCxnSpPr>
          <p:nvPr/>
        </p:nvCxnSpPr>
        <p:spPr>
          <a:xfrm>
            <a:off x="8181959" y="2758863"/>
            <a:ext cx="506077" cy="117388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1" name="直線單箭頭接點 410"/>
          <p:cNvCxnSpPr>
            <a:stCxn id="76" idx="6"/>
            <a:endCxn id="221" idx="2"/>
          </p:cNvCxnSpPr>
          <p:nvPr/>
        </p:nvCxnSpPr>
        <p:spPr>
          <a:xfrm>
            <a:off x="8181959" y="2439300"/>
            <a:ext cx="498577" cy="85158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4" name="直線單箭頭接點 413"/>
          <p:cNvCxnSpPr>
            <a:stCxn id="76" idx="6"/>
            <a:endCxn id="222" idx="2"/>
          </p:cNvCxnSpPr>
          <p:nvPr/>
        </p:nvCxnSpPr>
        <p:spPr>
          <a:xfrm>
            <a:off x="8181959" y="2439300"/>
            <a:ext cx="498577" cy="117388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8" name="直線單箭頭接點 417"/>
          <p:cNvCxnSpPr>
            <a:stCxn id="76" idx="6"/>
            <a:endCxn id="223" idx="2"/>
          </p:cNvCxnSpPr>
          <p:nvPr/>
        </p:nvCxnSpPr>
        <p:spPr>
          <a:xfrm>
            <a:off x="8181959" y="2439300"/>
            <a:ext cx="506077" cy="149345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1" name="直線單箭頭接點 420"/>
          <p:cNvCxnSpPr>
            <a:stCxn id="75" idx="6"/>
            <a:endCxn id="221" idx="2"/>
          </p:cNvCxnSpPr>
          <p:nvPr/>
        </p:nvCxnSpPr>
        <p:spPr>
          <a:xfrm>
            <a:off x="8181959" y="2113243"/>
            <a:ext cx="498577" cy="117764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4" name="直線單箭頭接點 423"/>
          <p:cNvCxnSpPr>
            <a:stCxn id="75" idx="6"/>
            <a:endCxn id="222" idx="2"/>
          </p:cNvCxnSpPr>
          <p:nvPr/>
        </p:nvCxnSpPr>
        <p:spPr>
          <a:xfrm>
            <a:off x="8181959" y="2113243"/>
            <a:ext cx="498577" cy="149993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7" name="直線單箭頭接點 426"/>
          <p:cNvCxnSpPr>
            <a:stCxn id="75" idx="6"/>
            <a:endCxn id="223" idx="2"/>
          </p:cNvCxnSpPr>
          <p:nvPr/>
        </p:nvCxnSpPr>
        <p:spPr>
          <a:xfrm>
            <a:off x="8181959" y="2113243"/>
            <a:ext cx="506077" cy="181950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0" name="橢圓 429"/>
          <p:cNvSpPr/>
          <p:nvPr/>
        </p:nvSpPr>
        <p:spPr>
          <a:xfrm>
            <a:off x="9295166" y="2994584"/>
            <a:ext cx="232107" cy="2343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1" name="橢圓 430"/>
          <p:cNvSpPr/>
          <p:nvPr/>
        </p:nvSpPr>
        <p:spPr>
          <a:xfrm>
            <a:off x="9295166" y="3316877"/>
            <a:ext cx="232107" cy="2343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2" name="文字方塊 431"/>
          <p:cNvSpPr txBox="1"/>
          <p:nvPr/>
        </p:nvSpPr>
        <p:spPr>
          <a:xfrm>
            <a:off x="9107093" y="2710048"/>
            <a:ext cx="5453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smtClean="0"/>
              <a:t>dim=2</a:t>
            </a:r>
            <a:endParaRPr lang="zh-TW" altLang="en-US" sz="1100" dirty="0"/>
          </a:p>
        </p:txBody>
      </p:sp>
      <p:sp>
        <p:nvSpPr>
          <p:cNvPr id="433" name="文字方塊 432"/>
          <p:cNvSpPr txBox="1"/>
          <p:nvPr/>
        </p:nvSpPr>
        <p:spPr>
          <a:xfrm>
            <a:off x="7240121" y="3130734"/>
            <a:ext cx="461665" cy="40972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TW" dirty="0" smtClean="0"/>
              <a:t>……</a:t>
            </a:r>
            <a:endParaRPr lang="zh-TW" altLang="en-US" dirty="0"/>
          </a:p>
        </p:txBody>
      </p:sp>
      <p:cxnSp>
        <p:nvCxnSpPr>
          <p:cNvPr id="434" name="直線單箭頭接點 433"/>
          <p:cNvCxnSpPr>
            <a:stCxn id="80" idx="6"/>
            <a:endCxn id="430" idx="2"/>
          </p:cNvCxnSpPr>
          <p:nvPr/>
        </p:nvCxnSpPr>
        <p:spPr>
          <a:xfrm>
            <a:off x="8914409" y="2630151"/>
            <a:ext cx="380757" cy="48160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7" name="直線單箭頭接點 436"/>
          <p:cNvCxnSpPr>
            <a:stCxn id="81" idx="6"/>
            <a:endCxn id="430" idx="2"/>
          </p:cNvCxnSpPr>
          <p:nvPr/>
        </p:nvCxnSpPr>
        <p:spPr>
          <a:xfrm>
            <a:off x="8914408" y="2952998"/>
            <a:ext cx="380758" cy="15875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0" name="直線單箭頭接點 439"/>
          <p:cNvCxnSpPr>
            <a:stCxn id="221" idx="6"/>
            <a:endCxn id="430" idx="2"/>
          </p:cNvCxnSpPr>
          <p:nvPr/>
        </p:nvCxnSpPr>
        <p:spPr>
          <a:xfrm flipV="1">
            <a:off x="8912643" y="3111756"/>
            <a:ext cx="382523" cy="17913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3" name="直線單箭頭接點 442"/>
          <p:cNvCxnSpPr>
            <a:stCxn id="222" idx="6"/>
            <a:endCxn id="430" idx="2"/>
          </p:cNvCxnSpPr>
          <p:nvPr/>
        </p:nvCxnSpPr>
        <p:spPr>
          <a:xfrm flipV="1">
            <a:off x="8912643" y="3111756"/>
            <a:ext cx="382523" cy="50142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6" name="直線單箭頭接點 445"/>
          <p:cNvCxnSpPr>
            <a:stCxn id="223" idx="6"/>
            <a:endCxn id="430" idx="2"/>
          </p:cNvCxnSpPr>
          <p:nvPr/>
        </p:nvCxnSpPr>
        <p:spPr>
          <a:xfrm flipV="1">
            <a:off x="8920143" y="3111756"/>
            <a:ext cx="375023" cy="82099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9" name="直線單箭頭接點 448"/>
          <p:cNvCxnSpPr>
            <a:stCxn id="80" idx="6"/>
            <a:endCxn id="431" idx="2"/>
          </p:cNvCxnSpPr>
          <p:nvPr/>
        </p:nvCxnSpPr>
        <p:spPr>
          <a:xfrm>
            <a:off x="8914409" y="2630151"/>
            <a:ext cx="380757" cy="80389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2" name="直線單箭頭接點 451"/>
          <p:cNvCxnSpPr>
            <a:stCxn id="81" idx="6"/>
            <a:endCxn id="431" idx="2"/>
          </p:cNvCxnSpPr>
          <p:nvPr/>
        </p:nvCxnSpPr>
        <p:spPr>
          <a:xfrm>
            <a:off x="8914408" y="2952998"/>
            <a:ext cx="380758" cy="48105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5" name="直線單箭頭接點 454"/>
          <p:cNvCxnSpPr>
            <a:stCxn id="221" idx="6"/>
            <a:endCxn id="431" idx="2"/>
          </p:cNvCxnSpPr>
          <p:nvPr/>
        </p:nvCxnSpPr>
        <p:spPr>
          <a:xfrm>
            <a:off x="8912643" y="3290887"/>
            <a:ext cx="382523" cy="14316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8" name="直線單箭頭接點 457"/>
          <p:cNvCxnSpPr>
            <a:stCxn id="222" idx="6"/>
            <a:endCxn id="431" idx="2"/>
          </p:cNvCxnSpPr>
          <p:nvPr/>
        </p:nvCxnSpPr>
        <p:spPr>
          <a:xfrm flipV="1">
            <a:off x="8912643" y="3434049"/>
            <a:ext cx="382523" cy="17913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1" name="直線單箭頭接點 460"/>
          <p:cNvCxnSpPr>
            <a:stCxn id="223" idx="6"/>
            <a:endCxn id="431" idx="2"/>
          </p:cNvCxnSpPr>
          <p:nvPr/>
        </p:nvCxnSpPr>
        <p:spPr>
          <a:xfrm flipV="1">
            <a:off x="8920143" y="3434049"/>
            <a:ext cx="375023" cy="49870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4" name="文字方塊 463"/>
          <p:cNvSpPr txBox="1"/>
          <p:nvPr/>
        </p:nvSpPr>
        <p:spPr>
          <a:xfrm>
            <a:off x="9602338" y="2926878"/>
            <a:ext cx="955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p(enzyme)</a:t>
            </a:r>
            <a:endParaRPr lang="zh-TW" altLang="en-US" sz="1400" dirty="0"/>
          </a:p>
        </p:txBody>
      </p:sp>
      <p:sp>
        <p:nvSpPr>
          <p:cNvPr id="465" name="文字方塊 464"/>
          <p:cNvSpPr txBox="1"/>
          <p:nvPr/>
        </p:nvSpPr>
        <p:spPr>
          <a:xfrm>
            <a:off x="9602338" y="3247841"/>
            <a:ext cx="1293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p(non-enzyme)</a:t>
            </a:r>
            <a:endParaRPr lang="zh-TW" altLang="en-US" sz="1400" dirty="0"/>
          </a:p>
        </p:txBody>
      </p:sp>
      <p:sp>
        <p:nvSpPr>
          <p:cNvPr id="242" name="橢圓 241"/>
          <p:cNvSpPr/>
          <p:nvPr/>
        </p:nvSpPr>
        <p:spPr>
          <a:xfrm>
            <a:off x="2791201" y="2476938"/>
            <a:ext cx="245080" cy="2423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3" name="弧形箭號 (下彎) 242"/>
          <p:cNvSpPr/>
          <p:nvPr/>
        </p:nvSpPr>
        <p:spPr>
          <a:xfrm>
            <a:off x="2909111" y="1871484"/>
            <a:ext cx="1545162" cy="601758"/>
          </a:xfrm>
          <a:prstGeom prst="curvedDownArrow">
            <a:avLst>
              <a:gd name="adj1" fmla="val 2563"/>
              <a:gd name="adj2" fmla="val 17451"/>
              <a:gd name="adj3" fmla="val 25000"/>
            </a:avLst>
          </a:prstGeom>
          <a:solidFill>
            <a:srgbClr val="C00000">
              <a:alpha val="50196"/>
            </a:srgbClr>
          </a:solidFill>
          <a:ln>
            <a:solidFill>
              <a:srgbClr val="C00000">
                <a:alpha val="4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C00000"/>
              </a:solidFill>
            </a:endParaRPr>
          </a:p>
        </p:txBody>
      </p:sp>
      <p:sp>
        <p:nvSpPr>
          <p:cNvPr id="244" name="橢圓 243"/>
          <p:cNvSpPr/>
          <p:nvPr/>
        </p:nvSpPr>
        <p:spPr>
          <a:xfrm>
            <a:off x="4283037" y="2487200"/>
            <a:ext cx="245080" cy="2423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5" name="文字方塊 244"/>
          <p:cNvSpPr txBox="1"/>
          <p:nvPr/>
        </p:nvSpPr>
        <p:spPr>
          <a:xfrm>
            <a:off x="3553053" y="1403224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>
                <a:solidFill>
                  <a:srgbClr val="C00000"/>
                </a:solidFill>
              </a:rPr>
              <a:t>+</a:t>
            </a:r>
            <a:endParaRPr lang="zh-TW" altLang="en-US" sz="3200" dirty="0">
              <a:solidFill>
                <a:srgbClr val="C00000"/>
              </a:solidFill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2472822" y="1254512"/>
            <a:ext cx="2099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Residual Connection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47" name="文字方塊 246"/>
          <p:cNvSpPr txBox="1"/>
          <p:nvPr/>
        </p:nvSpPr>
        <p:spPr>
          <a:xfrm>
            <a:off x="41018" y="29323"/>
            <a:ext cx="14382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5400" dirty="0" smtClean="0">
                <a:solidFill>
                  <a:schemeClr val="bg1">
                    <a:lumMod val="65000"/>
                  </a:schemeClr>
                </a:solidFill>
              </a:rPr>
              <a:t>GCN</a:t>
            </a:r>
            <a:endParaRPr lang="zh-TW" altLang="en-US" sz="5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55" name="矩形 254"/>
          <p:cNvSpPr/>
          <p:nvPr/>
        </p:nvSpPr>
        <p:spPr>
          <a:xfrm>
            <a:off x="331511" y="6256315"/>
            <a:ext cx="72587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i="0" dirty="0" smtClean="0">
                <a:solidFill>
                  <a:srgbClr val="24292E"/>
                </a:solidFill>
                <a:effectLst/>
                <a:latin typeface="-apple-system"/>
              </a:rPr>
              <a:t>10-fold cross </a:t>
            </a:r>
            <a:r>
              <a:rPr lang="en-US" altLang="zh-TW" sz="2400" b="1" dirty="0" smtClean="0">
                <a:solidFill>
                  <a:srgbClr val="24292E"/>
                </a:solidFill>
                <a:latin typeface="-apple-system"/>
              </a:rPr>
              <a:t>validation </a:t>
            </a:r>
            <a:r>
              <a:rPr lang="en-US" altLang="zh-TW" sz="2400" b="1" i="0" dirty="0" smtClean="0">
                <a:solidFill>
                  <a:srgbClr val="24292E"/>
                </a:solidFill>
                <a:effectLst/>
                <a:latin typeface="-apple-system"/>
              </a:rPr>
              <a:t>Accuracy = </a:t>
            </a:r>
            <a:r>
              <a:rPr lang="en-US" altLang="zh-TW" sz="2400" b="1" dirty="0" smtClean="0">
                <a:solidFill>
                  <a:srgbClr val="24292E"/>
                </a:solidFill>
                <a:latin typeface="-apple-system"/>
              </a:rPr>
              <a:t>69.15</a:t>
            </a:r>
            <a:r>
              <a:rPr lang="en-US" altLang="zh-TW" sz="2400" b="1" dirty="0">
                <a:solidFill>
                  <a:srgbClr val="24292E"/>
                </a:solidFill>
                <a:latin typeface="-apple-system"/>
              </a:rPr>
              <a:t>% </a:t>
            </a:r>
            <a:r>
              <a:rPr lang="en-US" altLang="zh-TW" sz="2400" b="1" i="0" dirty="0" smtClean="0">
                <a:solidFill>
                  <a:srgbClr val="24292E"/>
                </a:solidFill>
                <a:effectLst/>
                <a:latin typeface="-apple-system"/>
              </a:rPr>
              <a:t>(± </a:t>
            </a:r>
            <a:r>
              <a:rPr lang="en-US" altLang="zh-TW" sz="2400" b="1" dirty="0" smtClean="0">
                <a:solidFill>
                  <a:srgbClr val="24292E"/>
                </a:solidFill>
                <a:latin typeface="-apple-system"/>
              </a:rPr>
              <a:t>4.59</a:t>
            </a:r>
            <a:r>
              <a:rPr lang="en-US" altLang="zh-TW" sz="2400" b="1" dirty="0">
                <a:solidFill>
                  <a:srgbClr val="24292E"/>
                </a:solidFill>
                <a:latin typeface="-apple-system"/>
              </a:rPr>
              <a:t>%)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32416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橢圓 4"/>
          <p:cNvSpPr/>
          <p:nvPr/>
        </p:nvSpPr>
        <p:spPr>
          <a:xfrm>
            <a:off x="1223340" y="3110443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1307337" y="3381928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1475332" y="3051784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1615681" y="3290128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992968" y="2795011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1307336" y="2746982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901173" y="3121068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980915" y="3362595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接點 12"/>
          <p:cNvCxnSpPr>
            <a:stCxn id="9" idx="4"/>
            <a:endCxn id="11" idx="0"/>
          </p:cNvCxnSpPr>
          <p:nvPr/>
        </p:nvCxnSpPr>
        <p:spPr>
          <a:xfrm flipH="1">
            <a:off x="985171" y="2964071"/>
            <a:ext cx="91795" cy="1569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>
            <a:stCxn id="10" idx="4"/>
            <a:endCxn id="5" idx="0"/>
          </p:cNvCxnSpPr>
          <p:nvPr/>
        </p:nvCxnSpPr>
        <p:spPr>
          <a:xfrm flipH="1">
            <a:off x="1307338" y="2916042"/>
            <a:ext cx="83996" cy="1944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>
            <a:stCxn id="10" idx="5"/>
            <a:endCxn id="7" idx="1"/>
          </p:cNvCxnSpPr>
          <p:nvPr/>
        </p:nvCxnSpPr>
        <p:spPr>
          <a:xfrm>
            <a:off x="1450729" y="2891284"/>
            <a:ext cx="49205" cy="1852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>
            <a:stCxn id="8" idx="2"/>
            <a:endCxn id="6" idx="6"/>
          </p:cNvCxnSpPr>
          <p:nvPr/>
        </p:nvCxnSpPr>
        <p:spPr>
          <a:xfrm flipH="1">
            <a:off x="1475332" y="3374658"/>
            <a:ext cx="140349" cy="91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>
            <a:stCxn id="7" idx="4"/>
            <a:endCxn id="6" idx="0"/>
          </p:cNvCxnSpPr>
          <p:nvPr/>
        </p:nvCxnSpPr>
        <p:spPr>
          <a:xfrm flipH="1">
            <a:off x="1391335" y="3220844"/>
            <a:ext cx="167995" cy="1610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>
            <a:stCxn id="5" idx="4"/>
            <a:endCxn id="6" idx="1"/>
          </p:cNvCxnSpPr>
          <p:nvPr/>
        </p:nvCxnSpPr>
        <p:spPr>
          <a:xfrm>
            <a:off x="1307338" y="3279503"/>
            <a:ext cx="24601" cy="1271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>
            <a:stCxn id="11" idx="6"/>
            <a:endCxn id="5" idx="2"/>
          </p:cNvCxnSpPr>
          <p:nvPr/>
        </p:nvCxnSpPr>
        <p:spPr>
          <a:xfrm flipV="1">
            <a:off x="1069168" y="3194973"/>
            <a:ext cx="154172" cy="106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>
            <a:stCxn id="5" idx="3"/>
            <a:endCxn id="12" idx="7"/>
          </p:cNvCxnSpPr>
          <p:nvPr/>
        </p:nvCxnSpPr>
        <p:spPr>
          <a:xfrm flipH="1">
            <a:off x="1124308" y="3254745"/>
            <a:ext cx="123634" cy="1326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圓角矩形 20"/>
          <p:cNvSpPr/>
          <p:nvPr/>
        </p:nvSpPr>
        <p:spPr>
          <a:xfrm>
            <a:off x="851201" y="2662814"/>
            <a:ext cx="978196" cy="98670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2" name="直線單箭頭接點 21"/>
          <p:cNvCxnSpPr>
            <a:stCxn id="21" idx="3"/>
          </p:cNvCxnSpPr>
          <p:nvPr/>
        </p:nvCxnSpPr>
        <p:spPr>
          <a:xfrm>
            <a:off x="1829397" y="3156165"/>
            <a:ext cx="609003" cy="13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文字方塊 22"/>
          <p:cNvSpPr txBox="1"/>
          <p:nvPr/>
        </p:nvSpPr>
        <p:spPr>
          <a:xfrm>
            <a:off x="845991" y="2467303"/>
            <a:ext cx="5453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smtClean="0"/>
              <a:t>dim=3</a:t>
            </a:r>
            <a:endParaRPr lang="zh-TW" altLang="en-US" sz="1100" dirty="0"/>
          </a:p>
        </p:txBody>
      </p:sp>
      <p:sp>
        <p:nvSpPr>
          <p:cNvPr id="25" name="橢圓 24"/>
          <p:cNvSpPr/>
          <p:nvPr/>
        </p:nvSpPr>
        <p:spPr>
          <a:xfrm>
            <a:off x="2825114" y="3110443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橢圓 25"/>
          <p:cNvSpPr/>
          <p:nvPr/>
        </p:nvSpPr>
        <p:spPr>
          <a:xfrm>
            <a:off x="2909111" y="3381928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橢圓 26"/>
          <p:cNvSpPr/>
          <p:nvPr/>
        </p:nvSpPr>
        <p:spPr>
          <a:xfrm>
            <a:off x="3077106" y="3051784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橢圓 27"/>
          <p:cNvSpPr/>
          <p:nvPr/>
        </p:nvSpPr>
        <p:spPr>
          <a:xfrm>
            <a:off x="3217455" y="3290128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橢圓 28"/>
          <p:cNvSpPr/>
          <p:nvPr/>
        </p:nvSpPr>
        <p:spPr>
          <a:xfrm>
            <a:off x="2594742" y="2795011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橢圓 29"/>
          <p:cNvSpPr/>
          <p:nvPr/>
        </p:nvSpPr>
        <p:spPr>
          <a:xfrm>
            <a:off x="2909110" y="2746982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橢圓 30"/>
          <p:cNvSpPr/>
          <p:nvPr/>
        </p:nvSpPr>
        <p:spPr>
          <a:xfrm>
            <a:off x="2502947" y="3121068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橢圓 31"/>
          <p:cNvSpPr/>
          <p:nvPr/>
        </p:nvSpPr>
        <p:spPr>
          <a:xfrm>
            <a:off x="2582689" y="3362595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3" name="直線接點 32"/>
          <p:cNvCxnSpPr>
            <a:stCxn id="29" idx="4"/>
            <a:endCxn id="31" idx="0"/>
          </p:cNvCxnSpPr>
          <p:nvPr/>
        </p:nvCxnSpPr>
        <p:spPr>
          <a:xfrm flipH="1">
            <a:off x="2586945" y="2964071"/>
            <a:ext cx="91795" cy="1569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/>
          <p:cNvCxnSpPr>
            <a:stCxn id="30" idx="4"/>
            <a:endCxn id="25" idx="0"/>
          </p:cNvCxnSpPr>
          <p:nvPr/>
        </p:nvCxnSpPr>
        <p:spPr>
          <a:xfrm flipH="1">
            <a:off x="2909112" y="2916042"/>
            <a:ext cx="83996" cy="1944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/>
          <p:cNvCxnSpPr>
            <a:stCxn id="30" idx="5"/>
            <a:endCxn id="27" idx="1"/>
          </p:cNvCxnSpPr>
          <p:nvPr/>
        </p:nvCxnSpPr>
        <p:spPr>
          <a:xfrm>
            <a:off x="3052503" y="2891284"/>
            <a:ext cx="49205" cy="1852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/>
          <p:cNvCxnSpPr>
            <a:stCxn id="28" idx="2"/>
            <a:endCxn id="26" idx="6"/>
          </p:cNvCxnSpPr>
          <p:nvPr/>
        </p:nvCxnSpPr>
        <p:spPr>
          <a:xfrm flipH="1">
            <a:off x="3077106" y="3374658"/>
            <a:ext cx="140349" cy="91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/>
          <p:cNvCxnSpPr>
            <a:stCxn id="27" idx="4"/>
            <a:endCxn id="26" idx="0"/>
          </p:cNvCxnSpPr>
          <p:nvPr/>
        </p:nvCxnSpPr>
        <p:spPr>
          <a:xfrm flipH="1">
            <a:off x="2993109" y="3220844"/>
            <a:ext cx="167995" cy="1610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/>
          <p:cNvCxnSpPr>
            <a:stCxn id="25" idx="4"/>
            <a:endCxn id="26" idx="1"/>
          </p:cNvCxnSpPr>
          <p:nvPr/>
        </p:nvCxnSpPr>
        <p:spPr>
          <a:xfrm>
            <a:off x="2909112" y="3279503"/>
            <a:ext cx="24601" cy="1271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/>
          <p:cNvCxnSpPr>
            <a:stCxn id="31" idx="6"/>
            <a:endCxn id="25" idx="2"/>
          </p:cNvCxnSpPr>
          <p:nvPr/>
        </p:nvCxnSpPr>
        <p:spPr>
          <a:xfrm flipV="1">
            <a:off x="2670942" y="3194973"/>
            <a:ext cx="154172" cy="106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/>
          <p:cNvCxnSpPr>
            <a:stCxn id="25" idx="3"/>
            <a:endCxn id="32" idx="7"/>
          </p:cNvCxnSpPr>
          <p:nvPr/>
        </p:nvCxnSpPr>
        <p:spPr>
          <a:xfrm flipH="1">
            <a:off x="2726082" y="3254745"/>
            <a:ext cx="123634" cy="1326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圓角矩形 40"/>
          <p:cNvSpPr/>
          <p:nvPr/>
        </p:nvSpPr>
        <p:spPr>
          <a:xfrm>
            <a:off x="2452975" y="2662814"/>
            <a:ext cx="978196" cy="98670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2" name="直線單箭頭接點 41"/>
          <p:cNvCxnSpPr>
            <a:stCxn id="41" idx="3"/>
          </p:cNvCxnSpPr>
          <p:nvPr/>
        </p:nvCxnSpPr>
        <p:spPr>
          <a:xfrm>
            <a:off x="3431171" y="3156165"/>
            <a:ext cx="516942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文字方塊 42"/>
          <p:cNvSpPr txBox="1"/>
          <p:nvPr/>
        </p:nvSpPr>
        <p:spPr>
          <a:xfrm>
            <a:off x="2447765" y="2467303"/>
            <a:ext cx="6174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smtClean="0"/>
              <a:t>dim=64</a:t>
            </a:r>
            <a:endParaRPr lang="zh-TW" altLang="en-US" sz="1100" dirty="0"/>
          </a:p>
        </p:txBody>
      </p:sp>
      <p:sp>
        <p:nvSpPr>
          <p:cNvPr id="46" name="橢圓 45"/>
          <p:cNvSpPr/>
          <p:nvPr/>
        </p:nvSpPr>
        <p:spPr>
          <a:xfrm>
            <a:off x="4320252" y="3115172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橢圓 46"/>
          <p:cNvSpPr/>
          <p:nvPr/>
        </p:nvSpPr>
        <p:spPr>
          <a:xfrm>
            <a:off x="4404249" y="3386657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橢圓 47"/>
          <p:cNvSpPr/>
          <p:nvPr/>
        </p:nvSpPr>
        <p:spPr>
          <a:xfrm>
            <a:off x="4572244" y="3056513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橢圓 48"/>
          <p:cNvSpPr/>
          <p:nvPr/>
        </p:nvSpPr>
        <p:spPr>
          <a:xfrm>
            <a:off x="4712593" y="3294857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橢圓 49"/>
          <p:cNvSpPr/>
          <p:nvPr/>
        </p:nvSpPr>
        <p:spPr>
          <a:xfrm>
            <a:off x="4089880" y="2799740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橢圓 50"/>
          <p:cNvSpPr/>
          <p:nvPr/>
        </p:nvSpPr>
        <p:spPr>
          <a:xfrm>
            <a:off x="4404248" y="2751711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橢圓 51"/>
          <p:cNvSpPr/>
          <p:nvPr/>
        </p:nvSpPr>
        <p:spPr>
          <a:xfrm>
            <a:off x="3998085" y="3125797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橢圓 52"/>
          <p:cNvSpPr/>
          <p:nvPr/>
        </p:nvSpPr>
        <p:spPr>
          <a:xfrm>
            <a:off x="4077827" y="3367324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4" name="直線接點 53"/>
          <p:cNvCxnSpPr>
            <a:stCxn id="50" idx="4"/>
            <a:endCxn id="52" idx="0"/>
          </p:cNvCxnSpPr>
          <p:nvPr/>
        </p:nvCxnSpPr>
        <p:spPr>
          <a:xfrm flipH="1">
            <a:off x="4082083" y="2968800"/>
            <a:ext cx="91795" cy="1569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接點 54"/>
          <p:cNvCxnSpPr>
            <a:stCxn id="51" idx="4"/>
            <a:endCxn id="46" idx="0"/>
          </p:cNvCxnSpPr>
          <p:nvPr/>
        </p:nvCxnSpPr>
        <p:spPr>
          <a:xfrm flipH="1">
            <a:off x="4404250" y="2920771"/>
            <a:ext cx="83996" cy="1944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接點 55"/>
          <p:cNvCxnSpPr>
            <a:stCxn id="51" idx="5"/>
            <a:endCxn id="48" idx="1"/>
          </p:cNvCxnSpPr>
          <p:nvPr/>
        </p:nvCxnSpPr>
        <p:spPr>
          <a:xfrm>
            <a:off x="4547641" y="2896013"/>
            <a:ext cx="49205" cy="1852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接點 56"/>
          <p:cNvCxnSpPr>
            <a:stCxn id="49" idx="2"/>
            <a:endCxn id="47" idx="6"/>
          </p:cNvCxnSpPr>
          <p:nvPr/>
        </p:nvCxnSpPr>
        <p:spPr>
          <a:xfrm flipH="1">
            <a:off x="4572244" y="3379387"/>
            <a:ext cx="140349" cy="91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接點 57"/>
          <p:cNvCxnSpPr>
            <a:stCxn id="48" idx="4"/>
            <a:endCxn id="47" idx="0"/>
          </p:cNvCxnSpPr>
          <p:nvPr/>
        </p:nvCxnSpPr>
        <p:spPr>
          <a:xfrm flipH="1">
            <a:off x="4488247" y="3225573"/>
            <a:ext cx="167995" cy="1610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接點 58"/>
          <p:cNvCxnSpPr>
            <a:stCxn id="46" idx="4"/>
            <a:endCxn id="47" idx="1"/>
          </p:cNvCxnSpPr>
          <p:nvPr/>
        </p:nvCxnSpPr>
        <p:spPr>
          <a:xfrm>
            <a:off x="4404250" y="3284232"/>
            <a:ext cx="24601" cy="1271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接點 59"/>
          <p:cNvCxnSpPr>
            <a:stCxn id="52" idx="6"/>
            <a:endCxn id="46" idx="2"/>
          </p:cNvCxnSpPr>
          <p:nvPr/>
        </p:nvCxnSpPr>
        <p:spPr>
          <a:xfrm flipV="1">
            <a:off x="4166080" y="3199702"/>
            <a:ext cx="154172" cy="106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接點 60"/>
          <p:cNvCxnSpPr>
            <a:stCxn id="46" idx="3"/>
            <a:endCxn id="53" idx="7"/>
          </p:cNvCxnSpPr>
          <p:nvPr/>
        </p:nvCxnSpPr>
        <p:spPr>
          <a:xfrm flipH="1">
            <a:off x="4221220" y="3259474"/>
            <a:ext cx="123634" cy="1326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圓角矩形 61"/>
          <p:cNvSpPr/>
          <p:nvPr/>
        </p:nvSpPr>
        <p:spPr>
          <a:xfrm>
            <a:off x="3948113" y="2667543"/>
            <a:ext cx="978196" cy="98670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3" name="直線單箭頭接點 62"/>
          <p:cNvCxnSpPr>
            <a:stCxn id="62" idx="3"/>
            <a:endCxn id="66" idx="2"/>
          </p:cNvCxnSpPr>
          <p:nvPr/>
        </p:nvCxnSpPr>
        <p:spPr>
          <a:xfrm flipV="1">
            <a:off x="4926309" y="1248436"/>
            <a:ext cx="2350173" cy="191245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文字方塊 63"/>
          <p:cNvSpPr txBox="1"/>
          <p:nvPr/>
        </p:nvSpPr>
        <p:spPr>
          <a:xfrm>
            <a:off x="3942903" y="2472032"/>
            <a:ext cx="6174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smtClean="0"/>
              <a:t>dim=64</a:t>
            </a:r>
            <a:endParaRPr lang="zh-TW" altLang="en-US" sz="1100" dirty="0"/>
          </a:p>
        </p:txBody>
      </p:sp>
      <p:sp>
        <p:nvSpPr>
          <p:cNvPr id="66" name="橢圓 65"/>
          <p:cNvSpPr/>
          <p:nvPr/>
        </p:nvSpPr>
        <p:spPr>
          <a:xfrm>
            <a:off x="7276482" y="1135416"/>
            <a:ext cx="232107" cy="230191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橢圓 66"/>
          <p:cNvSpPr/>
          <p:nvPr/>
        </p:nvSpPr>
        <p:spPr>
          <a:xfrm>
            <a:off x="7276481" y="1461269"/>
            <a:ext cx="232107" cy="234343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橢圓 67"/>
          <p:cNvSpPr/>
          <p:nvPr/>
        </p:nvSpPr>
        <p:spPr>
          <a:xfrm>
            <a:off x="7276480" y="1783466"/>
            <a:ext cx="232107" cy="234343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橢圓 68"/>
          <p:cNvSpPr/>
          <p:nvPr/>
        </p:nvSpPr>
        <p:spPr>
          <a:xfrm>
            <a:off x="7276480" y="2109523"/>
            <a:ext cx="232107" cy="234343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橢圓 69"/>
          <p:cNvSpPr/>
          <p:nvPr/>
        </p:nvSpPr>
        <p:spPr>
          <a:xfrm>
            <a:off x="7276480" y="2429086"/>
            <a:ext cx="232107" cy="234343"/>
          </a:xfrm>
          <a:prstGeom prst="ellipse">
            <a:avLst/>
          </a:prstGeom>
          <a:solidFill>
            <a:srgbClr val="70AD4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橢圓 70"/>
          <p:cNvSpPr/>
          <p:nvPr/>
        </p:nvSpPr>
        <p:spPr>
          <a:xfrm>
            <a:off x="7276479" y="2751933"/>
            <a:ext cx="232107" cy="234343"/>
          </a:xfrm>
          <a:prstGeom prst="ellipse">
            <a:avLst/>
          </a:prstGeom>
          <a:solidFill>
            <a:srgbClr val="70AD4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橢圓 71"/>
          <p:cNvSpPr/>
          <p:nvPr/>
        </p:nvSpPr>
        <p:spPr>
          <a:xfrm>
            <a:off x="7276481" y="3680341"/>
            <a:ext cx="232107" cy="234343"/>
          </a:xfrm>
          <a:prstGeom prst="ellipse">
            <a:avLst/>
          </a:prstGeom>
          <a:solidFill>
            <a:srgbClr val="70AD4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橢圓 72"/>
          <p:cNvSpPr/>
          <p:nvPr/>
        </p:nvSpPr>
        <p:spPr>
          <a:xfrm>
            <a:off x="7276480" y="4302217"/>
            <a:ext cx="232107" cy="234343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2"/>
              </a:solidFill>
            </a:endParaRPr>
          </a:p>
        </p:txBody>
      </p:sp>
      <p:sp>
        <p:nvSpPr>
          <p:cNvPr id="74" name="橢圓 73"/>
          <p:cNvSpPr/>
          <p:nvPr/>
        </p:nvSpPr>
        <p:spPr>
          <a:xfrm>
            <a:off x="7276480" y="3993170"/>
            <a:ext cx="232107" cy="234343"/>
          </a:xfrm>
          <a:prstGeom prst="ellipse">
            <a:avLst/>
          </a:prstGeom>
          <a:solidFill>
            <a:srgbClr val="70AD4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橢圓 74"/>
          <p:cNvSpPr/>
          <p:nvPr/>
        </p:nvSpPr>
        <p:spPr>
          <a:xfrm>
            <a:off x="7949852" y="1996071"/>
            <a:ext cx="232107" cy="2343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橢圓 75"/>
          <p:cNvSpPr/>
          <p:nvPr/>
        </p:nvSpPr>
        <p:spPr>
          <a:xfrm>
            <a:off x="7949852" y="2322128"/>
            <a:ext cx="232107" cy="2343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橢圓 76"/>
          <p:cNvSpPr/>
          <p:nvPr/>
        </p:nvSpPr>
        <p:spPr>
          <a:xfrm>
            <a:off x="7949852" y="2641691"/>
            <a:ext cx="232107" cy="2343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橢圓 77"/>
          <p:cNvSpPr/>
          <p:nvPr/>
        </p:nvSpPr>
        <p:spPr>
          <a:xfrm>
            <a:off x="7949851" y="2964538"/>
            <a:ext cx="232107" cy="2343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" name="橢圓 78"/>
          <p:cNvSpPr/>
          <p:nvPr/>
        </p:nvSpPr>
        <p:spPr>
          <a:xfrm>
            <a:off x="7949850" y="3283411"/>
            <a:ext cx="232107" cy="2343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橢圓 79"/>
          <p:cNvSpPr/>
          <p:nvPr/>
        </p:nvSpPr>
        <p:spPr>
          <a:xfrm>
            <a:off x="8682302" y="2512979"/>
            <a:ext cx="232107" cy="2343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1" name="橢圓 80"/>
          <p:cNvSpPr/>
          <p:nvPr/>
        </p:nvSpPr>
        <p:spPr>
          <a:xfrm>
            <a:off x="8682301" y="2835826"/>
            <a:ext cx="232107" cy="2343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2" name="直線單箭頭接點 81"/>
          <p:cNvCxnSpPr>
            <a:stCxn id="66" idx="6"/>
            <a:endCxn id="75" idx="2"/>
          </p:cNvCxnSpPr>
          <p:nvPr/>
        </p:nvCxnSpPr>
        <p:spPr>
          <a:xfrm>
            <a:off x="7508589" y="1248436"/>
            <a:ext cx="441263" cy="86480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直線單箭頭接點 82"/>
          <p:cNvCxnSpPr>
            <a:stCxn id="67" idx="6"/>
            <a:endCxn id="75" idx="2"/>
          </p:cNvCxnSpPr>
          <p:nvPr/>
        </p:nvCxnSpPr>
        <p:spPr>
          <a:xfrm>
            <a:off x="7508588" y="1578441"/>
            <a:ext cx="441264" cy="53480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直線單箭頭接點 83"/>
          <p:cNvCxnSpPr>
            <a:stCxn id="68" idx="6"/>
            <a:endCxn id="75" idx="2"/>
          </p:cNvCxnSpPr>
          <p:nvPr/>
        </p:nvCxnSpPr>
        <p:spPr>
          <a:xfrm>
            <a:off x="7508587" y="1900638"/>
            <a:ext cx="441265" cy="21260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直線單箭頭接點 84"/>
          <p:cNvCxnSpPr>
            <a:stCxn id="69" idx="6"/>
            <a:endCxn id="75" idx="2"/>
          </p:cNvCxnSpPr>
          <p:nvPr/>
        </p:nvCxnSpPr>
        <p:spPr>
          <a:xfrm flipV="1">
            <a:off x="7508587" y="2113243"/>
            <a:ext cx="441265" cy="11345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直線單箭頭接點 85"/>
          <p:cNvCxnSpPr>
            <a:stCxn id="70" idx="6"/>
            <a:endCxn id="75" idx="2"/>
          </p:cNvCxnSpPr>
          <p:nvPr/>
        </p:nvCxnSpPr>
        <p:spPr>
          <a:xfrm flipV="1">
            <a:off x="7508587" y="2113243"/>
            <a:ext cx="441265" cy="43301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直線單箭頭接點 86"/>
          <p:cNvCxnSpPr>
            <a:stCxn id="71" idx="6"/>
            <a:endCxn id="75" idx="2"/>
          </p:cNvCxnSpPr>
          <p:nvPr/>
        </p:nvCxnSpPr>
        <p:spPr>
          <a:xfrm flipV="1">
            <a:off x="7508586" y="2113243"/>
            <a:ext cx="441266" cy="75586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直線單箭頭接點 87"/>
          <p:cNvCxnSpPr>
            <a:stCxn id="72" idx="6"/>
            <a:endCxn id="75" idx="2"/>
          </p:cNvCxnSpPr>
          <p:nvPr/>
        </p:nvCxnSpPr>
        <p:spPr>
          <a:xfrm flipV="1">
            <a:off x="7508588" y="2113243"/>
            <a:ext cx="441264" cy="168427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直線單箭頭接點 88"/>
          <p:cNvCxnSpPr>
            <a:stCxn id="74" idx="6"/>
            <a:endCxn id="75" idx="2"/>
          </p:cNvCxnSpPr>
          <p:nvPr/>
        </p:nvCxnSpPr>
        <p:spPr>
          <a:xfrm flipV="1">
            <a:off x="7508587" y="2113243"/>
            <a:ext cx="441265" cy="199709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直線單箭頭接點 89"/>
          <p:cNvCxnSpPr>
            <a:stCxn id="73" idx="6"/>
            <a:endCxn id="75" idx="2"/>
          </p:cNvCxnSpPr>
          <p:nvPr/>
        </p:nvCxnSpPr>
        <p:spPr>
          <a:xfrm flipV="1">
            <a:off x="7508587" y="2113243"/>
            <a:ext cx="441265" cy="230614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直線單箭頭接點 90"/>
          <p:cNvCxnSpPr>
            <a:stCxn id="66" idx="6"/>
            <a:endCxn id="76" idx="2"/>
          </p:cNvCxnSpPr>
          <p:nvPr/>
        </p:nvCxnSpPr>
        <p:spPr>
          <a:xfrm>
            <a:off x="7508589" y="1248436"/>
            <a:ext cx="441263" cy="119086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直線單箭頭接點 91"/>
          <p:cNvCxnSpPr>
            <a:stCxn id="67" idx="6"/>
            <a:endCxn id="77" idx="2"/>
          </p:cNvCxnSpPr>
          <p:nvPr/>
        </p:nvCxnSpPr>
        <p:spPr>
          <a:xfrm>
            <a:off x="7508588" y="1578441"/>
            <a:ext cx="441264" cy="118042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直線單箭頭接點 92"/>
          <p:cNvCxnSpPr>
            <a:stCxn id="67" idx="6"/>
            <a:endCxn id="78" idx="2"/>
          </p:cNvCxnSpPr>
          <p:nvPr/>
        </p:nvCxnSpPr>
        <p:spPr>
          <a:xfrm>
            <a:off x="7508588" y="1578441"/>
            <a:ext cx="441263" cy="150326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直線單箭頭接點 93"/>
          <p:cNvCxnSpPr>
            <a:stCxn id="67" idx="6"/>
            <a:endCxn id="79" idx="2"/>
          </p:cNvCxnSpPr>
          <p:nvPr/>
        </p:nvCxnSpPr>
        <p:spPr>
          <a:xfrm>
            <a:off x="7508588" y="1578441"/>
            <a:ext cx="441262" cy="182214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直線單箭頭接點 94"/>
          <p:cNvCxnSpPr>
            <a:stCxn id="68" idx="6"/>
            <a:endCxn id="76" idx="2"/>
          </p:cNvCxnSpPr>
          <p:nvPr/>
        </p:nvCxnSpPr>
        <p:spPr>
          <a:xfrm>
            <a:off x="7508587" y="1900638"/>
            <a:ext cx="441265" cy="53866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直線單箭頭接點 95"/>
          <p:cNvCxnSpPr>
            <a:stCxn id="68" idx="6"/>
            <a:endCxn id="77" idx="2"/>
          </p:cNvCxnSpPr>
          <p:nvPr/>
        </p:nvCxnSpPr>
        <p:spPr>
          <a:xfrm>
            <a:off x="7508587" y="1900638"/>
            <a:ext cx="441265" cy="85822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直線單箭頭接點 96"/>
          <p:cNvCxnSpPr>
            <a:stCxn id="68" idx="6"/>
            <a:endCxn id="78" idx="2"/>
          </p:cNvCxnSpPr>
          <p:nvPr/>
        </p:nvCxnSpPr>
        <p:spPr>
          <a:xfrm>
            <a:off x="7508587" y="1900638"/>
            <a:ext cx="441264" cy="118107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直線單箭頭接點 97"/>
          <p:cNvCxnSpPr>
            <a:stCxn id="68" idx="6"/>
            <a:endCxn id="79" idx="2"/>
          </p:cNvCxnSpPr>
          <p:nvPr/>
        </p:nvCxnSpPr>
        <p:spPr>
          <a:xfrm>
            <a:off x="7508587" y="1900638"/>
            <a:ext cx="441263" cy="149994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直線單箭頭接點 98"/>
          <p:cNvCxnSpPr>
            <a:stCxn id="69" idx="6"/>
            <a:endCxn id="76" idx="2"/>
          </p:cNvCxnSpPr>
          <p:nvPr/>
        </p:nvCxnSpPr>
        <p:spPr>
          <a:xfrm>
            <a:off x="7508587" y="2226695"/>
            <a:ext cx="441265" cy="21260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直線單箭頭接點 99"/>
          <p:cNvCxnSpPr>
            <a:stCxn id="69" idx="6"/>
            <a:endCxn id="77" idx="2"/>
          </p:cNvCxnSpPr>
          <p:nvPr/>
        </p:nvCxnSpPr>
        <p:spPr>
          <a:xfrm>
            <a:off x="7508587" y="2226695"/>
            <a:ext cx="441265" cy="53216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直線單箭頭接點 100"/>
          <p:cNvCxnSpPr>
            <a:stCxn id="69" idx="6"/>
            <a:endCxn id="78" idx="2"/>
          </p:cNvCxnSpPr>
          <p:nvPr/>
        </p:nvCxnSpPr>
        <p:spPr>
          <a:xfrm>
            <a:off x="7508587" y="2226695"/>
            <a:ext cx="441264" cy="85501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直線單箭頭接點 101"/>
          <p:cNvCxnSpPr>
            <a:stCxn id="69" idx="6"/>
            <a:endCxn id="79" idx="2"/>
          </p:cNvCxnSpPr>
          <p:nvPr/>
        </p:nvCxnSpPr>
        <p:spPr>
          <a:xfrm>
            <a:off x="7508587" y="2226695"/>
            <a:ext cx="441263" cy="117388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直線單箭頭接點 102"/>
          <p:cNvCxnSpPr>
            <a:stCxn id="70" idx="6"/>
            <a:endCxn id="76" idx="2"/>
          </p:cNvCxnSpPr>
          <p:nvPr/>
        </p:nvCxnSpPr>
        <p:spPr>
          <a:xfrm flipV="1">
            <a:off x="7508587" y="2439300"/>
            <a:ext cx="441265" cy="10695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直線單箭頭接點 103"/>
          <p:cNvCxnSpPr>
            <a:stCxn id="70" idx="6"/>
            <a:endCxn id="77" idx="2"/>
          </p:cNvCxnSpPr>
          <p:nvPr/>
        </p:nvCxnSpPr>
        <p:spPr>
          <a:xfrm>
            <a:off x="7508587" y="2546258"/>
            <a:ext cx="441265" cy="21260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直線單箭頭接點 104"/>
          <p:cNvCxnSpPr>
            <a:stCxn id="70" idx="6"/>
            <a:endCxn id="78" idx="2"/>
          </p:cNvCxnSpPr>
          <p:nvPr/>
        </p:nvCxnSpPr>
        <p:spPr>
          <a:xfrm>
            <a:off x="7508587" y="2546258"/>
            <a:ext cx="441264" cy="53545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直線單箭頭接點 105"/>
          <p:cNvCxnSpPr>
            <a:stCxn id="70" idx="6"/>
            <a:endCxn id="79" idx="2"/>
          </p:cNvCxnSpPr>
          <p:nvPr/>
        </p:nvCxnSpPr>
        <p:spPr>
          <a:xfrm>
            <a:off x="7508587" y="2546258"/>
            <a:ext cx="441263" cy="85432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直線單箭頭接點 106"/>
          <p:cNvCxnSpPr>
            <a:stCxn id="71" idx="6"/>
            <a:endCxn id="79" idx="2"/>
          </p:cNvCxnSpPr>
          <p:nvPr/>
        </p:nvCxnSpPr>
        <p:spPr>
          <a:xfrm>
            <a:off x="7508586" y="2869105"/>
            <a:ext cx="441264" cy="53147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直線單箭頭接點 107"/>
          <p:cNvCxnSpPr>
            <a:stCxn id="71" idx="6"/>
            <a:endCxn id="78" idx="2"/>
          </p:cNvCxnSpPr>
          <p:nvPr/>
        </p:nvCxnSpPr>
        <p:spPr>
          <a:xfrm>
            <a:off x="7508586" y="2869105"/>
            <a:ext cx="441265" cy="21260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直線單箭頭接點 108"/>
          <p:cNvCxnSpPr>
            <a:stCxn id="71" idx="6"/>
            <a:endCxn id="77" idx="2"/>
          </p:cNvCxnSpPr>
          <p:nvPr/>
        </p:nvCxnSpPr>
        <p:spPr>
          <a:xfrm flipV="1">
            <a:off x="7508586" y="2758863"/>
            <a:ext cx="441266" cy="11024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直線單箭頭接點 109"/>
          <p:cNvCxnSpPr>
            <a:stCxn id="71" idx="6"/>
            <a:endCxn id="76" idx="2"/>
          </p:cNvCxnSpPr>
          <p:nvPr/>
        </p:nvCxnSpPr>
        <p:spPr>
          <a:xfrm flipV="1">
            <a:off x="7508586" y="2439300"/>
            <a:ext cx="441266" cy="42980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直線單箭頭接點 110"/>
          <p:cNvCxnSpPr>
            <a:stCxn id="72" idx="6"/>
            <a:endCxn id="76" idx="2"/>
          </p:cNvCxnSpPr>
          <p:nvPr/>
        </p:nvCxnSpPr>
        <p:spPr>
          <a:xfrm flipV="1">
            <a:off x="7508588" y="2439300"/>
            <a:ext cx="441264" cy="135821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直線單箭頭接點 111"/>
          <p:cNvCxnSpPr>
            <a:stCxn id="72" idx="6"/>
            <a:endCxn id="77" idx="2"/>
          </p:cNvCxnSpPr>
          <p:nvPr/>
        </p:nvCxnSpPr>
        <p:spPr>
          <a:xfrm flipV="1">
            <a:off x="7508588" y="2758863"/>
            <a:ext cx="441264" cy="103865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直線單箭頭接點 112"/>
          <p:cNvCxnSpPr>
            <a:stCxn id="72" idx="6"/>
            <a:endCxn id="78" idx="2"/>
          </p:cNvCxnSpPr>
          <p:nvPr/>
        </p:nvCxnSpPr>
        <p:spPr>
          <a:xfrm flipV="1">
            <a:off x="7508588" y="3081710"/>
            <a:ext cx="441263" cy="71580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直線單箭頭接點 113"/>
          <p:cNvCxnSpPr>
            <a:stCxn id="72" idx="6"/>
            <a:endCxn id="79" idx="2"/>
          </p:cNvCxnSpPr>
          <p:nvPr/>
        </p:nvCxnSpPr>
        <p:spPr>
          <a:xfrm flipV="1">
            <a:off x="7508588" y="3400583"/>
            <a:ext cx="441262" cy="39693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直線單箭頭接點 114"/>
          <p:cNvCxnSpPr>
            <a:stCxn id="74" idx="6"/>
            <a:endCxn id="76" idx="2"/>
          </p:cNvCxnSpPr>
          <p:nvPr/>
        </p:nvCxnSpPr>
        <p:spPr>
          <a:xfrm flipV="1">
            <a:off x="7508587" y="2439300"/>
            <a:ext cx="441265" cy="167104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直線單箭頭接點 115"/>
          <p:cNvCxnSpPr>
            <a:stCxn id="74" idx="6"/>
            <a:endCxn id="77" idx="2"/>
          </p:cNvCxnSpPr>
          <p:nvPr/>
        </p:nvCxnSpPr>
        <p:spPr>
          <a:xfrm flipV="1">
            <a:off x="7508587" y="2758863"/>
            <a:ext cx="441265" cy="135147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直線單箭頭接點 116"/>
          <p:cNvCxnSpPr>
            <a:stCxn id="74" idx="6"/>
            <a:endCxn id="78" idx="2"/>
          </p:cNvCxnSpPr>
          <p:nvPr/>
        </p:nvCxnSpPr>
        <p:spPr>
          <a:xfrm flipV="1">
            <a:off x="7508587" y="3081710"/>
            <a:ext cx="441264" cy="102863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直線單箭頭接點 117"/>
          <p:cNvCxnSpPr>
            <a:stCxn id="74" idx="6"/>
            <a:endCxn id="79" idx="2"/>
          </p:cNvCxnSpPr>
          <p:nvPr/>
        </p:nvCxnSpPr>
        <p:spPr>
          <a:xfrm flipV="1">
            <a:off x="7508587" y="3400583"/>
            <a:ext cx="441263" cy="70975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直線單箭頭接點 118"/>
          <p:cNvCxnSpPr>
            <a:stCxn id="73" idx="6"/>
            <a:endCxn id="79" idx="2"/>
          </p:cNvCxnSpPr>
          <p:nvPr/>
        </p:nvCxnSpPr>
        <p:spPr>
          <a:xfrm flipV="1">
            <a:off x="7508587" y="3400583"/>
            <a:ext cx="441263" cy="101880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直線單箭頭接點 119"/>
          <p:cNvCxnSpPr>
            <a:stCxn id="73" idx="6"/>
            <a:endCxn id="78" idx="2"/>
          </p:cNvCxnSpPr>
          <p:nvPr/>
        </p:nvCxnSpPr>
        <p:spPr>
          <a:xfrm flipV="1">
            <a:off x="7508587" y="3081710"/>
            <a:ext cx="441264" cy="133767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直線單箭頭接點 120"/>
          <p:cNvCxnSpPr>
            <a:stCxn id="73" idx="6"/>
            <a:endCxn id="76" idx="2"/>
          </p:cNvCxnSpPr>
          <p:nvPr/>
        </p:nvCxnSpPr>
        <p:spPr>
          <a:xfrm flipV="1">
            <a:off x="7508587" y="2439300"/>
            <a:ext cx="441265" cy="198008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直線單箭頭接點 121"/>
          <p:cNvCxnSpPr>
            <a:stCxn id="75" idx="6"/>
            <a:endCxn id="81" idx="2"/>
          </p:cNvCxnSpPr>
          <p:nvPr/>
        </p:nvCxnSpPr>
        <p:spPr>
          <a:xfrm>
            <a:off x="8181959" y="2113243"/>
            <a:ext cx="500342" cy="83975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直線單箭頭接點 122"/>
          <p:cNvCxnSpPr>
            <a:stCxn id="76" idx="6"/>
            <a:endCxn id="81" idx="2"/>
          </p:cNvCxnSpPr>
          <p:nvPr/>
        </p:nvCxnSpPr>
        <p:spPr>
          <a:xfrm>
            <a:off x="8181959" y="2439300"/>
            <a:ext cx="500342" cy="51369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直線單箭頭接點 123"/>
          <p:cNvCxnSpPr>
            <a:stCxn id="77" idx="6"/>
            <a:endCxn id="80" idx="2"/>
          </p:cNvCxnSpPr>
          <p:nvPr/>
        </p:nvCxnSpPr>
        <p:spPr>
          <a:xfrm flipV="1">
            <a:off x="8181959" y="2630151"/>
            <a:ext cx="500343" cy="12871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直線單箭頭接點 124"/>
          <p:cNvCxnSpPr>
            <a:stCxn id="78" idx="6"/>
            <a:endCxn id="81" idx="2"/>
          </p:cNvCxnSpPr>
          <p:nvPr/>
        </p:nvCxnSpPr>
        <p:spPr>
          <a:xfrm flipV="1">
            <a:off x="8181958" y="2952998"/>
            <a:ext cx="500343" cy="12871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直線單箭頭接點 125"/>
          <p:cNvCxnSpPr>
            <a:stCxn id="79" idx="6"/>
            <a:endCxn id="80" idx="2"/>
          </p:cNvCxnSpPr>
          <p:nvPr/>
        </p:nvCxnSpPr>
        <p:spPr>
          <a:xfrm flipV="1">
            <a:off x="8181957" y="2630151"/>
            <a:ext cx="500345" cy="77043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直線單箭頭接點 126"/>
          <p:cNvCxnSpPr>
            <a:stCxn id="75" idx="6"/>
            <a:endCxn id="80" idx="2"/>
          </p:cNvCxnSpPr>
          <p:nvPr/>
        </p:nvCxnSpPr>
        <p:spPr>
          <a:xfrm>
            <a:off x="8181959" y="2113243"/>
            <a:ext cx="500343" cy="51690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直線單箭頭接點 127"/>
          <p:cNvCxnSpPr>
            <a:stCxn id="76" idx="6"/>
            <a:endCxn id="80" idx="2"/>
          </p:cNvCxnSpPr>
          <p:nvPr/>
        </p:nvCxnSpPr>
        <p:spPr>
          <a:xfrm>
            <a:off x="8181959" y="2439300"/>
            <a:ext cx="500343" cy="19085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直線單箭頭接點 128"/>
          <p:cNvCxnSpPr>
            <a:stCxn id="77" idx="6"/>
            <a:endCxn id="80" idx="2"/>
          </p:cNvCxnSpPr>
          <p:nvPr/>
        </p:nvCxnSpPr>
        <p:spPr>
          <a:xfrm flipV="1">
            <a:off x="8181959" y="2630151"/>
            <a:ext cx="500343" cy="12871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直線單箭頭接點 129"/>
          <p:cNvCxnSpPr>
            <a:stCxn id="78" idx="6"/>
            <a:endCxn id="80" idx="2"/>
          </p:cNvCxnSpPr>
          <p:nvPr/>
        </p:nvCxnSpPr>
        <p:spPr>
          <a:xfrm flipV="1">
            <a:off x="8181958" y="2630151"/>
            <a:ext cx="500344" cy="45155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直線單箭頭接點 130"/>
          <p:cNvCxnSpPr>
            <a:stCxn id="79" idx="6"/>
            <a:endCxn id="81" idx="2"/>
          </p:cNvCxnSpPr>
          <p:nvPr/>
        </p:nvCxnSpPr>
        <p:spPr>
          <a:xfrm flipV="1">
            <a:off x="8181957" y="2952998"/>
            <a:ext cx="500344" cy="44758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2" name="文字方塊 131"/>
          <p:cNvSpPr txBox="1"/>
          <p:nvPr/>
        </p:nvSpPr>
        <p:spPr>
          <a:xfrm>
            <a:off x="7047726" y="915517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smtClean="0"/>
              <a:t>dim=64</a:t>
            </a:r>
            <a:r>
              <a:rPr lang="en-US" altLang="zh-TW" sz="1100" dirty="0" smtClean="0">
                <a:solidFill>
                  <a:srgbClr val="FF0000"/>
                </a:solidFill>
              </a:rPr>
              <a:t>*3</a:t>
            </a:r>
            <a:endParaRPr lang="zh-TW" altLang="en-US" sz="1100" dirty="0">
              <a:solidFill>
                <a:srgbClr val="FF0000"/>
              </a:solidFill>
            </a:endParaRPr>
          </a:p>
        </p:txBody>
      </p:sp>
      <p:sp>
        <p:nvSpPr>
          <p:cNvPr id="133" name="文字方塊 132"/>
          <p:cNvSpPr txBox="1"/>
          <p:nvPr/>
        </p:nvSpPr>
        <p:spPr>
          <a:xfrm>
            <a:off x="7804412" y="1761828"/>
            <a:ext cx="6174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smtClean="0"/>
              <a:t>dim=32</a:t>
            </a:r>
            <a:endParaRPr lang="zh-TW" altLang="en-US" sz="1100" dirty="0"/>
          </a:p>
        </p:txBody>
      </p:sp>
      <p:sp>
        <p:nvSpPr>
          <p:cNvPr id="134" name="文字方塊 133"/>
          <p:cNvSpPr txBox="1"/>
          <p:nvPr/>
        </p:nvSpPr>
        <p:spPr>
          <a:xfrm>
            <a:off x="8489616" y="2286634"/>
            <a:ext cx="6174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smtClean="0"/>
              <a:t>dim=16</a:t>
            </a:r>
            <a:endParaRPr lang="zh-TW" altLang="en-US" sz="1100" dirty="0"/>
          </a:p>
        </p:txBody>
      </p:sp>
      <p:sp>
        <p:nvSpPr>
          <p:cNvPr id="144" name="橢圓 143"/>
          <p:cNvSpPr/>
          <p:nvPr/>
        </p:nvSpPr>
        <p:spPr>
          <a:xfrm>
            <a:off x="7271076" y="4657600"/>
            <a:ext cx="232107" cy="234343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2"/>
              </a:solidFill>
            </a:endParaRPr>
          </a:p>
        </p:txBody>
      </p:sp>
      <p:sp>
        <p:nvSpPr>
          <p:cNvPr id="145" name="橢圓 144"/>
          <p:cNvSpPr/>
          <p:nvPr/>
        </p:nvSpPr>
        <p:spPr>
          <a:xfrm>
            <a:off x="7271075" y="5279476"/>
            <a:ext cx="232107" cy="234343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2"/>
              </a:solidFill>
            </a:endParaRPr>
          </a:p>
        </p:txBody>
      </p:sp>
      <p:sp>
        <p:nvSpPr>
          <p:cNvPr id="146" name="橢圓 145"/>
          <p:cNvSpPr/>
          <p:nvPr/>
        </p:nvSpPr>
        <p:spPr>
          <a:xfrm>
            <a:off x="7271075" y="4970429"/>
            <a:ext cx="232107" cy="234343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2"/>
              </a:solidFill>
            </a:endParaRPr>
          </a:p>
        </p:txBody>
      </p:sp>
      <p:sp>
        <p:nvSpPr>
          <p:cNvPr id="148" name="橢圓 147"/>
          <p:cNvSpPr/>
          <p:nvPr/>
        </p:nvSpPr>
        <p:spPr>
          <a:xfrm>
            <a:off x="7948089" y="3602659"/>
            <a:ext cx="232107" cy="2343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9" name="橢圓 148"/>
          <p:cNvSpPr/>
          <p:nvPr/>
        </p:nvSpPr>
        <p:spPr>
          <a:xfrm>
            <a:off x="7948088" y="3925506"/>
            <a:ext cx="232107" cy="2343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0" name="橢圓 149"/>
          <p:cNvSpPr/>
          <p:nvPr/>
        </p:nvSpPr>
        <p:spPr>
          <a:xfrm>
            <a:off x="7948087" y="4244379"/>
            <a:ext cx="232107" cy="2343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1" name="直線單箭頭接點 150"/>
          <p:cNvCxnSpPr>
            <a:stCxn id="144" idx="6"/>
            <a:endCxn id="148" idx="2"/>
          </p:cNvCxnSpPr>
          <p:nvPr/>
        </p:nvCxnSpPr>
        <p:spPr>
          <a:xfrm flipV="1">
            <a:off x="7503183" y="3719831"/>
            <a:ext cx="444906" cy="105494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直線單箭頭接點 153"/>
          <p:cNvCxnSpPr>
            <a:stCxn id="146" idx="6"/>
            <a:endCxn id="149" idx="2"/>
          </p:cNvCxnSpPr>
          <p:nvPr/>
        </p:nvCxnSpPr>
        <p:spPr>
          <a:xfrm flipV="1">
            <a:off x="7503182" y="4042678"/>
            <a:ext cx="444906" cy="104492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直線單箭頭接點 154"/>
          <p:cNvCxnSpPr>
            <a:stCxn id="145" idx="6"/>
            <a:endCxn id="150" idx="2"/>
          </p:cNvCxnSpPr>
          <p:nvPr/>
        </p:nvCxnSpPr>
        <p:spPr>
          <a:xfrm flipV="1">
            <a:off x="7503182" y="4361551"/>
            <a:ext cx="444905" cy="103509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直線單箭頭接點 155"/>
          <p:cNvCxnSpPr>
            <a:stCxn id="144" idx="6"/>
            <a:endCxn id="149" idx="2"/>
          </p:cNvCxnSpPr>
          <p:nvPr/>
        </p:nvCxnSpPr>
        <p:spPr>
          <a:xfrm flipV="1">
            <a:off x="7503183" y="4042678"/>
            <a:ext cx="444905" cy="73209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直線單箭頭接點 156"/>
          <p:cNvCxnSpPr>
            <a:stCxn id="146" idx="6"/>
            <a:endCxn id="148" idx="2"/>
          </p:cNvCxnSpPr>
          <p:nvPr/>
        </p:nvCxnSpPr>
        <p:spPr>
          <a:xfrm flipV="1">
            <a:off x="7503182" y="3719831"/>
            <a:ext cx="444907" cy="136777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直線單箭頭接點 157"/>
          <p:cNvCxnSpPr>
            <a:stCxn id="146" idx="6"/>
            <a:endCxn id="150" idx="2"/>
          </p:cNvCxnSpPr>
          <p:nvPr/>
        </p:nvCxnSpPr>
        <p:spPr>
          <a:xfrm flipV="1">
            <a:off x="7503182" y="4361551"/>
            <a:ext cx="444905" cy="72605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直線單箭頭接點 158"/>
          <p:cNvCxnSpPr>
            <a:stCxn id="144" idx="6"/>
            <a:endCxn id="150" idx="2"/>
          </p:cNvCxnSpPr>
          <p:nvPr/>
        </p:nvCxnSpPr>
        <p:spPr>
          <a:xfrm flipV="1">
            <a:off x="7503183" y="4361551"/>
            <a:ext cx="444904" cy="41322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直線單箭頭接點 159"/>
          <p:cNvCxnSpPr>
            <a:stCxn id="145" idx="6"/>
            <a:endCxn id="149" idx="2"/>
          </p:cNvCxnSpPr>
          <p:nvPr/>
        </p:nvCxnSpPr>
        <p:spPr>
          <a:xfrm flipV="1">
            <a:off x="7503182" y="4042678"/>
            <a:ext cx="444906" cy="135397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直線單箭頭接點 160"/>
          <p:cNvCxnSpPr>
            <a:stCxn id="145" idx="6"/>
            <a:endCxn id="148" idx="2"/>
          </p:cNvCxnSpPr>
          <p:nvPr/>
        </p:nvCxnSpPr>
        <p:spPr>
          <a:xfrm flipV="1">
            <a:off x="7503182" y="3719831"/>
            <a:ext cx="444907" cy="167681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直線單箭頭接點 161"/>
          <p:cNvCxnSpPr>
            <a:stCxn id="148" idx="6"/>
            <a:endCxn id="81" idx="2"/>
          </p:cNvCxnSpPr>
          <p:nvPr/>
        </p:nvCxnSpPr>
        <p:spPr>
          <a:xfrm flipV="1">
            <a:off x="8180196" y="2952998"/>
            <a:ext cx="502105" cy="76683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直線單箭頭接點 162"/>
          <p:cNvCxnSpPr>
            <a:stCxn id="149" idx="6"/>
            <a:endCxn id="81" idx="2"/>
          </p:cNvCxnSpPr>
          <p:nvPr/>
        </p:nvCxnSpPr>
        <p:spPr>
          <a:xfrm flipV="1">
            <a:off x="8180195" y="2952998"/>
            <a:ext cx="502106" cy="108968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直線單箭頭接點 163"/>
          <p:cNvCxnSpPr>
            <a:stCxn id="150" idx="6"/>
            <a:endCxn id="81" idx="2"/>
          </p:cNvCxnSpPr>
          <p:nvPr/>
        </p:nvCxnSpPr>
        <p:spPr>
          <a:xfrm flipV="1">
            <a:off x="8180194" y="2952998"/>
            <a:ext cx="502107" cy="140855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直線單箭頭接點 164"/>
          <p:cNvCxnSpPr>
            <a:stCxn id="148" idx="6"/>
            <a:endCxn id="80" idx="2"/>
          </p:cNvCxnSpPr>
          <p:nvPr/>
        </p:nvCxnSpPr>
        <p:spPr>
          <a:xfrm flipV="1">
            <a:off x="8180196" y="2630151"/>
            <a:ext cx="502106" cy="108968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直線單箭頭接點 165"/>
          <p:cNvCxnSpPr>
            <a:stCxn id="149" idx="6"/>
            <a:endCxn id="80" idx="2"/>
          </p:cNvCxnSpPr>
          <p:nvPr/>
        </p:nvCxnSpPr>
        <p:spPr>
          <a:xfrm flipV="1">
            <a:off x="8180195" y="2630151"/>
            <a:ext cx="502107" cy="14125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直線單箭頭接點 166"/>
          <p:cNvCxnSpPr>
            <a:stCxn id="77" idx="6"/>
            <a:endCxn id="81" idx="2"/>
          </p:cNvCxnSpPr>
          <p:nvPr/>
        </p:nvCxnSpPr>
        <p:spPr>
          <a:xfrm>
            <a:off x="8181959" y="2758863"/>
            <a:ext cx="500342" cy="19413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直線單箭頭接點 167"/>
          <p:cNvCxnSpPr>
            <a:stCxn id="150" idx="6"/>
            <a:endCxn id="80" idx="2"/>
          </p:cNvCxnSpPr>
          <p:nvPr/>
        </p:nvCxnSpPr>
        <p:spPr>
          <a:xfrm flipV="1">
            <a:off x="8180194" y="2630151"/>
            <a:ext cx="502108" cy="17314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直線單箭頭接點 168"/>
          <p:cNvCxnSpPr>
            <a:stCxn id="66" idx="6"/>
            <a:endCxn id="148" idx="2"/>
          </p:cNvCxnSpPr>
          <p:nvPr/>
        </p:nvCxnSpPr>
        <p:spPr>
          <a:xfrm>
            <a:off x="7508589" y="1248436"/>
            <a:ext cx="439500" cy="247139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直線單箭頭接點 169"/>
          <p:cNvCxnSpPr>
            <a:stCxn id="66" idx="6"/>
            <a:endCxn id="149" idx="2"/>
          </p:cNvCxnSpPr>
          <p:nvPr/>
        </p:nvCxnSpPr>
        <p:spPr>
          <a:xfrm>
            <a:off x="7508589" y="1248436"/>
            <a:ext cx="439499" cy="279424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直線單箭頭接點 170"/>
          <p:cNvCxnSpPr>
            <a:stCxn id="66" idx="6"/>
            <a:endCxn id="150" idx="2"/>
          </p:cNvCxnSpPr>
          <p:nvPr/>
        </p:nvCxnSpPr>
        <p:spPr>
          <a:xfrm>
            <a:off x="7508589" y="1248436"/>
            <a:ext cx="439498" cy="311311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直線單箭頭接點 171"/>
          <p:cNvCxnSpPr>
            <a:stCxn id="67" idx="6"/>
            <a:endCxn id="148" idx="2"/>
          </p:cNvCxnSpPr>
          <p:nvPr/>
        </p:nvCxnSpPr>
        <p:spPr>
          <a:xfrm>
            <a:off x="7508588" y="1578441"/>
            <a:ext cx="439501" cy="214139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直線單箭頭接點 172"/>
          <p:cNvCxnSpPr>
            <a:stCxn id="67" idx="6"/>
            <a:endCxn id="149" idx="2"/>
          </p:cNvCxnSpPr>
          <p:nvPr/>
        </p:nvCxnSpPr>
        <p:spPr>
          <a:xfrm>
            <a:off x="7508588" y="1578441"/>
            <a:ext cx="439500" cy="246423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直線單箭頭接點 173"/>
          <p:cNvCxnSpPr>
            <a:stCxn id="67" idx="6"/>
            <a:endCxn id="150" idx="2"/>
          </p:cNvCxnSpPr>
          <p:nvPr/>
        </p:nvCxnSpPr>
        <p:spPr>
          <a:xfrm>
            <a:off x="7508588" y="1578441"/>
            <a:ext cx="439499" cy="278311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直線單箭頭接點 174"/>
          <p:cNvCxnSpPr>
            <a:stCxn id="68" idx="6"/>
            <a:endCxn id="148" idx="2"/>
          </p:cNvCxnSpPr>
          <p:nvPr/>
        </p:nvCxnSpPr>
        <p:spPr>
          <a:xfrm>
            <a:off x="7508587" y="1900638"/>
            <a:ext cx="439502" cy="181919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直線單箭頭接點 175"/>
          <p:cNvCxnSpPr>
            <a:stCxn id="68" idx="6"/>
            <a:endCxn id="149" idx="2"/>
          </p:cNvCxnSpPr>
          <p:nvPr/>
        </p:nvCxnSpPr>
        <p:spPr>
          <a:xfrm>
            <a:off x="7508587" y="1900638"/>
            <a:ext cx="439501" cy="214204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直線單箭頭接點 176"/>
          <p:cNvCxnSpPr>
            <a:stCxn id="68" idx="6"/>
            <a:endCxn id="150" idx="2"/>
          </p:cNvCxnSpPr>
          <p:nvPr/>
        </p:nvCxnSpPr>
        <p:spPr>
          <a:xfrm>
            <a:off x="7508587" y="1900638"/>
            <a:ext cx="439500" cy="246091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直線單箭頭接點 177"/>
          <p:cNvCxnSpPr>
            <a:stCxn id="69" idx="6"/>
            <a:endCxn id="150" idx="2"/>
          </p:cNvCxnSpPr>
          <p:nvPr/>
        </p:nvCxnSpPr>
        <p:spPr>
          <a:xfrm>
            <a:off x="7508587" y="2226695"/>
            <a:ext cx="439500" cy="213485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直線單箭頭接點 178"/>
          <p:cNvCxnSpPr>
            <a:stCxn id="69" idx="6"/>
            <a:endCxn id="149" idx="2"/>
          </p:cNvCxnSpPr>
          <p:nvPr/>
        </p:nvCxnSpPr>
        <p:spPr>
          <a:xfrm>
            <a:off x="7508587" y="2226695"/>
            <a:ext cx="439501" cy="181598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0" name="直線單箭頭接點 179"/>
          <p:cNvCxnSpPr>
            <a:stCxn id="69" idx="7"/>
            <a:endCxn id="148" idx="2"/>
          </p:cNvCxnSpPr>
          <p:nvPr/>
        </p:nvCxnSpPr>
        <p:spPr>
          <a:xfrm>
            <a:off x="7474596" y="2143842"/>
            <a:ext cx="473493" cy="157598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直線單箭頭接點 180"/>
          <p:cNvCxnSpPr>
            <a:stCxn id="70" idx="6"/>
            <a:endCxn id="148" idx="3"/>
          </p:cNvCxnSpPr>
          <p:nvPr/>
        </p:nvCxnSpPr>
        <p:spPr>
          <a:xfrm>
            <a:off x="7508587" y="2546258"/>
            <a:ext cx="473493" cy="125642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直線單箭頭接點 181"/>
          <p:cNvCxnSpPr>
            <a:stCxn id="70" idx="6"/>
            <a:endCxn id="149" idx="2"/>
          </p:cNvCxnSpPr>
          <p:nvPr/>
        </p:nvCxnSpPr>
        <p:spPr>
          <a:xfrm>
            <a:off x="7508587" y="2546258"/>
            <a:ext cx="439501" cy="149642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直線單箭頭接點 182"/>
          <p:cNvCxnSpPr>
            <a:stCxn id="70" idx="6"/>
            <a:endCxn id="150" idx="2"/>
          </p:cNvCxnSpPr>
          <p:nvPr/>
        </p:nvCxnSpPr>
        <p:spPr>
          <a:xfrm>
            <a:off x="7508587" y="2546258"/>
            <a:ext cx="439500" cy="181529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直線單箭頭接點 183"/>
          <p:cNvCxnSpPr>
            <a:stCxn id="71" idx="6"/>
            <a:endCxn id="150" idx="2"/>
          </p:cNvCxnSpPr>
          <p:nvPr/>
        </p:nvCxnSpPr>
        <p:spPr>
          <a:xfrm>
            <a:off x="7508586" y="2869105"/>
            <a:ext cx="439501" cy="149244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直線單箭頭接點 184"/>
          <p:cNvCxnSpPr>
            <a:stCxn id="71" idx="6"/>
            <a:endCxn id="149" idx="2"/>
          </p:cNvCxnSpPr>
          <p:nvPr/>
        </p:nvCxnSpPr>
        <p:spPr>
          <a:xfrm>
            <a:off x="7508586" y="2869105"/>
            <a:ext cx="439502" cy="11735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6" name="直線單箭頭接點 185"/>
          <p:cNvCxnSpPr>
            <a:stCxn id="71" idx="6"/>
            <a:endCxn id="148" idx="2"/>
          </p:cNvCxnSpPr>
          <p:nvPr/>
        </p:nvCxnSpPr>
        <p:spPr>
          <a:xfrm>
            <a:off x="7508586" y="2869105"/>
            <a:ext cx="439503" cy="85072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直線單箭頭接點 186"/>
          <p:cNvCxnSpPr>
            <a:stCxn id="72" idx="6"/>
            <a:endCxn id="148" idx="2"/>
          </p:cNvCxnSpPr>
          <p:nvPr/>
        </p:nvCxnSpPr>
        <p:spPr>
          <a:xfrm flipV="1">
            <a:off x="7508588" y="3719831"/>
            <a:ext cx="439501" cy="7768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8" name="直線單箭頭接點 187"/>
          <p:cNvCxnSpPr>
            <a:stCxn id="74" idx="6"/>
            <a:endCxn id="148" idx="2"/>
          </p:cNvCxnSpPr>
          <p:nvPr/>
        </p:nvCxnSpPr>
        <p:spPr>
          <a:xfrm flipV="1">
            <a:off x="7508587" y="3719831"/>
            <a:ext cx="439502" cy="39051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直線單箭頭接點 188"/>
          <p:cNvCxnSpPr>
            <a:stCxn id="73" idx="6"/>
            <a:endCxn id="148" idx="2"/>
          </p:cNvCxnSpPr>
          <p:nvPr/>
        </p:nvCxnSpPr>
        <p:spPr>
          <a:xfrm flipV="1">
            <a:off x="7508587" y="3719831"/>
            <a:ext cx="439502" cy="69955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直線單箭頭接點 189"/>
          <p:cNvCxnSpPr>
            <a:stCxn id="144" idx="6"/>
            <a:endCxn id="75" idx="2"/>
          </p:cNvCxnSpPr>
          <p:nvPr/>
        </p:nvCxnSpPr>
        <p:spPr>
          <a:xfrm flipV="1">
            <a:off x="7503183" y="2113243"/>
            <a:ext cx="446669" cy="266152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直線單箭頭接點 190"/>
          <p:cNvCxnSpPr>
            <a:stCxn id="144" idx="6"/>
            <a:endCxn id="76" idx="2"/>
          </p:cNvCxnSpPr>
          <p:nvPr/>
        </p:nvCxnSpPr>
        <p:spPr>
          <a:xfrm flipV="1">
            <a:off x="7503183" y="2439300"/>
            <a:ext cx="446669" cy="233547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" name="直線單箭頭接點 191"/>
          <p:cNvCxnSpPr>
            <a:stCxn id="144" idx="6"/>
            <a:endCxn id="78" idx="2"/>
          </p:cNvCxnSpPr>
          <p:nvPr/>
        </p:nvCxnSpPr>
        <p:spPr>
          <a:xfrm flipV="1">
            <a:off x="7503183" y="3081710"/>
            <a:ext cx="446668" cy="169306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直線單箭頭接點 192"/>
          <p:cNvCxnSpPr>
            <a:stCxn id="144" idx="6"/>
            <a:endCxn id="79" idx="2"/>
          </p:cNvCxnSpPr>
          <p:nvPr/>
        </p:nvCxnSpPr>
        <p:spPr>
          <a:xfrm flipV="1">
            <a:off x="7503183" y="3400583"/>
            <a:ext cx="446667" cy="137418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4" name="直線單箭頭接點 193"/>
          <p:cNvCxnSpPr>
            <a:stCxn id="146" idx="6"/>
            <a:endCxn id="79" idx="2"/>
          </p:cNvCxnSpPr>
          <p:nvPr/>
        </p:nvCxnSpPr>
        <p:spPr>
          <a:xfrm flipV="1">
            <a:off x="7503182" y="3400583"/>
            <a:ext cx="446668" cy="168701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5" name="直線單箭頭接點 194"/>
          <p:cNvCxnSpPr>
            <a:stCxn id="146" idx="6"/>
            <a:endCxn id="78" idx="2"/>
          </p:cNvCxnSpPr>
          <p:nvPr/>
        </p:nvCxnSpPr>
        <p:spPr>
          <a:xfrm flipV="1">
            <a:off x="7503182" y="3081710"/>
            <a:ext cx="446669" cy="200589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6" name="直線單箭頭接點 195"/>
          <p:cNvCxnSpPr>
            <a:stCxn id="146" idx="6"/>
            <a:endCxn id="77" idx="2"/>
          </p:cNvCxnSpPr>
          <p:nvPr/>
        </p:nvCxnSpPr>
        <p:spPr>
          <a:xfrm flipV="1">
            <a:off x="7503182" y="2758863"/>
            <a:ext cx="446670" cy="232873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7" name="直線單箭頭接點 196"/>
          <p:cNvCxnSpPr>
            <a:stCxn id="146" idx="6"/>
            <a:endCxn id="76" idx="2"/>
          </p:cNvCxnSpPr>
          <p:nvPr/>
        </p:nvCxnSpPr>
        <p:spPr>
          <a:xfrm flipV="1">
            <a:off x="7503182" y="2439300"/>
            <a:ext cx="446670" cy="264830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8" name="直線單箭頭接點 197"/>
          <p:cNvCxnSpPr>
            <a:stCxn id="146" idx="6"/>
            <a:endCxn id="75" idx="2"/>
          </p:cNvCxnSpPr>
          <p:nvPr/>
        </p:nvCxnSpPr>
        <p:spPr>
          <a:xfrm flipV="1">
            <a:off x="7503182" y="2113243"/>
            <a:ext cx="446670" cy="297435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9" name="直線單箭頭接點 198"/>
          <p:cNvCxnSpPr>
            <a:stCxn id="145" idx="6"/>
            <a:endCxn id="75" idx="2"/>
          </p:cNvCxnSpPr>
          <p:nvPr/>
        </p:nvCxnSpPr>
        <p:spPr>
          <a:xfrm flipV="1">
            <a:off x="7503182" y="2113243"/>
            <a:ext cx="446670" cy="328340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0" name="直線單箭頭接點 199"/>
          <p:cNvCxnSpPr>
            <a:stCxn id="145" idx="6"/>
            <a:endCxn id="76" idx="2"/>
          </p:cNvCxnSpPr>
          <p:nvPr/>
        </p:nvCxnSpPr>
        <p:spPr>
          <a:xfrm flipV="1">
            <a:off x="7503182" y="2439300"/>
            <a:ext cx="446670" cy="295734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直線單箭頭接點 200"/>
          <p:cNvCxnSpPr>
            <a:stCxn id="145" idx="6"/>
            <a:endCxn id="77" idx="2"/>
          </p:cNvCxnSpPr>
          <p:nvPr/>
        </p:nvCxnSpPr>
        <p:spPr>
          <a:xfrm flipV="1">
            <a:off x="7503182" y="2758863"/>
            <a:ext cx="446670" cy="263778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2" name="直線單箭頭接點 201"/>
          <p:cNvCxnSpPr>
            <a:stCxn id="145" idx="6"/>
            <a:endCxn id="78" idx="2"/>
          </p:cNvCxnSpPr>
          <p:nvPr/>
        </p:nvCxnSpPr>
        <p:spPr>
          <a:xfrm flipV="1">
            <a:off x="7503182" y="3081710"/>
            <a:ext cx="446669" cy="231493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3" name="直線單箭頭接點 202"/>
          <p:cNvCxnSpPr>
            <a:stCxn id="145" idx="6"/>
            <a:endCxn id="79" idx="2"/>
          </p:cNvCxnSpPr>
          <p:nvPr/>
        </p:nvCxnSpPr>
        <p:spPr>
          <a:xfrm flipV="1">
            <a:off x="7503182" y="3400583"/>
            <a:ext cx="446668" cy="199606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1" name="橢圓 220"/>
          <p:cNvSpPr/>
          <p:nvPr/>
        </p:nvSpPr>
        <p:spPr>
          <a:xfrm>
            <a:off x="8680536" y="3173715"/>
            <a:ext cx="232107" cy="2343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2" name="橢圓 221"/>
          <p:cNvSpPr/>
          <p:nvPr/>
        </p:nvSpPr>
        <p:spPr>
          <a:xfrm>
            <a:off x="8680536" y="3496008"/>
            <a:ext cx="232107" cy="2343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3" name="橢圓 222"/>
          <p:cNvSpPr/>
          <p:nvPr/>
        </p:nvSpPr>
        <p:spPr>
          <a:xfrm>
            <a:off x="8688036" y="3815579"/>
            <a:ext cx="232107" cy="2343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10" name="直線單箭頭接點 309"/>
          <p:cNvCxnSpPr>
            <a:stCxn id="62" idx="3"/>
            <a:endCxn id="67" idx="2"/>
          </p:cNvCxnSpPr>
          <p:nvPr/>
        </p:nvCxnSpPr>
        <p:spPr>
          <a:xfrm flipV="1">
            <a:off x="4926309" y="1578441"/>
            <a:ext cx="2350172" cy="158245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3" name="文字方塊 312"/>
          <p:cNvSpPr txBox="1"/>
          <p:nvPr/>
        </p:nvSpPr>
        <p:spPr>
          <a:xfrm>
            <a:off x="5243786" y="982340"/>
            <a:ext cx="1331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max pooling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314" name="直線單箭頭接點 313"/>
          <p:cNvCxnSpPr>
            <a:stCxn id="62" idx="3"/>
            <a:endCxn id="68" idx="2"/>
          </p:cNvCxnSpPr>
          <p:nvPr/>
        </p:nvCxnSpPr>
        <p:spPr>
          <a:xfrm flipV="1">
            <a:off x="4926309" y="1900638"/>
            <a:ext cx="2350171" cy="126025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7" name="直線單箭頭接點 316"/>
          <p:cNvCxnSpPr>
            <a:stCxn id="62" idx="3"/>
            <a:endCxn id="69" idx="2"/>
          </p:cNvCxnSpPr>
          <p:nvPr/>
        </p:nvCxnSpPr>
        <p:spPr>
          <a:xfrm flipV="1">
            <a:off x="4926309" y="2226695"/>
            <a:ext cx="2350171" cy="93419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0" name="直線單箭頭接點 319"/>
          <p:cNvCxnSpPr>
            <a:stCxn id="62" idx="3"/>
            <a:endCxn id="70" idx="2"/>
          </p:cNvCxnSpPr>
          <p:nvPr/>
        </p:nvCxnSpPr>
        <p:spPr>
          <a:xfrm flipV="1">
            <a:off x="4926309" y="2546258"/>
            <a:ext cx="2350171" cy="61463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3" name="直線單箭頭接點 322"/>
          <p:cNvCxnSpPr>
            <a:stCxn id="62" idx="3"/>
            <a:endCxn id="71" idx="2"/>
          </p:cNvCxnSpPr>
          <p:nvPr/>
        </p:nvCxnSpPr>
        <p:spPr>
          <a:xfrm flipV="1">
            <a:off x="4926309" y="2869105"/>
            <a:ext cx="2350170" cy="29178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6" name="直線單箭頭接點 325"/>
          <p:cNvCxnSpPr>
            <a:stCxn id="62" idx="3"/>
          </p:cNvCxnSpPr>
          <p:nvPr/>
        </p:nvCxnSpPr>
        <p:spPr>
          <a:xfrm flipV="1">
            <a:off x="4926309" y="3156165"/>
            <a:ext cx="2362217" cy="472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9" name="直線單箭頭接點 328"/>
          <p:cNvCxnSpPr>
            <a:stCxn id="62" idx="3"/>
          </p:cNvCxnSpPr>
          <p:nvPr/>
        </p:nvCxnSpPr>
        <p:spPr>
          <a:xfrm>
            <a:off x="4926309" y="3160894"/>
            <a:ext cx="2351935" cy="26439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2" name="直線單箭頭接點 331"/>
          <p:cNvCxnSpPr>
            <a:stCxn id="62" idx="3"/>
            <a:endCxn id="72" idx="2"/>
          </p:cNvCxnSpPr>
          <p:nvPr/>
        </p:nvCxnSpPr>
        <p:spPr>
          <a:xfrm>
            <a:off x="4926309" y="3160894"/>
            <a:ext cx="2350172" cy="63661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6" name="直線單箭頭接點 335"/>
          <p:cNvCxnSpPr>
            <a:stCxn id="62" idx="3"/>
            <a:endCxn id="74" idx="2"/>
          </p:cNvCxnSpPr>
          <p:nvPr/>
        </p:nvCxnSpPr>
        <p:spPr>
          <a:xfrm>
            <a:off x="4926309" y="3160894"/>
            <a:ext cx="2350171" cy="94944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0" name="直線單箭頭接點 339"/>
          <p:cNvCxnSpPr>
            <a:stCxn id="62" idx="3"/>
            <a:endCxn id="73" idx="2"/>
          </p:cNvCxnSpPr>
          <p:nvPr/>
        </p:nvCxnSpPr>
        <p:spPr>
          <a:xfrm>
            <a:off x="4926309" y="3160894"/>
            <a:ext cx="2350171" cy="125849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3" name="直線單箭頭接點 342"/>
          <p:cNvCxnSpPr>
            <a:stCxn id="62" idx="3"/>
            <a:endCxn id="144" idx="2"/>
          </p:cNvCxnSpPr>
          <p:nvPr/>
        </p:nvCxnSpPr>
        <p:spPr>
          <a:xfrm>
            <a:off x="4926309" y="3160894"/>
            <a:ext cx="2344767" cy="161387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6" name="直線單箭頭接點 345"/>
          <p:cNvCxnSpPr>
            <a:stCxn id="62" idx="3"/>
            <a:endCxn id="146" idx="2"/>
          </p:cNvCxnSpPr>
          <p:nvPr/>
        </p:nvCxnSpPr>
        <p:spPr>
          <a:xfrm>
            <a:off x="4926309" y="3160894"/>
            <a:ext cx="2344766" cy="192670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9" name="直線單箭頭接點 348"/>
          <p:cNvCxnSpPr>
            <a:stCxn id="62" idx="3"/>
            <a:endCxn id="145" idx="2"/>
          </p:cNvCxnSpPr>
          <p:nvPr/>
        </p:nvCxnSpPr>
        <p:spPr>
          <a:xfrm>
            <a:off x="4926309" y="3160894"/>
            <a:ext cx="2344766" cy="223575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2" name="直線單箭頭接點 351"/>
          <p:cNvCxnSpPr>
            <a:stCxn id="150" idx="6"/>
            <a:endCxn id="223" idx="2"/>
          </p:cNvCxnSpPr>
          <p:nvPr/>
        </p:nvCxnSpPr>
        <p:spPr>
          <a:xfrm flipV="1">
            <a:off x="8180194" y="3932751"/>
            <a:ext cx="507842" cy="4288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5" name="直線單箭頭接點 354"/>
          <p:cNvCxnSpPr>
            <a:stCxn id="150" idx="6"/>
            <a:endCxn id="222" idx="2"/>
          </p:cNvCxnSpPr>
          <p:nvPr/>
        </p:nvCxnSpPr>
        <p:spPr>
          <a:xfrm flipV="1">
            <a:off x="8180194" y="3613180"/>
            <a:ext cx="500342" cy="74837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8" name="直線單箭頭接點 357"/>
          <p:cNvCxnSpPr>
            <a:stCxn id="150" idx="6"/>
            <a:endCxn id="221" idx="2"/>
          </p:cNvCxnSpPr>
          <p:nvPr/>
        </p:nvCxnSpPr>
        <p:spPr>
          <a:xfrm flipV="1">
            <a:off x="8180194" y="3290887"/>
            <a:ext cx="500342" cy="107066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1" name="直線單箭頭接點 360"/>
          <p:cNvCxnSpPr>
            <a:stCxn id="149" idx="6"/>
            <a:endCxn id="223" idx="2"/>
          </p:cNvCxnSpPr>
          <p:nvPr/>
        </p:nvCxnSpPr>
        <p:spPr>
          <a:xfrm flipV="1">
            <a:off x="8180195" y="3932751"/>
            <a:ext cx="507841" cy="1099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6" name="直線單箭頭接點 365"/>
          <p:cNvCxnSpPr>
            <a:stCxn id="149" idx="6"/>
            <a:endCxn id="222" idx="2"/>
          </p:cNvCxnSpPr>
          <p:nvPr/>
        </p:nvCxnSpPr>
        <p:spPr>
          <a:xfrm flipV="1">
            <a:off x="8180195" y="3613180"/>
            <a:ext cx="500341" cy="42949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9" name="直線單箭頭接點 368"/>
          <p:cNvCxnSpPr>
            <a:stCxn id="149" idx="6"/>
            <a:endCxn id="221" idx="2"/>
          </p:cNvCxnSpPr>
          <p:nvPr/>
        </p:nvCxnSpPr>
        <p:spPr>
          <a:xfrm flipV="1">
            <a:off x="8180195" y="3290887"/>
            <a:ext cx="500341" cy="75179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2" name="直線單箭頭接點 371"/>
          <p:cNvCxnSpPr>
            <a:stCxn id="148" idx="6"/>
            <a:endCxn id="221" idx="2"/>
          </p:cNvCxnSpPr>
          <p:nvPr/>
        </p:nvCxnSpPr>
        <p:spPr>
          <a:xfrm flipV="1">
            <a:off x="8180196" y="3290887"/>
            <a:ext cx="500340" cy="42894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5" name="直線單箭頭接點 374"/>
          <p:cNvCxnSpPr>
            <a:stCxn id="148" idx="6"/>
            <a:endCxn id="222" idx="2"/>
          </p:cNvCxnSpPr>
          <p:nvPr/>
        </p:nvCxnSpPr>
        <p:spPr>
          <a:xfrm flipV="1">
            <a:off x="8180196" y="3613180"/>
            <a:ext cx="500340" cy="10665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8" name="直線單箭頭接點 377"/>
          <p:cNvCxnSpPr>
            <a:stCxn id="148" idx="6"/>
            <a:endCxn id="223" idx="2"/>
          </p:cNvCxnSpPr>
          <p:nvPr/>
        </p:nvCxnSpPr>
        <p:spPr>
          <a:xfrm>
            <a:off x="8180196" y="3719831"/>
            <a:ext cx="507840" cy="21292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1" name="直線單箭頭接點 380"/>
          <p:cNvCxnSpPr>
            <a:stCxn id="79" idx="6"/>
            <a:endCxn id="223" idx="2"/>
          </p:cNvCxnSpPr>
          <p:nvPr/>
        </p:nvCxnSpPr>
        <p:spPr>
          <a:xfrm>
            <a:off x="8181957" y="3400583"/>
            <a:ext cx="506079" cy="53216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5" name="直線單箭頭接點 384"/>
          <p:cNvCxnSpPr>
            <a:stCxn id="79" idx="6"/>
            <a:endCxn id="222" idx="2"/>
          </p:cNvCxnSpPr>
          <p:nvPr/>
        </p:nvCxnSpPr>
        <p:spPr>
          <a:xfrm>
            <a:off x="8181957" y="3400583"/>
            <a:ext cx="498579" cy="21259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8" name="直線單箭頭接點 387"/>
          <p:cNvCxnSpPr>
            <a:stCxn id="79" idx="6"/>
            <a:endCxn id="221" idx="2"/>
          </p:cNvCxnSpPr>
          <p:nvPr/>
        </p:nvCxnSpPr>
        <p:spPr>
          <a:xfrm flipV="1">
            <a:off x="8181957" y="3290887"/>
            <a:ext cx="498579" cy="10969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1" name="直線單箭頭接點 390"/>
          <p:cNvCxnSpPr>
            <a:stCxn id="78" idx="6"/>
            <a:endCxn id="221" idx="2"/>
          </p:cNvCxnSpPr>
          <p:nvPr/>
        </p:nvCxnSpPr>
        <p:spPr>
          <a:xfrm>
            <a:off x="8181958" y="3081710"/>
            <a:ext cx="498578" cy="20917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4" name="直線單箭頭接點 393"/>
          <p:cNvCxnSpPr>
            <a:stCxn id="78" idx="6"/>
            <a:endCxn id="222" idx="2"/>
          </p:cNvCxnSpPr>
          <p:nvPr/>
        </p:nvCxnSpPr>
        <p:spPr>
          <a:xfrm>
            <a:off x="8181958" y="3081710"/>
            <a:ext cx="498578" cy="53147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7" name="直線單箭頭接點 396"/>
          <p:cNvCxnSpPr>
            <a:stCxn id="78" idx="6"/>
            <a:endCxn id="223" idx="2"/>
          </p:cNvCxnSpPr>
          <p:nvPr/>
        </p:nvCxnSpPr>
        <p:spPr>
          <a:xfrm>
            <a:off x="8181958" y="3081710"/>
            <a:ext cx="506078" cy="85104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0" name="直線單箭頭接點 399"/>
          <p:cNvCxnSpPr>
            <a:stCxn id="77" idx="6"/>
            <a:endCxn id="221" idx="2"/>
          </p:cNvCxnSpPr>
          <p:nvPr/>
        </p:nvCxnSpPr>
        <p:spPr>
          <a:xfrm>
            <a:off x="8181959" y="2758863"/>
            <a:ext cx="498577" cy="53202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3" name="直線單箭頭接點 402"/>
          <p:cNvCxnSpPr>
            <a:stCxn id="77" idx="6"/>
            <a:endCxn id="222" idx="2"/>
          </p:cNvCxnSpPr>
          <p:nvPr/>
        </p:nvCxnSpPr>
        <p:spPr>
          <a:xfrm>
            <a:off x="8181959" y="2758863"/>
            <a:ext cx="498577" cy="85431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8" name="直線單箭頭接點 407"/>
          <p:cNvCxnSpPr>
            <a:stCxn id="77" idx="6"/>
            <a:endCxn id="223" idx="2"/>
          </p:cNvCxnSpPr>
          <p:nvPr/>
        </p:nvCxnSpPr>
        <p:spPr>
          <a:xfrm>
            <a:off x="8181959" y="2758863"/>
            <a:ext cx="506077" cy="117388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1" name="直線單箭頭接點 410"/>
          <p:cNvCxnSpPr>
            <a:stCxn id="76" idx="6"/>
            <a:endCxn id="221" idx="2"/>
          </p:cNvCxnSpPr>
          <p:nvPr/>
        </p:nvCxnSpPr>
        <p:spPr>
          <a:xfrm>
            <a:off x="8181959" y="2439300"/>
            <a:ext cx="498577" cy="85158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4" name="直線單箭頭接點 413"/>
          <p:cNvCxnSpPr>
            <a:stCxn id="76" idx="6"/>
            <a:endCxn id="222" idx="2"/>
          </p:cNvCxnSpPr>
          <p:nvPr/>
        </p:nvCxnSpPr>
        <p:spPr>
          <a:xfrm>
            <a:off x="8181959" y="2439300"/>
            <a:ext cx="498577" cy="117388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8" name="直線單箭頭接點 417"/>
          <p:cNvCxnSpPr>
            <a:stCxn id="76" idx="6"/>
            <a:endCxn id="223" idx="2"/>
          </p:cNvCxnSpPr>
          <p:nvPr/>
        </p:nvCxnSpPr>
        <p:spPr>
          <a:xfrm>
            <a:off x="8181959" y="2439300"/>
            <a:ext cx="506077" cy="149345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1" name="直線單箭頭接點 420"/>
          <p:cNvCxnSpPr>
            <a:stCxn id="75" idx="6"/>
            <a:endCxn id="221" idx="2"/>
          </p:cNvCxnSpPr>
          <p:nvPr/>
        </p:nvCxnSpPr>
        <p:spPr>
          <a:xfrm>
            <a:off x="8181959" y="2113243"/>
            <a:ext cx="498577" cy="117764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4" name="直線單箭頭接點 423"/>
          <p:cNvCxnSpPr>
            <a:stCxn id="75" idx="6"/>
            <a:endCxn id="222" idx="2"/>
          </p:cNvCxnSpPr>
          <p:nvPr/>
        </p:nvCxnSpPr>
        <p:spPr>
          <a:xfrm>
            <a:off x="8181959" y="2113243"/>
            <a:ext cx="498577" cy="149993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7" name="直線單箭頭接點 426"/>
          <p:cNvCxnSpPr>
            <a:stCxn id="75" idx="6"/>
            <a:endCxn id="223" idx="2"/>
          </p:cNvCxnSpPr>
          <p:nvPr/>
        </p:nvCxnSpPr>
        <p:spPr>
          <a:xfrm>
            <a:off x="8181959" y="2113243"/>
            <a:ext cx="506077" cy="181950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0" name="橢圓 429"/>
          <p:cNvSpPr/>
          <p:nvPr/>
        </p:nvSpPr>
        <p:spPr>
          <a:xfrm>
            <a:off x="9295166" y="2994584"/>
            <a:ext cx="232107" cy="2343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1" name="橢圓 430"/>
          <p:cNvSpPr/>
          <p:nvPr/>
        </p:nvSpPr>
        <p:spPr>
          <a:xfrm>
            <a:off x="9295166" y="3316877"/>
            <a:ext cx="232107" cy="2343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2" name="文字方塊 431"/>
          <p:cNvSpPr txBox="1"/>
          <p:nvPr/>
        </p:nvSpPr>
        <p:spPr>
          <a:xfrm>
            <a:off x="9107093" y="2710048"/>
            <a:ext cx="5453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smtClean="0"/>
              <a:t>dim=2</a:t>
            </a:r>
            <a:endParaRPr lang="zh-TW" altLang="en-US" sz="1100" dirty="0"/>
          </a:p>
        </p:txBody>
      </p:sp>
      <p:sp>
        <p:nvSpPr>
          <p:cNvPr id="433" name="文字方塊 432"/>
          <p:cNvSpPr txBox="1"/>
          <p:nvPr/>
        </p:nvSpPr>
        <p:spPr>
          <a:xfrm>
            <a:off x="7240121" y="3130734"/>
            <a:ext cx="461665" cy="40972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TW" dirty="0" smtClean="0"/>
              <a:t>……</a:t>
            </a:r>
            <a:endParaRPr lang="zh-TW" altLang="en-US" dirty="0"/>
          </a:p>
        </p:txBody>
      </p:sp>
      <p:cxnSp>
        <p:nvCxnSpPr>
          <p:cNvPr id="434" name="直線單箭頭接點 433"/>
          <p:cNvCxnSpPr>
            <a:stCxn id="80" idx="6"/>
            <a:endCxn id="430" idx="2"/>
          </p:cNvCxnSpPr>
          <p:nvPr/>
        </p:nvCxnSpPr>
        <p:spPr>
          <a:xfrm>
            <a:off x="8914409" y="2630151"/>
            <a:ext cx="380757" cy="48160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7" name="直線單箭頭接點 436"/>
          <p:cNvCxnSpPr>
            <a:stCxn id="81" idx="6"/>
            <a:endCxn id="430" idx="2"/>
          </p:cNvCxnSpPr>
          <p:nvPr/>
        </p:nvCxnSpPr>
        <p:spPr>
          <a:xfrm>
            <a:off x="8914408" y="2952998"/>
            <a:ext cx="380758" cy="15875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0" name="直線單箭頭接點 439"/>
          <p:cNvCxnSpPr>
            <a:stCxn id="221" idx="6"/>
            <a:endCxn id="430" idx="2"/>
          </p:cNvCxnSpPr>
          <p:nvPr/>
        </p:nvCxnSpPr>
        <p:spPr>
          <a:xfrm flipV="1">
            <a:off x="8912643" y="3111756"/>
            <a:ext cx="382523" cy="17913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3" name="直線單箭頭接點 442"/>
          <p:cNvCxnSpPr>
            <a:stCxn id="222" idx="6"/>
            <a:endCxn id="430" idx="2"/>
          </p:cNvCxnSpPr>
          <p:nvPr/>
        </p:nvCxnSpPr>
        <p:spPr>
          <a:xfrm flipV="1">
            <a:off x="8912643" y="3111756"/>
            <a:ext cx="382523" cy="50142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6" name="直線單箭頭接點 445"/>
          <p:cNvCxnSpPr>
            <a:stCxn id="223" idx="6"/>
            <a:endCxn id="430" idx="2"/>
          </p:cNvCxnSpPr>
          <p:nvPr/>
        </p:nvCxnSpPr>
        <p:spPr>
          <a:xfrm flipV="1">
            <a:off x="8920143" y="3111756"/>
            <a:ext cx="375023" cy="82099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9" name="直線單箭頭接點 448"/>
          <p:cNvCxnSpPr>
            <a:stCxn id="80" idx="6"/>
            <a:endCxn id="431" idx="2"/>
          </p:cNvCxnSpPr>
          <p:nvPr/>
        </p:nvCxnSpPr>
        <p:spPr>
          <a:xfrm>
            <a:off x="8914409" y="2630151"/>
            <a:ext cx="380757" cy="80389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2" name="直線單箭頭接點 451"/>
          <p:cNvCxnSpPr>
            <a:stCxn id="81" idx="6"/>
            <a:endCxn id="431" idx="2"/>
          </p:cNvCxnSpPr>
          <p:nvPr/>
        </p:nvCxnSpPr>
        <p:spPr>
          <a:xfrm>
            <a:off x="8914408" y="2952998"/>
            <a:ext cx="380758" cy="48105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5" name="直線單箭頭接點 454"/>
          <p:cNvCxnSpPr>
            <a:stCxn id="221" idx="6"/>
            <a:endCxn id="431" idx="2"/>
          </p:cNvCxnSpPr>
          <p:nvPr/>
        </p:nvCxnSpPr>
        <p:spPr>
          <a:xfrm>
            <a:off x="8912643" y="3290887"/>
            <a:ext cx="382523" cy="14316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8" name="直線單箭頭接點 457"/>
          <p:cNvCxnSpPr>
            <a:stCxn id="222" idx="6"/>
            <a:endCxn id="431" idx="2"/>
          </p:cNvCxnSpPr>
          <p:nvPr/>
        </p:nvCxnSpPr>
        <p:spPr>
          <a:xfrm flipV="1">
            <a:off x="8912643" y="3434049"/>
            <a:ext cx="382523" cy="17913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1" name="直線單箭頭接點 460"/>
          <p:cNvCxnSpPr>
            <a:stCxn id="223" idx="6"/>
            <a:endCxn id="431" idx="2"/>
          </p:cNvCxnSpPr>
          <p:nvPr/>
        </p:nvCxnSpPr>
        <p:spPr>
          <a:xfrm flipV="1">
            <a:off x="8920143" y="3434049"/>
            <a:ext cx="375023" cy="49870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4" name="文字方塊 463"/>
          <p:cNvSpPr txBox="1"/>
          <p:nvPr/>
        </p:nvSpPr>
        <p:spPr>
          <a:xfrm>
            <a:off x="9602338" y="2926878"/>
            <a:ext cx="955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p(enzyme)</a:t>
            </a:r>
            <a:endParaRPr lang="zh-TW" altLang="en-US" sz="1400" dirty="0"/>
          </a:p>
        </p:txBody>
      </p:sp>
      <p:sp>
        <p:nvSpPr>
          <p:cNvPr id="465" name="文字方塊 464"/>
          <p:cNvSpPr txBox="1"/>
          <p:nvPr/>
        </p:nvSpPr>
        <p:spPr>
          <a:xfrm>
            <a:off x="9602338" y="3247841"/>
            <a:ext cx="1293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p(non-enzyme)</a:t>
            </a:r>
            <a:endParaRPr lang="zh-TW" altLang="en-US" sz="1400" dirty="0"/>
          </a:p>
        </p:txBody>
      </p:sp>
      <p:sp>
        <p:nvSpPr>
          <p:cNvPr id="247" name="文字方塊 246"/>
          <p:cNvSpPr txBox="1"/>
          <p:nvPr/>
        </p:nvSpPr>
        <p:spPr>
          <a:xfrm>
            <a:off x="41018" y="29323"/>
            <a:ext cx="14382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5400" dirty="0" smtClean="0">
                <a:solidFill>
                  <a:schemeClr val="bg1">
                    <a:lumMod val="65000"/>
                  </a:schemeClr>
                </a:solidFill>
              </a:rPr>
              <a:t>GCN</a:t>
            </a:r>
            <a:endParaRPr lang="zh-TW" altLang="en-US" sz="5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55" name="矩形 254"/>
          <p:cNvSpPr/>
          <p:nvPr/>
        </p:nvSpPr>
        <p:spPr>
          <a:xfrm>
            <a:off x="331511" y="6256315"/>
            <a:ext cx="72523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i="0" dirty="0" smtClean="0">
                <a:solidFill>
                  <a:srgbClr val="24292E"/>
                </a:solidFill>
                <a:effectLst/>
                <a:latin typeface="-apple-system"/>
              </a:rPr>
              <a:t>10-fold cross </a:t>
            </a:r>
            <a:r>
              <a:rPr lang="en-US" altLang="zh-TW" sz="2400" b="1" dirty="0" smtClean="0">
                <a:solidFill>
                  <a:srgbClr val="24292E"/>
                </a:solidFill>
                <a:latin typeface="-apple-system"/>
              </a:rPr>
              <a:t>validation </a:t>
            </a:r>
            <a:r>
              <a:rPr lang="en-US" altLang="zh-TW" sz="2400" b="1" i="0" dirty="0" smtClean="0">
                <a:solidFill>
                  <a:srgbClr val="24292E"/>
                </a:solidFill>
                <a:effectLst/>
                <a:latin typeface="-apple-system"/>
              </a:rPr>
              <a:t>Accuracy = </a:t>
            </a:r>
            <a:r>
              <a:rPr lang="en-US" altLang="zh-TW" sz="2400" b="1" dirty="0" smtClean="0">
                <a:solidFill>
                  <a:srgbClr val="24292E"/>
                </a:solidFill>
                <a:latin typeface="-apple-system"/>
              </a:rPr>
              <a:t>73.33% </a:t>
            </a:r>
            <a:r>
              <a:rPr lang="en-US" altLang="zh-TW" sz="2400" b="1" i="0" dirty="0" smtClean="0">
                <a:solidFill>
                  <a:srgbClr val="24292E"/>
                </a:solidFill>
                <a:effectLst/>
                <a:latin typeface="-apple-system"/>
              </a:rPr>
              <a:t>(± </a:t>
            </a:r>
            <a:r>
              <a:rPr lang="en-US" altLang="zh-TW" sz="2400" b="1" dirty="0" smtClean="0">
                <a:solidFill>
                  <a:srgbClr val="24292E"/>
                </a:solidFill>
                <a:latin typeface="-apple-system"/>
              </a:rPr>
              <a:t>4.07%)</a:t>
            </a:r>
            <a:endParaRPr lang="zh-TW" altLang="en-US" sz="2400" dirty="0"/>
          </a:p>
        </p:txBody>
      </p:sp>
      <p:sp>
        <p:nvSpPr>
          <p:cNvPr id="249" name="文字方塊 248"/>
          <p:cNvSpPr txBox="1"/>
          <p:nvPr/>
        </p:nvSpPr>
        <p:spPr>
          <a:xfrm>
            <a:off x="5243786" y="1258463"/>
            <a:ext cx="133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sum pooling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250" name="文字方塊 249"/>
          <p:cNvSpPr txBox="1"/>
          <p:nvPr/>
        </p:nvSpPr>
        <p:spPr>
          <a:xfrm>
            <a:off x="5242023" y="1566280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mean pooling</a:t>
            </a:r>
            <a:endParaRPr lang="zh-TW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8835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zh-TW" dirty="0" smtClean="0"/>
              <a:t>Two Tasks of Graph Data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131233" y="1118130"/>
            <a:ext cx="63744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1. </a:t>
            </a:r>
            <a:r>
              <a:rPr lang="en-US" altLang="zh-TW" sz="2800" dirty="0" err="1" smtClean="0"/>
              <a:t>Transductive</a:t>
            </a:r>
            <a:r>
              <a:rPr lang="en-US" altLang="zh-TW" sz="2800" dirty="0" smtClean="0"/>
              <a:t> Learning (Node Prediction)</a:t>
            </a:r>
            <a:endParaRPr lang="zh-TW" altLang="en-US" sz="28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31233" y="3899431"/>
            <a:ext cx="598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2. Inductive Learning (Graph Prediction)</a:t>
            </a:r>
            <a:endParaRPr lang="zh-TW" altLang="en-US" sz="2800" dirty="0"/>
          </a:p>
        </p:txBody>
      </p:sp>
      <p:sp>
        <p:nvSpPr>
          <p:cNvPr id="7" name="橢圓 6"/>
          <p:cNvSpPr/>
          <p:nvPr/>
        </p:nvSpPr>
        <p:spPr>
          <a:xfrm>
            <a:off x="2260600" y="1739901"/>
            <a:ext cx="419100" cy="41063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1354666" y="2929468"/>
            <a:ext cx="419100" cy="41063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2434166" y="3192061"/>
            <a:ext cx="419100" cy="41063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 rot="610450">
            <a:off x="2914842" y="2359757"/>
            <a:ext cx="419100" cy="41063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 rot="500923">
            <a:off x="3738034" y="1826169"/>
            <a:ext cx="419100" cy="41063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 rot="20518753">
            <a:off x="4047067" y="2917128"/>
            <a:ext cx="419100" cy="41063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直線接點 13"/>
          <p:cNvCxnSpPr>
            <a:stCxn id="10" idx="7"/>
            <a:endCxn id="11" idx="3"/>
          </p:cNvCxnSpPr>
          <p:nvPr/>
        </p:nvCxnSpPr>
        <p:spPr>
          <a:xfrm flipV="1">
            <a:off x="3295881" y="2153613"/>
            <a:ext cx="484019" cy="2947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>
            <a:stCxn id="10" idx="1"/>
            <a:endCxn id="7" idx="5"/>
          </p:cNvCxnSpPr>
          <p:nvPr/>
        </p:nvCxnSpPr>
        <p:spPr>
          <a:xfrm flipH="1" flipV="1">
            <a:off x="2618324" y="2090398"/>
            <a:ext cx="385869" cy="3056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>
            <a:stCxn id="10" idx="6"/>
            <a:endCxn id="12" idx="1"/>
          </p:cNvCxnSpPr>
          <p:nvPr/>
        </p:nvCxnSpPr>
        <p:spPr>
          <a:xfrm>
            <a:off x="3330647" y="2602089"/>
            <a:ext cx="740151" cy="4281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>
            <a:stCxn id="10" idx="4"/>
            <a:endCxn id="9" idx="7"/>
          </p:cNvCxnSpPr>
          <p:nvPr/>
        </p:nvCxnSpPr>
        <p:spPr>
          <a:xfrm flipH="1">
            <a:off x="2791890" y="2767161"/>
            <a:ext cx="296235" cy="485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>
            <a:stCxn id="10" idx="2"/>
            <a:endCxn id="8" idx="7"/>
          </p:cNvCxnSpPr>
          <p:nvPr/>
        </p:nvCxnSpPr>
        <p:spPr>
          <a:xfrm flipH="1">
            <a:off x="1712390" y="2528059"/>
            <a:ext cx="1205747" cy="4615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>
            <a:stCxn id="7" idx="3"/>
            <a:endCxn id="8" idx="0"/>
          </p:cNvCxnSpPr>
          <p:nvPr/>
        </p:nvCxnSpPr>
        <p:spPr>
          <a:xfrm flipH="1">
            <a:off x="1564216" y="2090398"/>
            <a:ext cx="757760" cy="8390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/>
          <p:cNvCxnSpPr>
            <a:stCxn id="8" idx="6"/>
            <a:endCxn id="9" idx="2"/>
          </p:cNvCxnSpPr>
          <p:nvPr/>
        </p:nvCxnSpPr>
        <p:spPr>
          <a:xfrm>
            <a:off x="1773766" y="3134785"/>
            <a:ext cx="660400" cy="2625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/>
          <p:cNvCxnSpPr>
            <a:stCxn id="7" idx="4"/>
            <a:endCxn id="9" idx="0"/>
          </p:cNvCxnSpPr>
          <p:nvPr/>
        </p:nvCxnSpPr>
        <p:spPr>
          <a:xfrm>
            <a:off x="2470150" y="2150534"/>
            <a:ext cx="173566" cy="10415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字方塊 44"/>
          <p:cNvSpPr txBox="1"/>
          <p:nvPr/>
        </p:nvSpPr>
        <p:spPr>
          <a:xfrm>
            <a:off x="1903878" y="1631955"/>
            <a:ext cx="582211" cy="2616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sz="1100" dirty="0" smtClean="0"/>
              <a:t>Class A</a:t>
            </a:r>
            <a:endParaRPr lang="zh-TW" altLang="en-US" sz="1100" dirty="0"/>
          </a:p>
        </p:txBody>
      </p:sp>
      <p:sp>
        <p:nvSpPr>
          <p:cNvPr id="46" name="文字方塊 45"/>
          <p:cNvSpPr txBox="1"/>
          <p:nvPr/>
        </p:nvSpPr>
        <p:spPr>
          <a:xfrm>
            <a:off x="4256617" y="2736604"/>
            <a:ext cx="582211" cy="2616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sz="1100" dirty="0" smtClean="0"/>
              <a:t>Class A</a:t>
            </a:r>
            <a:endParaRPr lang="zh-TW" altLang="en-US" sz="1100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2648901" y="3423671"/>
            <a:ext cx="582211" cy="2616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sz="1100" dirty="0" smtClean="0"/>
              <a:t>Class B</a:t>
            </a:r>
            <a:endParaRPr lang="zh-TW" altLang="en-US" sz="1100" dirty="0"/>
          </a:p>
        </p:txBody>
      </p:sp>
      <p:sp>
        <p:nvSpPr>
          <p:cNvPr id="48" name="文字方塊 47"/>
          <p:cNvSpPr txBox="1"/>
          <p:nvPr/>
        </p:nvSpPr>
        <p:spPr>
          <a:xfrm>
            <a:off x="3996177" y="1721766"/>
            <a:ext cx="582211" cy="2616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sz="1100" dirty="0" smtClean="0"/>
              <a:t>Class C</a:t>
            </a:r>
            <a:endParaRPr lang="zh-TW" altLang="en-US" sz="1100" dirty="0"/>
          </a:p>
        </p:txBody>
      </p:sp>
      <p:sp>
        <p:nvSpPr>
          <p:cNvPr id="49" name="文字方塊 48"/>
          <p:cNvSpPr txBox="1"/>
          <p:nvPr/>
        </p:nvSpPr>
        <p:spPr>
          <a:xfrm>
            <a:off x="884699" y="2860834"/>
            <a:ext cx="582211" cy="2616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sz="1100" dirty="0" smtClean="0"/>
              <a:t>Class B</a:t>
            </a:r>
            <a:endParaRPr lang="zh-TW" altLang="en-US" sz="1100" dirty="0"/>
          </a:p>
        </p:txBody>
      </p:sp>
      <p:sp>
        <p:nvSpPr>
          <p:cNvPr id="50" name="文字方塊 49"/>
          <p:cNvSpPr txBox="1"/>
          <p:nvPr/>
        </p:nvSpPr>
        <p:spPr>
          <a:xfrm>
            <a:off x="2613664" y="2284956"/>
            <a:ext cx="579005" cy="2616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sz="1100" dirty="0" smtClean="0"/>
              <a:t>??????</a:t>
            </a:r>
            <a:endParaRPr lang="zh-TW" altLang="en-US" sz="1100" dirty="0"/>
          </a:p>
        </p:txBody>
      </p:sp>
      <p:sp>
        <p:nvSpPr>
          <p:cNvPr id="51" name="橢圓 50"/>
          <p:cNvSpPr/>
          <p:nvPr/>
        </p:nvSpPr>
        <p:spPr>
          <a:xfrm>
            <a:off x="8488917" y="1746328"/>
            <a:ext cx="419100" cy="41063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橢圓 51"/>
          <p:cNvSpPr/>
          <p:nvPr/>
        </p:nvSpPr>
        <p:spPr>
          <a:xfrm>
            <a:off x="7582983" y="2935895"/>
            <a:ext cx="419100" cy="41063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橢圓 52"/>
          <p:cNvSpPr/>
          <p:nvPr/>
        </p:nvSpPr>
        <p:spPr>
          <a:xfrm>
            <a:off x="8662483" y="3198488"/>
            <a:ext cx="419100" cy="41063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橢圓 53"/>
          <p:cNvSpPr/>
          <p:nvPr/>
        </p:nvSpPr>
        <p:spPr>
          <a:xfrm rot="610450">
            <a:off x="9143159" y="2366184"/>
            <a:ext cx="419100" cy="41063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橢圓 54"/>
          <p:cNvSpPr/>
          <p:nvPr/>
        </p:nvSpPr>
        <p:spPr>
          <a:xfrm rot="500923">
            <a:off x="9966351" y="1832596"/>
            <a:ext cx="419100" cy="41063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橢圓 55"/>
          <p:cNvSpPr/>
          <p:nvPr/>
        </p:nvSpPr>
        <p:spPr>
          <a:xfrm rot="20518753">
            <a:off x="10275384" y="2923555"/>
            <a:ext cx="419100" cy="41063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7" name="直線接點 56"/>
          <p:cNvCxnSpPr>
            <a:stCxn id="54" idx="7"/>
            <a:endCxn id="55" idx="3"/>
          </p:cNvCxnSpPr>
          <p:nvPr/>
        </p:nvCxnSpPr>
        <p:spPr>
          <a:xfrm flipV="1">
            <a:off x="9524198" y="2160040"/>
            <a:ext cx="484019" cy="2947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接點 57"/>
          <p:cNvCxnSpPr>
            <a:stCxn id="54" idx="1"/>
            <a:endCxn id="51" idx="5"/>
          </p:cNvCxnSpPr>
          <p:nvPr/>
        </p:nvCxnSpPr>
        <p:spPr>
          <a:xfrm flipH="1" flipV="1">
            <a:off x="8846641" y="2096825"/>
            <a:ext cx="385869" cy="3056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接點 58"/>
          <p:cNvCxnSpPr>
            <a:stCxn id="54" idx="6"/>
            <a:endCxn id="56" idx="1"/>
          </p:cNvCxnSpPr>
          <p:nvPr/>
        </p:nvCxnSpPr>
        <p:spPr>
          <a:xfrm>
            <a:off x="9558964" y="2608516"/>
            <a:ext cx="740151" cy="4281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接點 59"/>
          <p:cNvCxnSpPr>
            <a:stCxn id="54" idx="4"/>
            <a:endCxn id="53" idx="7"/>
          </p:cNvCxnSpPr>
          <p:nvPr/>
        </p:nvCxnSpPr>
        <p:spPr>
          <a:xfrm flipH="1">
            <a:off x="9020207" y="2773588"/>
            <a:ext cx="296235" cy="485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接點 60"/>
          <p:cNvCxnSpPr>
            <a:stCxn id="54" idx="2"/>
            <a:endCxn id="52" idx="7"/>
          </p:cNvCxnSpPr>
          <p:nvPr/>
        </p:nvCxnSpPr>
        <p:spPr>
          <a:xfrm flipH="1">
            <a:off x="7940707" y="2534486"/>
            <a:ext cx="1205747" cy="4615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接點 61"/>
          <p:cNvCxnSpPr>
            <a:stCxn id="51" idx="3"/>
            <a:endCxn id="52" idx="0"/>
          </p:cNvCxnSpPr>
          <p:nvPr/>
        </p:nvCxnSpPr>
        <p:spPr>
          <a:xfrm flipH="1">
            <a:off x="7792533" y="2096825"/>
            <a:ext cx="757760" cy="8390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接點 62"/>
          <p:cNvCxnSpPr>
            <a:stCxn id="52" idx="6"/>
            <a:endCxn id="53" idx="2"/>
          </p:cNvCxnSpPr>
          <p:nvPr/>
        </p:nvCxnSpPr>
        <p:spPr>
          <a:xfrm>
            <a:off x="8002083" y="3141212"/>
            <a:ext cx="660400" cy="2625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接點 63"/>
          <p:cNvCxnSpPr>
            <a:stCxn id="51" idx="4"/>
            <a:endCxn id="53" idx="0"/>
          </p:cNvCxnSpPr>
          <p:nvPr/>
        </p:nvCxnSpPr>
        <p:spPr>
          <a:xfrm>
            <a:off x="8698467" y="2156961"/>
            <a:ext cx="173566" cy="10415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字方塊 64"/>
          <p:cNvSpPr txBox="1"/>
          <p:nvPr/>
        </p:nvSpPr>
        <p:spPr>
          <a:xfrm>
            <a:off x="8132195" y="1638382"/>
            <a:ext cx="582211" cy="2616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sz="1100" dirty="0" smtClean="0"/>
              <a:t>Class A</a:t>
            </a:r>
            <a:endParaRPr lang="zh-TW" altLang="en-US" sz="1100" dirty="0"/>
          </a:p>
        </p:txBody>
      </p:sp>
      <p:sp>
        <p:nvSpPr>
          <p:cNvPr id="66" name="文字方塊 65"/>
          <p:cNvSpPr txBox="1"/>
          <p:nvPr/>
        </p:nvSpPr>
        <p:spPr>
          <a:xfrm>
            <a:off x="10484934" y="2743031"/>
            <a:ext cx="582211" cy="2616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sz="1100" dirty="0" smtClean="0"/>
              <a:t>Class A</a:t>
            </a:r>
            <a:endParaRPr lang="zh-TW" altLang="en-US" sz="1100" dirty="0"/>
          </a:p>
        </p:txBody>
      </p:sp>
      <p:sp>
        <p:nvSpPr>
          <p:cNvPr id="67" name="文字方塊 66"/>
          <p:cNvSpPr txBox="1"/>
          <p:nvPr/>
        </p:nvSpPr>
        <p:spPr>
          <a:xfrm>
            <a:off x="8877218" y="3430098"/>
            <a:ext cx="582211" cy="2616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sz="1100" dirty="0" smtClean="0"/>
              <a:t>Class B</a:t>
            </a:r>
            <a:endParaRPr lang="zh-TW" altLang="en-US" sz="1100" dirty="0"/>
          </a:p>
        </p:txBody>
      </p:sp>
      <p:sp>
        <p:nvSpPr>
          <p:cNvPr id="68" name="文字方塊 67"/>
          <p:cNvSpPr txBox="1"/>
          <p:nvPr/>
        </p:nvSpPr>
        <p:spPr>
          <a:xfrm>
            <a:off x="10224494" y="1728193"/>
            <a:ext cx="582211" cy="2616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sz="1100" dirty="0" smtClean="0"/>
              <a:t>Class C</a:t>
            </a:r>
            <a:endParaRPr lang="zh-TW" altLang="en-US" sz="1100" dirty="0"/>
          </a:p>
        </p:txBody>
      </p:sp>
      <p:sp>
        <p:nvSpPr>
          <p:cNvPr id="69" name="文字方塊 68"/>
          <p:cNvSpPr txBox="1"/>
          <p:nvPr/>
        </p:nvSpPr>
        <p:spPr>
          <a:xfrm>
            <a:off x="7113016" y="2867261"/>
            <a:ext cx="582211" cy="2616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sz="1100" dirty="0" smtClean="0"/>
              <a:t>Class B</a:t>
            </a:r>
            <a:endParaRPr lang="zh-TW" altLang="en-US" sz="1100" dirty="0"/>
          </a:p>
        </p:txBody>
      </p:sp>
      <p:sp>
        <p:nvSpPr>
          <p:cNvPr id="70" name="文字方塊 69"/>
          <p:cNvSpPr txBox="1"/>
          <p:nvPr/>
        </p:nvSpPr>
        <p:spPr>
          <a:xfrm>
            <a:off x="8841981" y="2291383"/>
            <a:ext cx="582211" cy="2616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sz="1100" dirty="0" smtClean="0">
                <a:solidFill>
                  <a:srgbClr val="FF0000"/>
                </a:solidFill>
              </a:rPr>
              <a:t>Class A</a:t>
            </a:r>
            <a:endParaRPr lang="zh-TW" altLang="en-US" sz="1100" dirty="0">
              <a:solidFill>
                <a:srgbClr val="FF0000"/>
              </a:solidFill>
            </a:endParaRPr>
          </a:p>
        </p:txBody>
      </p:sp>
      <p:cxnSp>
        <p:nvCxnSpPr>
          <p:cNvPr id="72" name="直線單箭頭接點 71"/>
          <p:cNvCxnSpPr/>
          <p:nvPr/>
        </p:nvCxnSpPr>
        <p:spPr>
          <a:xfrm>
            <a:off x="5098887" y="2736604"/>
            <a:ext cx="187675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文字方塊 72"/>
          <p:cNvSpPr txBox="1"/>
          <p:nvPr/>
        </p:nvSpPr>
        <p:spPr>
          <a:xfrm>
            <a:off x="5504904" y="2396002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modeling</a:t>
            </a:r>
            <a:endParaRPr lang="zh-TW" altLang="en-US" dirty="0"/>
          </a:p>
        </p:txBody>
      </p:sp>
      <p:sp>
        <p:nvSpPr>
          <p:cNvPr id="74" name="橢圓 73"/>
          <p:cNvSpPr/>
          <p:nvPr/>
        </p:nvSpPr>
        <p:spPr>
          <a:xfrm>
            <a:off x="812800" y="4474633"/>
            <a:ext cx="148167" cy="16216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橢圓 74"/>
          <p:cNvSpPr/>
          <p:nvPr/>
        </p:nvSpPr>
        <p:spPr>
          <a:xfrm>
            <a:off x="1101720" y="4557220"/>
            <a:ext cx="148167" cy="16216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橢圓 75"/>
          <p:cNvSpPr/>
          <p:nvPr/>
        </p:nvSpPr>
        <p:spPr>
          <a:xfrm>
            <a:off x="833966" y="4762536"/>
            <a:ext cx="148167" cy="16216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橢圓 76"/>
          <p:cNvSpPr/>
          <p:nvPr/>
        </p:nvSpPr>
        <p:spPr>
          <a:xfrm>
            <a:off x="1101719" y="4843620"/>
            <a:ext cx="148167" cy="16216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橢圓 77"/>
          <p:cNvSpPr/>
          <p:nvPr/>
        </p:nvSpPr>
        <p:spPr>
          <a:xfrm>
            <a:off x="912282" y="4996669"/>
            <a:ext cx="148167" cy="16216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" name="橢圓 78"/>
          <p:cNvSpPr/>
          <p:nvPr/>
        </p:nvSpPr>
        <p:spPr>
          <a:xfrm>
            <a:off x="2131059" y="4532072"/>
            <a:ext cx="148167" cy="16216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橢圓 79"/>
          <p:cNvSpPr/>
          <p:nvPr/>
        </p:nvSpPr>
        <p:spPr>
          <a:xfrm>
            <a:off x="2131059" y="4804393"/>
            <a:ext cx="148167" cy="16216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1" name="橢圓 80"/>
          <p:cNvSpPr/>
          <p:nvPr/>
        </p:nvSpPr>
        <p:spPr>
          <a:xfrm>
            <a:off x="2361777" y="4622884"/>
            <a:ext cx="148167" cy="16216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" name="橢圓 81"/>
          <p:cNvSpPr/>
          <p:nvPr/>
        </p:nvSpPr>
        <p:spPr>
          <a:xfrm>
            <a:off x="2416440" y="4953897"/>
            <a:ext cx="148167" cy="16216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3" name="橢圓 82"/>
          <p:cNvSpPr/>
          <p:nvPr/>
        </p:nvSpPr>
        <p:spPr>
          <a:xfrm>
            <a:off x="1881286" y="4666032"/>
            <a:ext cx="148167" cy="16216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" name="橢圓 83"/>
          <p:cNvSpPr/>
          <p:nvPr/>
        </p:nvSpPr>
        <p:spPr>
          <a:xfrm>
            <a:off x="2029453" y="5034981"/>
            <a:ext cx="148167" cy="16216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5" name="橢圓 84"/>
          <p:cNvSpPr/>
          <p:nvPr/>
        </p:nvSpPr>
        <p:spPr>
          <a:xfrm>
            <a:off x="1186384" y="5702335"/>
            <a:ext cx="148167" cy="16216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6" name="橢圓 85"/>
          <p:cNvSpPr/>
          <p:nvPr/>
        </p:nvSpPr>
        <p:spPr>
          <a:xfrm>
            <a:off x="1354666" y="5897068"/>
            <a:ext cx="148167" cy="16216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7" name="橢圓 86"/>
          <p:cNvSpPr/>
          <p:nvPr/>
        </p:nvSpPr>
        <p:spPr>
          <a:xfrm>
            <a:off x="1416049" y="5622587"/>
            <a:ext cx="148167" cy="16216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8" name="橢圓 87"/>
          <p:cNvSpPr/>
          <p:nvPr/>
        </p:nvSpPr>
        <p:spPr>
          <a:xfrm>
            <a:off x="884699" y="5978152"/>
            <a:ext cx="148167" cy="16216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9" name="橢圓 88"/>
          <p:cNvSpPr/>
          <p:nvPr/>
        </p:nvSpPr>
        <p:spPr>
          <a:xfrm>
            <a:off x="1112300" y="6249085"/>
            <a:ext cx="148167" cy="16216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1" name="橢圓 90"/>
          <p:cNvSpPr/>
          <p:nvPr/>
        </p:nvSpPr>
        <p:spPr>
          <a:xfrm>
            <a:off x="1472194" y="6323689"/>
            <a:ext cx="148167" cy="16216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2" name="橢圓 91"/>
          <p:cNvSpPr/>
          <p:nvPr/>
        </p:nvSpPr>
        <p:spPr>
          <a:xfrm>
            <a:off x="1620361" y="6029295"/>
            <a:ext cx="148167" cy="16216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3" name="橢圓 92"/>
          <p:cNvSpPr/>
          <p:nvPr/>
        </p:nvSpPr>
        <p:spPr>
          <a:xfrm>
            <a:off x="2956067" y="5523430"/>
            <a:ext cx="148167" cy="16216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4" name="橢圓 93"/>
          <p:cNvSpPr/>
          <p:nvPr/>
        </p:nvSpPr>
        <p:spPr>
          <a:xfrm>
            <a:off x="2838702" y="5805419"/>
            <a:ext cx="148167" cy="16216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5" name="橢圓 94"/>
          <p:cNvSpPr/>
          <p:nvPr/>
        </p:nvSpPr>
        <p:spPr>
          <a:xfrm>
            <a:off x="3066370" y="5779061"/>
            <a:ext cx="148167" cy="16216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6" name="橢圓 95"/>
          <p:cNvSpPr/>
          <p:nvPr/>
        </p:nvSpPr>
        <p:spPr>
          <a:xfrm>
            <a:off x="3296049" y="4819813"/>
            <a:ext cx="148167" cy="16216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7" name="橢圓 96"/>
          <p:cNvSpPr/>
          <p:nvPr/>
        </p:nvSpPr>
        <p:spPr>
          <a:xfrm>
            <a:off x="3008282" y="5193034"/>
            <a:ext cx="148167" cy="16216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橢圓 97"/>
          <p:cNvSpPr/>
          <p:nvPr/>
        </p:nvSpPr>
        <p:spPr>
          <a:xfrm>
            <a:off x="3160682" y="5345434"/>
            <a:ext cx="148167" cy="16216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9" name="橢圓 98"/>
          <p:cNvSpPr/>
          <p:nvPr/>
        </p:nvSpPr>
        <p:spPr>
          <a:xfrm>
            <a:off x="3544868" y="5111950"/>
            <a:ext cx="148167" cy="16216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0" name="橢圓 99"/>
          <p:cNvSpPr/>
          <p:nvPr/>
        </p:nvSpPr>
        <p:spPr>
          <a:xfrm>
            <a:off x="3311942" y="5129352"/>
            <a:ext cx="148167" cy="16216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1" name="橢圓 100"/>
          <p:cNvSpPr/>
          <p:nvPr/>
        </p:nvSpPr>
        <p:spPr>
          <a:xfrm>
            <a:off x="3370132" y="5515772"/>
            <a:ext cx="148167" cy="16216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2" name="橢圓 101"/>
          <p:cNvSpPr/>
          <p:nvPr/>
        </p:nvSpPr>
        <p:spPr>
          <a:xfrm>
            <a:off x="3396701" y="5866759"/>
            <a:ext cx="148167" cy="16216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3" name="橢圓 102"/>
          <p:cNvSpPr/>
          <p:nvPr/>
        </p:nvSpPr>
        <p:spPr>
          <a:xfrm>
            <a:off x="3386025" y="6159388"/>
            <a:ext cx="148167" cy="16216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4" name="橢圓 103"/>
          <p:cNvSpPr/>
          <p:nvPr/>
        </p:nvSpPr>
        <p:spPr>
          <a:xfrm>
            <a:off x="3076955" y="6368410"/>
            <a:ext cx="148167" cy="16216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5" name="橢圓 104"/>
          <p:cNvSpPr/>
          <p:nvPr/>
        </p:nvSpPr>
        <p:spPr>
          <a:xfrm>
            <a:off x="3553951" y="6368410"/>
            <a:ext cx="148167" cy="16216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6" name="橢圓 105"/>
          <p:cNvSpPr/>
          <p:nvPr/>
        </p:nvSpPr>
        <p:spPr>
          <a:xfrm>
            <a:off x="3740521" y="5724335"/>
            <a:ext cx="148167" cy="16216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7" name="橢圓 106"/>
          <p:cNvSpPr/>
          <p:nvPr/>
        </p:nvSpPr>
        <p:spPr>
          <a:xfrm>
            <a:off x="3892921" y="5876735"/>
            <a:ext cx="148167" cy="16216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8" name="橢圓 107"/>
          <p:cNvSpPr/>
          <p:nvPr/>
        </p:nvSpPr>
        <p:spPr>
          <a:xfrm>
            <a:off x="4011851" y="5704591"/>
            <a:ext cx="148167" cy="16216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9" name="橢圓 108"/>
          <p:cNvSpPr/>
          <p:nvPr/>
        </p:nvSpPr>
        <p:spPr>
          <a:xfrm>
            <a:off x="3804152" y="5458286"/>
            <a:ext cx="148167" cy="16216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1" name="直線接點 110"/>
          <p:cNvCxnSpPr>
            <a:stCxn id="74" idx="4"/>
            <a:endCxn id="76" idx="0"/>
          </p:cNvCxnSpPr>
          <p:nvPr/>
        </p:nvCxnSpPr>
        <p:spPr>
          <a:xfrm>
            <a:off x="886884" y="4636801"/>
            <a:ext cx="21166" cy="1257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線接點 111"/>
          <p:cNvCxnSpPr>
            <a:stCxn id="75" idx="4"/>
            <a:endCxn id="77" idx="0"/>
          </p:cNvCxnSpPr>
          <p:nvPr/>
        </p:nvCxnSpPr>
        <p:spPr>
          <a:xfrm flipH="1">
            <a:off x="1175803" y="4719388"/>
            <a:ext cx="1" cy="1242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接點 114"/>
          <p:cNvCxnSpPr>
            <a:stCxn id="76" idx="6"/>
            <a:endCxn id="77" idx="2"/>
          </p:cNvCxnSpPr>
          <p:nvPr/>
        </p:nvCxnSpPr>
        <p:spPr>
          <a:xfrm>
            <a:off x="982133" y="4843620"/>
            <a:ext cx="119586" cy="810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接點 117"/>
          <p:cNvCxnSpPr>
            <a:stCxn id="78" idx="7"/>
            <a:endCxn id="77" idx="3"/>
          </p:cNvCxnSpPr>
          <p:nvPr/>
        </p:nvCxnSpPr>
        <p:spPr>
          <a:xfrm flipV="1">
            <a:off x="1038750" y="4982039"/>
            <a:ext cx="84668" cy="3837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線接點 120"/>
          <p:cNvCxnSpPr>
            <a:stCxn id="76" idx="7"/>
            <a:endCxn id="75" idx="3"/>
          </p:cNvCxnSpPr>
          <p:nvPr/>
        </p:nvCxnSpPr>
        <p:spPr>
          <a:xfrm flipV="1">
            <a:off x="960434" y="4695639"/>
            <a:ext cx="162985" cy="906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接點 123"/>
          <p:cNvCxnSpPr>
            <a:stCxn id="85" idx="7"/>
            <a:endCxn id="87" idx="2"/>
          </p:cNvCxnSpPr>
          <p:nvPr/>
        </p:nvCxnSpPr>
        <p:spPr>
          <a:xfrm flipV="1">
            <a:off x="1312852" y="5703671"/>
            <a:ext cx="103197" cy="2241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線接點 126"/>
          <p:cNvCxnSpPr>
            <a:stCxn id="86" idx="7"/>
            <a:endCxn id="87" idx="4"/>
          </p:cNvCxnSpPr>
          <p:nvPr/>
        </p:nvCxnSpPr>
        <p:spPr>
          <a:xfrm flipV="1">
            <a:off x="1481134" y="5784755"/>
            <a:ext cx="8999" cy="1360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接點 129"/>
          <p:cNvCxnSpPr>
            <a:stCxn id="86" idx="5"/>
            <a:endCxn id="91" idx="0"/>
          </p:cNvCxnSpPr>
          <p:nvPr/>
        </p:nvCxnSpPr>
        <p:spPr>
          <a:xfrm>
            <a:off x="1481134" y="6035487"/>
            <a:ext cx="65144" cy="28820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線接點 132"/>
          <p:cNvCxnSpPr>
            <a:stCxn id="87" idx="5"/>
            <a:endCxn id="92" idx="1"/>
          </p:cNvCxnSpPr>
          <p:nvPr/>
        </p:nvCxnSpPr>
        <p:spPr>
          <a:xfrm>
            <a:off x="1542517" y="5761006"/>
            <a:ext cx="99543" cy="2920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線接點 135"/>
          <p:cNvCxnSpPr>
            <a:stCxn id="85" idx="5"/>
            <a:endCxn id="86" idx="1"/>
          </p:cNvCxnSpPr>
          <p:nvPr/>
        </p:nvCxnSpPr>
        <p:spPr>
          <a:xfrm>
            <a:off x="1312852" y="5840754"/>
            <a:ext cx="63513" cy="8006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線接點 138"/>
          <p:cNvCxnSpPr>
            <a:stCxn id="85" idx="3"/>
            <a:endCxn id="88" idx="7"/>
          </p:cNvCxnSpPr>
          <p:nvPr/>
        </p:nvCxnSpPr>
        <p:spPr>
          <a:xfrm flipH="1">
            <a:off x="1011167" y="5840754"/>
            <a:ext cx="196916" cy="1611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線接點 141"/>
          <p:cNvCxnSpPr>
            <a:stCxn id="86" idx="3"/>
            <a:endCxn id="89" idx="7"/>
          </p:cNvCxnSpPr>
          <p:nvPr/>
        </p:nvCxnSpPr>
        <p:spPr>
          <a:xfrm flipH="1">
            <a:off x="1238768" y="6035487"/>
            <a:ext cx="137597" cy="2373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線接點 144"/>
          <p:cNvCxnSpPr>
            <a:stCxn id="91" idx="2"/>
            <a:endCxn id="89" idx="6"/>
          </p:cNvCxnSpPr>
          <p:nvPr/>
        </p:nvCxnSpPr>
        <p:spPr>
          <a:xfrm flipH="1" flipV="1">
            <a:off x="1260467" y="6330169"/>
            <a:ext cx="211727" cy="7460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線接點 147"/>
          <p:cNvCxnSpPr>
            <a:stCxn id="88" idx="6"/>
            <a:endCxn id="91" idx="1"/>
          </p:cNvCxnSpPr>
          <p:nvPr/>
        </p:nvCxnSpPr>
        <p:spPr>
          <a:xfrm>
            <a:off x="1032866" y="6059236"/>
            <a:ext cx="461027" cy="28820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線接點 150"/>
          <p:cNvCxnSpPr>
            <a:stCxn id="80" idx="2"/>
            <a:endCxn id="83" idx="5"/>
          </p:cNvCxnSpPr>
          <p:nvPr/>
        </p:nvCxnSpPr>
        <p:spPr>
          <a:xfrm flipH="1" flipV="1">
            <a:off x="2007754" y="4804451"/>
            <a:ext cx="123305" cy="810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線接點 153"/>
          <p:cNvCxnSpPr>
            <a:stCxn id="80" idx="0"/>
            <a:endCxn id="79" idx="4"/>
          </p:cNvCxnSpPr>
          <p:nvPr/>
        </p:nvCxnSpPr>
        <p:spPr>
          <a:xfrm flipV="1">
            <a:off x="2205143" y="4694240"/>
            <a:ext cx="0" cy="11015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線接點 156"/>
          <p:cNvCxnSpPr>
            <a:stCxn id="80" idx="6"/>
            <a:endCxn id="81" idx="3"/>
          </p:cNvCxnSpPr>
          <p:nvPr/>
        </p:nvCxnSpPr>
        <p:spPr>
          <a:xfrm flipV="1">
            <a:off x="2279226" y="4761303"/>
            <a:ext cx="104250" cy="124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線接點 160"/>
          <p:cNvCxnSpPr>
            <a:stCxn id="82" idx="0"/>
            <a:endCxn id="81" idx="4"/>
          </p:cNvCxnSpPr>
          <p:nvPr/>
        </p:nvCxnSpPr>
        <p:spPr>
          <a:xfrm flipH="1" flipV="1">
            <a:off x="2435861" y="4785052"/>
            <a:ext cx="54663" cy="16884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線接點 163"/>
          <p:cNvCxnSpPr>
            <a:stCxn id="82" idx="2"/>
            <a:endCxn id="84" idx="6"/>
          </p:cNvCxnSpPr>
          <p:nvPr/>
        </p:nvCxnSpPr>
        <p:spPr>
          <a:xfrm flipH="1">
            <a:off x="2177620" y="5034981"/>
            <a:ext cx="238820" cy="810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線接點 166"/>
          <p:cNvCxnSpPr>
            <a:stCxn id="82" idx="1"/>
            <a:endCxn id="79" idx="5"/>
          </p:cNvCxnSpPr>
          <p:nvPr/>
        </p:nvCxnSpPr>
        <p:spPr>
          <a:xfrm flipH="1" flipV="1">
            <a:off x="2257527" y="4670491"/>
            <a:ext cx="180612" cy="3071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線接點 169"/>
          <p:cNvCxnSpPr>
            <a:stCxn id="100" idx="0"/>
            <a:endCxn id="96" idx="4"/>
          </p:cNvCxnSpPr>
          <p:nvPr/>
        </p:nvCxnSpPr>
        <p:spPr>
          <a:xfrm flipH="1" flipV="1">
            <a:off x="3370133" y="4981981"/>
            <a:ext cx="15893" cy="14737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線接點 171"/>
          <p:cNvCxnSpPr>
            <a:stCxn id="101" idx="7"/>
            <a:endCxn id="99" idx="5"/>
          </p:cNvCxnSpPr>
          <p:nvPr/>
        </p:nvCxnSpPr>
        <p:spPr>
          <a:xfrm flipV="1">
            <a:off x="3496600" y="5250369"/>
            <a:ext cx="174736" cy="28915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線接點 175"/>
          <p:cNvCxnSpPr>
            <a:stCxn id="99" idx="1"/>
            <a:endCxn id="96" idx="5"/>
          </p:cNvCxnSpPr>
          <p:nvPr/>
        </p:nvCxnSpPr>
        <p:spPr>
          <a:xfrm flipH="1" flipV="1">
            <a:off x="3422517" y="4958232"/>
            <a:ext cx="144050" cy="17746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線接點 176"/>
          <p:cNvCxnSpPr>
            <a:stCxn id="109" idx="5"/>
            <a:endCxn id="108" idx="1"/>
          </p:cNvCxnSpPr>
          <p:nvPr/>
        </p:nvCxnSpPr>
        <p:spPr>
          <a:xfrm>
            <a:off x="3930620" y="5596705"/>
            <a:ext cx="102930" cy="1316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線接點 180"/>
          <p:cNvCxnSpPr>
            <a:stCxn id="97" idx="7"/>
            <a:endCxn id="96" idx="3"/>
          </p:cNvCxnSpPr>
          <p:nvPr/>
        </p:nvCxnSpPr>
        <p:spPr>
          <a:xfrm flipV="1">
            <a:off x="3134750" y="4958232"/>
            <a:ext cx="182998" cy="2585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線接點 183"/>
          <p:cNvCxnSpPr>
            <a:stCxn id="97" idx="6"/>
            <a:endCxn id="100" idx="2"/>
          </p:cNvCxnSpPr>
          <p:nvPr/>
        </p:nvCxnSpPr>
        <p:spPr>
          <a:xfrm flipV="1">
            <a:off x="3156449" y="5210436"/>
            <a:ext cx="155493" cy="6368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線接點 186"/>
          <p:cNvCxnSpPr>
            <a:stCxn id="97" idx="5"/>
            <a:endCxn id="98" idx="1"/>
          </p:cNvCxnSpPr>
          <p:nvPr/>
        </p:nvCxnSpPr>
        <p:spPr>
          <a:xfrm>
            <a:off x="3134750" y="5331453"/>
            <a:ext cx="47631" cy="3773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線接點 189"/>
          <p:cNvCxnSpPr>
            <a:stCxn id="100" idx="4"/>
            <a:endCxn id="98" idx="7"/>
          </p:cNvCxnSpPr>
          <p:nvPr/>
        </p:nvCxnSpPr>
        <p:spPr>
          <a:xfrm flipH="1">
            <a:off x="3287150" y="5291520"/>
            <a:ext cx="98876" cy="7766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線接點 193"/>
          <p:cNvCxnSpPr>
            <a:stCxn id="101" idx="0"/>
            <a:endCxn id="100" idx="5"/>
          </p:cNvCxnSpPr>
          <p:nvPr/>
        </p:nvCxnSpPr>
        <p:spPr>
          <a:xfrm flipH="1" flipV="1">
            <a:off x="3438410" y="5267771"/>
            <a:ext cx="5806" cy="2480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線接點 197"/>
          <p:cNvCxnSpPr>
            <a:stCxn id="101" idx="2"/>
            <a:endCxn id="93" idx="6"/>
          </p:cNvCxnSpPr>
          <p:nvPr/>
        </p:nvCxnSpPr>
        <p:spPr>
          <a:xfrm flipH="1">
            <a:off x="3104234" y="5596856"/>
            <a:ext cx="265898" cy="765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線接點 200"/>
          <p:cNvCxnSpPr>
            <a:stCxn id="93" idx="7"/>
            <a:endCxn id="98" idx="3"/>
          </p:cNvCxnSpPr>
          <p:nvPr/>
        </p:nvCxnSpPr>
        <p:spPr>
          <a:xfrm flipV="1">
            <a:off x="3082535" y="5483853"/>
            <a:ext cx="99846" cy="633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線接點 203"/>
          <p:cNvCxnSpPr>
            <a:stCxn id="94" idx="7"/>
            <a:endCxn id="93" idx="4"/>
          </p:cNvCxnSpPr>
          <p:nvPr/>
        </p:nvCxnSpPr>
        <p:spPr>
          <a:xfrm flipV="1">
            <a:off x="2965170" y="5685598"/>
            <a:ext cx="64981" cy="14357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線接點 206"/>
          <p:cNvCxnSpPr>
            <a:stCxn id="95" idx="0"/>
            <a:endCxn id="93" idx="5"/>
          </p:cNvCxnSpPr>
          <p:nvPr/>
        </p:nvCxnSpPr>
        <p:spPr>
          <a:xfrm flipH="1" flipV="1">
            <a:off x="3082535" y="5661849"/>
            <a:ext cx="57919" cy="1172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線接點 209"/>
          <p:cNvCxnSpPr>
            <a:stCxn id="95" idx="7"/>
            <a:endCxn id="101" idx="3"/>
          </p:cNvCxnSpPr>
          <p:nvPr/>
        </p:nvCxnSpPr>
        <p:spPr>
          <a:xfrm flipV="1">
            <a:off x="3192838" y="5654191"/>
            <a:ext cx="198993" cy="14861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線接點 212"/>
          <p:cNvCxnSpPr>
            <a:stCxn id="102" idx="0"/>
            <a:endCxn id="101" idx="4"/>
          </p:cNvCxnSpPr>
          <p:nvPr/>
        </p:nvCxnSpPr>
        <p:spPr>
          <a:xfrm flipH="1" flipV="1">
            <a:off x="3444216" y="5677940"/>
            <a:ext cx="26569" cy="18881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直線接點 215"/>
          <p:cNvCxnSpPr>
            <a:stCxn id="103" idx="0"/>
            <a:endCxn id="102" idx="4"/>
          </p:cNvCxnSpPr>
          <p:nvPr/>
        </p:nvCxnSpPr>
        <p:spPr>
          <a:xfrm flipV="1">
            <a:off x="3460109" y="6028927"/>
            <a:ext cx="10676" cy="1304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直線接點 218"/>
          <p:cNvCxnSpPr>
            <a:stCxn id="103" idx="3"/>
            <a:endCxn id="104" idx="7"/>
          </p:cNvCxnSpPr>
          <p:nvPr/>
        </p:nvCxnSpPr>
        <p:spPr>
          <a:xfrm flipH="1">
            <a:off x="3203423" y="6297807"/>
            <a:ext cx="204301" cy="9435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線接點 221"/>
          <p:cNvCxnSpPr>
            <a:stCxn id="105" idx="2"/>
            <a:endCxn id="104" idx="6"/>
          </p:cNvCxnSpPr>
          <p:nvPr/>
        </p:nvCxnSpPr>
        <p:spPr>
          <a:xfrm flipH="1">
            <a:off x="3225122" y="6449494"/>
            <a:ext cx="32882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直線接點 224"/>
          <p:cNvCxnSpPr>
            <a:stCxn id="105" idx="1"/>
            <a:endCxn id="103" idx="5"/>
          </p:cNvCxnSpPr>
          <p:nvPr/>
        </p:nvCxnSpPr>
        <p:spPr>
          <a:xfrm flipH="1" flipV="1">
            <a:off x="3512493" y="6297807"/>
            <a:ext cx="63157" cy="9435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線接點 227"/>
          <p:cNvCxnSpPr>
            <a:stCxn id="105" idx="0"/>
            <a:endCxn id="102" idx="5"/>
          </p:cNvCxnSpPr>
          <p:nvPr/>
        </p:nvCxnSpPr>
        <p:spPr>
          <a:xfrm flipH="1" flipV="1">
            <a:off x="3523169" y="6005178"/>
            <a:ext cx="104866" cy="3632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線接點 230"/>
          <p:cNvCxnSpPr>
            <a:stCxn id="104" idx="0"/>
            <a:endCxn id="102" idx="3"/>
          </p:cNvCxnSpPr>
          <p:nvPr/>
        </p:nvCxnSpPr>
        <p:spPr>
          <a:xfrm flipV="1">
            <a:off x="3151039" y="6005178"/>
            <a:ext cx="267361" cy="3632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直線接點 233"/>
          <p:cNvCxnSpPr>
            <a:stCxn id="101" idx="5"/>
            <a:endCxn id="106" idx="2"/>
          </p:cNvCxnSpPr>
          <p:nvPr/>
        </p:nvCxnSpPr>
        <p:spPr>
          <a:xfrm>
            <a:off x="3496600" y="5654191"/>
            <a:ext cx="243921" cy="1512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直線接點 236"/>
          <p:cNvCxnSpPr>
            <a:stCxn id="101" idx="6"/>
            <a:endCxn id="109" idx="2"/>
          </p:cNvCxnSpPr>
          <p:nvPr/>
        </p:nvCxnSpPr>
        <p:spPr>
          <a:xfrm flipV="1">
            <a:off x="3518299" y="5539370"/>
            <a:ext cx="285853" cy="5748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直線接點 241"/>
          <p:cNvCxnSpPr>
            <a:stCxn id="106" idx="6"/>
            <a:endCxn id="108" idx="2"/>
          </p:cNvCxnSpPr>
          <p:nvPr/>
        </p:nvCxnSpPr>
        <p:spPr>
          <a:xfrm flipV="1">
            <a:off x="3888688" y="5785675"/>
            <a:ext cx="123163" cy="197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線接點 244"/>
          <p:cNvCxnSpPr>
            <a:stCxn id="106" idx="5"/>
            <a:endCxn id="107" idx="1"/>
          </p:cNvCxnSpPr>
          <p:nvPr/>
        </p:nvCxnSpPr>
        <p:spPr>
          <a:xfrm>
            <a:off x="3866989" y="5862754"/>
            <a:ext cx="47631" cy="3773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線接點 247"/>
          <p:cNvCxnSpPr>
            <a:stCxn id="102" idx="7"/>
            <a:endCxn id="106" idx="2"/>
          </p:cNvCxnSpPr>
          <p:nvPr/>
        </p:nvCxnSpPr>
        <p:spPr>
          <a:xfrm flipV="1">
            <a:off x="3523169" y="5805419"/>
            <a:ext cx="217352" cy="8508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文字方塊 252"/>
          <p:cNvSpPr txBox="1"/>
          <p:nvPr/>
        </p:nvSpPr>
        <p:spPr>
          <a:xfrm>
            <a:off x="205781" y="4369800"/>
            <a:ext cx="582211" cy="2616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sz="1100" dirty="0" smtClean="0"/>
              <a:t>Class A</a:t>
            </a:r>
            <a:endParaRPr lang="zh-TW" altLang="en-US" sz="1100" dirty="0"/>
          </a:p>
        </p:txBody>
      </p:sp>
      <p:sp>
        <p:nvSpPr>
          <p:cNvPr id="254" name="文字方塊 253"/>
          <p:cNvSpPr txBox="1"/>
          <p:nvPr/>
        </p:nvSpPr>
        <p:spPr>
          <a:xfrm>
            <a:off x="476776" y="5635458"/>
            <a:ext cx="582211" cy="2616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sz="1100" dirty="0" smtClean="0"/>
              <a:t>Class A</a:t>
            </a:r>
            <a:endParaRPr lang="zh-TW" altLang="en-US" sz="1100" dirty="0"/>
          </a:p>
        </p:txBody>
      </p:sp>
      <p:sp>
        <p:nvSpPr>
          <p:cNvPr id="255" name="文字方塊 254"/>
          <p:cNvSpPr txBox="1"/>
          <p:nvPr/>
        </p:nvSpPr>
        <p:spPr>
          <a:xfrm>
            <a:off x="1519903" y="4361274"/>
            <a:ext cx="591829" cy="2616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sz="1100" dirty="0" smtClean="0"/>
              <a:t>Class B</a:t>
            </a:r>
            <a:endParaRPr lang="zh-TW" altLang="en-US" sz="1100" dirty="0"/>
          </a:p>
        </p:txBody>
      </p:sp>
      <p:sp>
        <p:nvSpPr>
          <p:cNvPr id="256" name="文字方塊 255"/>
          <p:cNvSpPr txBox="1"/>
          <p:nvPr/>
        </p:nvSpPr>
        <p:spPr>
          <a:xfrm>
            <a:off x="3544071" y="4781131"/>
            <a:ext cx="579005" cy="2616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sz="1100" smtClean="0"/>
              <a:t>??????</a:t>
            </a:r>
            <a:endParaRPr lang="zh-TW" altLang="en-US" sz="1100" dirty="0"/>
          </a:p>
        </p:txBody>
      </p:sp>
      <p:sp>
        <p:nvSpPr>
          <p:cNvPr id="257" name="橢圓 256"/>
          <p:cNvSpPr/>
          <p:nvPr/>
        </p:nvSpPr>
        <p:spPr>
          <a:xfrm>
            <a:off x="7683533" y="4509394"/>
            <a:ext cx="148167" cy="16216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8" name="橢圓 257"/>
          <p:cNvSpPr/>
          <p:nvPr/>
        </p:nvSpPr>
        <p:spPr>
          <a:xfrm>
            <a:off x="7972453" y="4591981"/>
            <a:ext cx="148167" cy="16216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9" name="橢圓 258"/>
          <p:cNvSpPr/>
          <p:nvPr/>
        </p:nvSpPr>
        <p:spPr>
          <a:xfrm>
            <a:off x="7704699" y="4797297"/>
            <a:ext cx="148167" cy="16216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0" name="橢圓 259"/>
          <p:cNvSpPr/>
          <p:nvPr/>
        </p:nvSpPr>
        <p:spPr>
          <a:xfrm>
            <a:off x="7972452" y="4878381"/>
            <a:ext cx="148167" cy="16216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1" name="橢圓 260"/>
          <p:cNvSpPr/>
          <p:nvPr/>
        </p:nvSpPr>
        <p:spPr>
          <a:xfrm>
            <a:off x="7783015" y="5031430"/>
            <a:ext cx="148167" cy="16216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2" name="橢圓 261"/>
          <p:cNvSpPr/>
          <p:nvPr/>
        </p:nvSpPr>
        <p:spPr>
          <a:xfrm>
            <a:off x="9001792" y="4566833"/>
            <a:ext cx="148167" cy="16216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3" name="橢圓 262"/>
          <p:cNvSpPr/>
          <p:nvPr/>
        </p:nvSpPr>
        <p:spPr>
          <a:xfrm>
            <a:off x="9001792" y="4839154"/>
            <a:ext cx="148167" cy="16216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4" name="橢圓 263"/>
          <p:cNvSpPr/>
          <p:nvPr/>
        </p:nvSpPr>
        <p:spPr>
          <a:xfrm>
            <a:off x="9232510" y="4657645"/>
            <a:ext cx="148167" cy="16216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5" name="橢圓 264"/>
          <p:cNvSpPr/>
          <p:nvPr/>
        </p:nvSpPr>
        <p:spPr>
          <a:xfrm>
            <a:off x="9287173" y="4988658"/>
            <a:ext cx="148167" cy="16216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6" name="橢圓 265"/>
          <p:cNvSpPr/>
          <p:nvPr/>
        </p:nvSpPr>
        <p:spPr>
          <a:xfrm>
            <a:off x="8752019" y="4700793"/>
            <a:ext cx="148167" cy="16216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7" name="橢圓 266"/>
          <p:cNvSpPr/>
          <p:nvPr/>
        </p:nvSpPr>
        <p:spPr>
          <a:xfrm>
            <a:off x="8900186" y="5069742"/>
            <a:ext cx="148167" cy="16216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8" name="橢圓 267"/>
          <p:cNvSpPr/>
          <p:nvPr/>
        </p:nvSpPr>
        <p:spPr>
          <a:xfrm>
            <a:off x="8057117" y="5737096"/>
            <a:ext cx="148167" cy="16216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9" name="橢圓 268"/>
          <p:cNvSpPr/>
          <p:nvPr/>
        </p:nvSpPr>
        <p:spPr>
          <a:xfrm>
            <a:off x="8225399" y="5931829"/>
            <a:ext cx="148167" cy="16216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0" name="橢圓 269"/>
          <p:cNvSpPr/>
          <p:nvPr/>
        </p:nvSpPr>
        <p:spPr>
          <a:xfrm>
            <a:off x="8286782" y="5657348"/>
            <a:ext cx="148167" cy="16216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1" name="橢圓 270"/>
          <p:cNvSpPr/>
          <p:nvPr/>
        </p:nvSpPr>
        <p:spPr>
          <a:xfrm>
            <a:off x="7755432" y="6012913"/>
            <a:ext cx="148167" cy="16216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2" name="橢圓 271"/>
          <p:cNvSpPr/>
          <p:nvPr/>
        </p:nvSpPr>
        <p:spPr>
          <a:xfrm>
            <a:off x="7983033" y="6283846"/>
            <a:ext cx="148167" cy="16216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3" name="橢圓 272"/>
          <p:cNvSpPr/>
          <p:nvPr/>
        </p:nvSpPr>
        <p:spPr>
          <a:xfrm>
            <a:off x="8342927" y="6358450"/>
            <a:ext cx="148167" cy="16216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4" name="橢圓 273"/>
          <p:cNvSpPr/>
          <p:nvPr/>
        </p:nvSpPr>
        <p:spPr>
          <a:xfrm>
            <a:off x="8491094" y="6064056"/>
            <a:ext cx="148167" cy="16216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5" name="橢圓 274"/>
          <p:cNvSpPr/>
          <p:nvPr/>
        </p:nvSpPr>
        <p:spPr>
          <a:xfrm>
            <a:off x="9826800" y="5558191"/>
            <a:ext cx="148167" cy="16216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6" name="橢圓 275"/>
          <p:cNvSpPr/>
          <p:nvPr/>
        </p:nvSpPr>
        <p:spPr>
          <a:xfrm>
            <a:off x="9709435" y="5840180"/>
            <a:ext cx="148167" cy="16216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7" name="橢圓 276"/>
          <p:cNvSpPr/>
          <p:nvPr/>
        </p:nvSpPr>
        <p:spPr>
          <a:xfrm>
            <a:off x="9937103" y="5813822"/>
            <a:ext cx="148167" cy="16216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8" name="橢圓 277"/>
          <p:cNvSpPr/>
          <p:nvPr/>
        </p:nvSpPr>
        <p:spPr>
          <a:xfrm>
            <a:off x="10166782" y="4854574"/>
            <a:ext cx="148167" cy="16216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9" name="橢圓 278"/>
          <p:cNvSpPr/>
          <p:nvPr/>
        </p:nvSpPr>
        <p:spPr>
          <a:xfrm>
            <a:off x="9879015" y="5227795"/>
            <a:ext cx="148167" cy="16216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0" name="橢圓 279"/>
          <p:cNvSpPr/>
          <p:nvPr/>
        </p:nvSpPr>
        <p:spPr>
          <a:xfrm>
            <a:off x="10031415" y="5380195"/>
            <a:ext cx="148167" cy="16216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1" name="橢圓 280"/>
          <p:cNvSpPr/>
          <p:nvPr/>
        </p:nvSpPr>
        <p:spPr>
          <a:xfrm>
            <a:off x="10415601" y="5146711"/>
            <a:ext cx="148167" cy="16216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2" name="橢圓 281"/>
          <p:cNvSpPr/>
          <p:nvPr/>
        </p:nvSpPr>
        <p:spPr>
          <a:xfrm>
            <a:off x="10182675" y="5164113"/>
            <a:ext cx="148167" cy="16216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3" name="橢圓 282"/>
          <p:cNvSpPr/>
          <p:nvPr/>
        </p:nvSpPr>
        <p:spPr>
          <a:xfrm>
            <a:off x="10240865" y="5550533"/>
            <a:ext cx="148167" cy="16216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4" name="橢圓 283"/>
          <p:cNvSpPr/>
          <p:nvPr/>
        </p:nvSpPr>
        <p:spPr>
          <a:xfrm>
            <a:off x="10267434" y="5901520"/>
            <a:ext cx="148167" cy="16216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5" name="橢圓 284"/>
          <p:cNvSpPr/>
          <p:nvPr/>
        </p:nvSpPr>
        <p:spPr>
          <a:xfrm>
            <a:off x="10256758" y="6194149"/>
            <a:ext cx="148167" cy="16216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6" name="橢圓 285"/>
          <p:cNvSpPr/>
          <p:nvPr/>
        </p:nvSpPr>
        <p:spPr>
          <a:xfrm>
            <a:off x="9947688" y="6403171"/>
            <a:ext cx="148167" cy="16216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7" name="橢圓 286"/>
          <p:cNvSpPr/>
          <p:nvPr/>
        </p:nvSpPr>
        <p:spPr>
          <a:xfrm>
            <a:off x="10424684" y="6403171"/>
            <a:ext cx="148167" cy="16216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8" name="橢圓 287"/>
          <p:cNvSpPr/>
          <p:nvPr/>
        </p:nvSpPr>
        <p:spPr>
          <a:xfrm>
            <a:off x="10611254" y="5759096"/>
            <a:ext cx="148167" cy="16216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9" name="橢圓 288"/>
          <p:cNvSpPr/>
          <p:nvPr/>
        </p:nvSpPr>
        <p:spPr>
          <a:xfrm>
            <a:off x="10763654" y="5911496"/>
            <a:ext cx="148167" cy="16216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0" name="橢圓 289"/>
          <p:cNvSpPr/>
          <p:nvPr/>
        </p:nvSpPr>
        <p:spPr>
          <a:xfrm>
            <a:off x="10882584" y="5739352"/>
            <a:ext cx="148167" cy="16216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1" name="橢圓 290"/>
          <p:cNvSpPr/>
          <p:nvPr/>
        </p:nvSpPr>
        <p:spPr>
          <a:xfrm>
            <a:off x="10674885" y="5493047"/>
            <a:ext cx="148167" cy="16216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92" name="直線接點 291"/>
          <p:cNvCxnSpPr>
            <a:stCxn id="257" idx="4"/>
            <a:endCxn id="259" idx="0"/>
          </p:cNvCxnSpPr>
          <p:nvPr/>
        </p:nvCxnSpPr>
        <p:spPr>
          <a:xfrm>
            <a:off x="7757617" y="4671562"/>
            <a:ext cx="21166" cy="1257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直線接點 292"/>
          <p:cNvCxnSpPr>
            <a:stCxn id="258" idx="4"/>
            <a:endCxn id="260" idx="0"/>
          </p:cNvCxnSpPr>
          <p:nvPr/>
        </p:nvCxnSpPr>
        <p:spPr>
          <a:xfrm flipH="1">
            <a:off x="8046536" y="4754149"/>
            <a:ext cx="1" cy="1242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直線接點 293"/>
          <p:cNvCxnSpPr>
            <a:stCxn id="259" idx="6"/>
            <a:endCxn id="260" idx="2"/>
          </p:cNvCxnSpPr>
          <p:nvPr/>
        </p:nvCxnSpPr>
        <p:spPr>
          <a:xfrm>
            <a:off x="7852866" y="4878381"/>
            <a:ext cx="119586" cy="810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直線接點 294"/>
          <p:cNvCxnSpPr>
            <a:stCxn id="261" idx="7"/>
            <a:endCxn id="260" idx="3"/>
          </p:cNvCxnSpPr>
          <p:nvPr/>
        </p:nvCxnSpPr>
        <p:spPr>
          <a:xfrm flipV="1">
            <a:off x="7909483" y="5016800"/>
            <a:ext cx="84668" cy="3837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直線接點 295"/>
          <p:cNvCxnSpPr>
            <a:stCxn id="259" idx="7"/>
            <a:endCxn id="258" idx="3"/>
          </p:cNvCxnSpPr>
          <p:nvPr/>
        </p:nvCxnSpPr>
        <p:spPr>
          <a:xfrm flipV="1">
            <a:off x="7831167" y="4730400"/>
            <a:ext cx="162985" cy="906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直線接點 296"/>
          <p:cNvCxnSpPr>
            <a:stCxn id="268" idx="7"/>
            <a:endCxn id="270" idx="2"/>
          </p:cNvCxnSpPr>
          <p:nvPr/>
        </p:nvCxnSpPr>
        <p:spPr>
          <a:xfrm flipV="1">
            <a:off x="8183585" y="5738432"/>
            <a:ext cx="103197" cy="2241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直線接點 297"/>
          <p:cNvCxnSpPr>
            <a:stCxn id="269" idx="7"/>
            <a:endCxn id="270" idx="4"/>
          </p:cNvCxnSpPr>
          <p:nvPr/>
        </p:nvCxnSpPr>
        <p:spPr>
          <a:xfrm flipV="1">
            <a:off x="8351867" y="5819516"/>
            <a:ext cx="8999" cy="1360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直線接點 298"/>
          <p:cNvCxnSpPr>
            <a:stCxn id="269" idx="5"/>
            <a:endCxn id="273" idx="0"/>
          </p:cNvCxnSpPr>
          <p:nvPr/>
        </p:nvCxnSpPr>
        <p:spPr>
          <a:xfrm>
            <a:off x="8351867" y="6070248"/>
            <a:ext cx="65144" cy="28820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直線接點 299"/>
          <p:cNvCxnSpPr>
            <a:stCxn id="270" idx="5"/>
            <a:endCxn id="274" idx="1"/>
          </p:cNvCxnSpPr>
          <p:nvPr/>
        </p:nvCxnSpPr>
        <p:spPr>
          <a:xfrm>
            <a:off x="8413250" y="5795767"/>
            <a:ext cx="99543" cy="2920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直線接點 300"/>
          <p:cNvCxnSpPr>
            <a:stCxn id="268" idx="5"/>
            <a:endCxn id="269" idx="1"/>
          </p:cNvCxnSpPr>
          <p:nvPr/>
        </p:nvCxnSpPr>
        <p:spPr>
          <a:xfrm>
            <a:off x="8183585" y="5875515"/>
            <a:ext cx="63513" cy="8006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直線接點 301"/>
          <p:cNvCxnSpPr>
            <a:stCxn id="268" idx="3"/>
            <a:endCxn id="271" idx="7"/>
          </p:cNvCxnSpPr>
          <p:nvPr/>
        </p:nvCxnSpPr>
        <p:spPr>
          <a:xfrm flipH="1">
            <a:off x="7881900" y="5875515"/>
            <a:ext cx="196916" cy="1611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直線接點 302"/>
          <p:cNvCxnSpPr>
            <a:stCxn id="269" idx="3"/>
            <a:endCxn id="272" idx="7"/>
          </p:cNvCxnSpPr>
          <p:nvPr/>
        </p:nvCxnSpPr>
        <p:spPr>
          <a:xfrm flipH="1">
            <a:off x="8109501" y="6070248"/>
            <a:ext cx="137597" cy="2373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直線接點 303"/>
          <p:cNvCxnSpPr>
            <a:stCxn id="273" idx="2"/>
            <a:endCxn id="272" idx="6"/>
          </p:cNvCxnSpPr>
          <p:nvPr/>
        </p:nvCxnSpPr>
        <p:spPr>
          <a:xfrm flipH="1" flipV="1">
            <a:off x="8131200" y="6364930"/>
            <a:ext cx="211727" cy="7460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直線接點 304"/>
          <p:cNvCxnSpPr>
            <a:stCxn id="271" idx="6"/>
            <a:endCxn id="273" idx="1"/>
          </p:cNvCxnSpPr>
          <p:nvPr/>
        </p:nvCxnSpPr>
        <p:spPr>
          <a:xfrm>
            <a:off x="7903599" y="6093997"/>
            <a:ext cx="461027" cy="28820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直線接點 305"/>
          <p:cNvCxnSpPr>
            <a:stCxn id="263" idx="2"/>
            <a:endCxn id="266" idx="5"/>
          </p:cNvCxnSpPr>
          <p:nvPr/>
        </p:nvCxnSpPr>
        <p:spPr>
          <a:xfrm flipH="1" flipV="1">
            <a:off x="8878487" y="4839212"/>
            <a:ext cx="123305" cy="810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線接點 306"/>
          <p:cNvCxnSpPr>
            <a:stCxn id="263" idx="0"/>
            <a:endCxn id="262" idx="4"/>
          </p:cNvCxnSpPr>
          <p:nvPr/>
        </p:nvCxnSpPr>
        <p:spPr>
          <a:xfrm flipV="1">
            <a:off x="9075876" y="4729001"/>
            <a:ext cx="0" cy="11015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直線接點 307"/>
          <p:cNvCxnSpPr>
            <a:stCxn id="263" idx="6"/>
            <a:endCxn id="264" idx="3"/>
          </p:cNvCxnSpPr>
          <p:nvPr/>
        </p:nvCxnSpPr>
        <p:spPr>
          <a:xfrm flipV="1">
            <a:off x="9149959" y="4796064"/>
            <a:ext cx="104250" cy="124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直線接點 308"/>
          <p:cNvCxnSpPr>
            <a:stCxn id="265" idx="0"/>
            <a:endCxn id="264" idx="4"/>
          </p:cNvCxnSpPr>
          <p:nvPr/>
        </p:nvCxnSpPr>
        <p:spPr>
          <a:xfrm flipH="1" flipV="1">
            <a:off x="9306594" y="4819813"/>
            <a:ext cx="54663" cy="16884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直線接點 309"/>
          <p:cNvCxnSpPr>
            <a:stCxn id="265" idx="2"/>
            <a:endCxn id="267" idx="6"/>
          </p:cNvCxnSpPr>
          <p:nvPr/>
        </p:nvCxnSpPr>
        <p:spPr>
          <a:xfrm flipH="1">
            <a:off x="9048353" y="5069742"/>
            <a:ext cx="238820" cy="810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直線接點 310"/>
          <p:cNvCxnSpPr>
            <a:stCxn id="265" idx="1"/>
            <a:endCxn id="262" idx="5"/>
          </p:cNvCxnSpPr>
          <p:nvPr/>
        </p:nvCxnSpPr>
        <p:spPr>
          <a:xfrm flipH="1" flipV="1">
            <a:off x="9128260" y="4705252"/>
            <a:ext cx="180612" cy="3071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直線接點 311"/>
          <p:cNvCxnSpPr>
            <a:stCxn id="282" idx="0"/>
            <a:endCxn id="278" idx="4"/>
          </p:cNvCxnSpPr>
          <p:nvPr/>
        </p:nvCxnSpPr>
        <p:spPr>
          <a:xfrm flipH="1" flipV="1">
            <a:off x="10240866" y="5016742"/>
            <a:ext cx="15893" cy="14737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直線接點 312"/>
          <p:cNvCxnSpPr>
            <a:stCxn id="283" idx="7"/>
            <a:endCxn id="281" idx="5"/>
          </p:cNvCxnSpPr>
          <p:nvPr/>
        </p:nvCxnSpPr>
        <p:spPr>
          <a:xfrm flipV="1">
            <a:off x="10367333" y="5285130"/>
            <a:ext cx="174736" cy="28915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直線接點 313"/>
          <p:cNvCxnSpPr>
            <a:stCxn id="281" idx="1"/>
            <a:endCxn id="278" idx="5"/>
          </p:cNvCxnSpPr>
          <p:nvPr/>
        </p:nvCxnSpPr>
        <p:spPr>
          <a:xfrm flipH="1" flipV="1">
            <a:off x="10293250" y="4992993"/>
            <a:ext cx="144050" cy="17746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直線接點 314"/>
          <p:cNvCxnSpPr>
            <a:stCxn id="291" idx="5"/>
            <a:endCxn id="290" idx="1"/>
          </p:cNvCxnSpPr>
          <p:nvPr/>
        </p:nvCxnSpPr>
        <p:spPr>
          <a:xfrm>
            <a:off x="10801353" y="5631466"/>
            <a:ext cx="102930" cy="1316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直線接點 315"/>
          <p:cNvCxnSpPr>
            <a:stCxn id="279" idx="7"/>
            <a:endCxn id="278" idx="3"/>
          </p:cNvCxnSpPr>
          <p:nvPr/>
        </p:nvCxnSpPr>
        <p:spPr>
          <a:xfrm flipV="1">
            <a:off x="10005483" y="4992993"/>
            <a:ext cx="182998" cy="2585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直線接點 316"/>
          <p:cNvCxnSpPr>
            <a:stCxn id="279" idx="6"/>
            <a:endCxn id="282" idx="2"/>
          </p:cNvCxnSpPr>
          <p:nvPr/>
        </p:nvCxnSpPr>
        <p:spPr>
          <a:xfrm flipV="1">
            <a:off x="10027182" y="5245197"/>
            <a:ext cx="155493" cy="6368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直線接點 317"/>
          <p:cNvCxnSpPr>
            <a:stCxn id="279" idx="5"/>
            <a:endCxn id="280" idx="1"/>
          </p:cNvCxnSpPr>
          <p:nvPr/>
        </p:nvCxnSpPr>
        <p:spPr>
          <a:xfrm>
            <a:off x="10005483" y="5366214"/>
            <a:ext cx="47631" cy="3773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直線接點 318"/>
          <p:cNvCxnSpPr>
            <a:stCxn id="282" idx="4"/>
            <a:endCxn id="280" idx="7"/>
          </p:cNvCxnSpPr>
          <p:nvPr/>
        </p:nvCxnSpPr>
        <p:spPr>
          <a:xfrm flipH="1">
            <a:off x="10157883" y="5326281"/>
            <a:ext cx="98876" cy="7766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直線接點 319"/>
          <p:cNvCxnSpPr>
            <a:stCxn id="283" idx="0"/>
            <a:endCxn id="282" idx="5"/>
          </p:cNvCxnSpPr>
          <p:nvPr/>
        </p:nvCxnSpPr>
        <p:spPr>
          <a:xfrm flipH="1" flipV="1">
            <a:off x="10309143" y="5302532"/>
            <a:ext cx="5806" cy="2480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直線接點 320"/>
          <p:cNvCxnSpPr>
            <a:stCxn id="283" idx="2"/>
            <a:endCxn id="275" idx="6"/>
          </p:cNvCxnSpPr>
          <p:nvPr/>
        </p:nvCxnSpPr>
        <p:spPr>
          <a:xfrm flipH="1">
            <a:off x="9974967" y="5631617"/>
            <a:ext cx="265898" cy="765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直線接點 321"/>
          <p:cNvCxnSpPr>
            <a:stCxn id="275" idx="7"/>
            <a:endCxn id="280" idx="3"/>
          </p:cNvCxnSpPr>
          <p:nvPr/>
        </p:nvCxnSpPr>
        <p:spPr>
          <a:xfrm flipV="1">
            <a:off x="9953268" y="5518614"/>
            <a:ext cx="99846" cy="633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直線接點 322"/>
          <p:cNvCxnSpPr>
            <a:stCxn id="276" idx="7"/>
            <a:endCxn id="275" idx="4"/>
          </p:cNvCxnSpPr>
          <p:nvPr/>
        </p:nvCxnSpPr>
        <p:spPr>
          <a:xfrm flipV="1">
            <a:off x="9835903" y="5720359"/>
            <a:ext cx="64981" cy="14357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直線接點 323"/>
          <p:cNvCxnSpPr>
            <a:stCxn id="277" idx="0"/>
            <a:endCxn id="275" idx="5"/>
          </p:cNvCxnSpPr>
          <p:nvPr/>
        </p:nvCxnSpPr>
        <p:spPr>
          <a:xfrm flipH="1" flipV="1">
            <a:off x="9953268" y="5696610"/>
            <a:ext cx="57919" cy="1172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直線接點 324"/>
          <p:cNvCxnSpPr>
            <a:stCxn id="277" idx="7"/>
            <a:endCxn id="283" idx="3"/>
          </p:cNvCxnSpPr>
          <p:nvPr/>
        </p:nvCxnSpPr>
        <p:spPr>
          <a:xfrm flipV="1">
            <a:off x="10063571" y="5688952"/>
            <a:ext cx="198993" cy="14861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直線接點 325"/>
          <p:cNvCxnSpPr>
            <a:stCxn id="284" idx="0"/>
            <a:endCxn id="283" idx="4"/>
          </p:cNvCxnSpPr>
          <p:nvPr/>
        </p:nvCxnSpPr>
        <p:spPr>
          <a:xfrm flipH="1" flipV="1">
            <a:off x="10314949" y="5712701"/>
            <a:ext cx="26569" cy="18881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直線接點 326"/>
          <p:cNvCxnSpPr>
            <a:stCxn id="285" idx="0"/>
            <a:endCxn id="284" idx="4"/>
          </p:cNvCxnSpPr>
          <p:nvPr/>
        </p:nvCxnSpPr>
        <p:spPr>
          <a:xfrm flipV="1">
            <a:off x="10330842" y="6063688"/>
            <a:ext cx="10676" cy="1304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直線接點 327"/>
          <p:cNvCxnSpPr>
            <a:stCxn id="285" idx="3"/>
            <a:endCxn id="286" idx="7"/>
          </p:cNvCxnSpPr>
          <p:nvPr/>
        </p:nvCxnSpPr>
        <p:spPr>
          <a:xfrm flipH="1">
            <a:off x="10074156" y="6332568"/>
            <a:ext cx="204301" cy="9435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直線接點 328"/>
          <p:cNvCxnSpPr>
            <a:stCxn id="287" idx="2"/>
            <a:endCxn id="286" idx="6"/>
          </p:cNvCxnSpPr>
          <p:nvPr/>
        </p:nvCxnSpPr>
        <p:spPr>
          <a:xfrm flipH="1">
            <a:off x="10095855" y="6484255"/>
            <a:ext cx="32882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直線接點 329"/>
          <p:cNvCxnSpPr>
            <a:stCxn id="287" idx="1"/>
            <a:endCxn id="285" idx="5"/>
          </p:cNvCxnSpPr>
          <p:nvPr/>
        </p:nvCxnSpPr>
        <p:spPr>
          <a:xfrm flipH="1" flipV="1">
            <a:off x="10383226" y="6332568"/>
            <a:ext cx="63157" cy="9435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直線接點 330"/>
          <p:cNvCxnSpPr>
            <a:stCxn id="287" idx="0"/>
            <a:endCxn id="284" idx="5"/>
          </p:cNvCxnSpPr>
          <p:nvPr/>
        </p:nvCxnSpPr>
        <p:spPr>
          <a:xfrm flipH="1" flipV="1">
            <a:off x="10393902" y="6039939"/>
            <a:ext cx="104866" cy="3632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直線接點 331"/>
          <p:cNvCxnSpPr>
            <a:stCxn id="286" idx="0"/>
            <a:endCxn id="284" idx="3"/>
          </p:cNvCxnSpPr>
          <p:nvPr/>
        </p:nvCxnSpPr>
        <p:spPr>
          <a:xfrm flipV="1">
            <a:off x="10021772" y="6039939"/>
            <a:ext cx="267361" cy="3632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直線接點 332"/>
          <p:cNvCxnSpPr>
            <a:stCxn id="283" idx="5"/>
            <a:endCxn id="288" idx="2"/>
          </p:cNvCxnSpPr>
          <p:nvPr/>
        </p:nvCxnSpPr>
        <p:spPr>
          <a:xfrm>
            <a:off x="10367333" y="5688952"/>
            <a:ext cx="243921" cy="1512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直線接點 333"/>
          <p:cNvCxnSpPr>
            <a:stCxn id="283" idx="6"/>
            <a:endCxn id="291" idx="2"/>
          </p:cNvCxnSpPr>
          <p:nvPr/>
        </p:nvCxnSpPr>
        <p:spPr>
          <a:xfrm flipV="1">
            <a:off x="10389032" y="5574131"/>
            <a:ext cx="285853" cy="5748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直線接點 334"/>
          <p:cNvCxnSpPr>
            <a:stCxn id="288" idx="6"/>
            <a:endCxn id="290" idx="2"/>
          </p:cNvCxnSpPr>
          <p:nvPr/>
        </p:nvCxnSpPr>
        <p:spPr>
          <a:xfrm flipV="1">
            <a:off x="10759421" y="5820436"/>
            <a:ext cx="123163" cy="197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直線接點 335"/>
          <p:cNvCxnSpPr>
            <a:stCxn id="288" idx="5"/>
            <a:endCxn id="289" idx="1"/>
          </p:cNvCxnSpPr>
          <p:nvPr/>
        </p:nvCxnSpPr>
        <p:spPr>
          <a:xfrm>
            <a:off x="10737722" y="5897515"/>
            <a:ext cx="47631" cy="3773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直線接點 336"/>
          <p:cNvCxnSpPr>
            <a:stCxn id="284" idx="7"/>
            <a:endCxn id="288" idx="2"/>
          </p:cNvCxnSpPr>
          <p:nvPr/>
        </p:nvCxnSpPr>
        <p:spPr>
          <a:xfrm flipV="1">
            <a:off x="10393902" y="5840180"/>
            <a:ext cx="217352" cy="8508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" name="文字方塊 337"/>
          <p:cNvSpPr txBox="1"/>
          <p:nvPr/>
        </p:nvSpPr>
        <p:spPr>
          <a:xfrm>
            <a:off x="7076514" y="4404561"/>
            <a:ext cx="582211" cy="2616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sz="1100" dirty="0" smtClean="0"/>
              <a:t>Class A</a:t>
            </a:r>
            <a:endParaRPr lang="zh-TW" altLang="en-US" sz="1100" dirty="0"/>
          </a:p>
        </p:txBody>
      </p:sp>
      <p:sp>
        <p:nvSpPr>
          <p:cNvPr id="339" name="文字方塊 338"/>
          <p:cNvSpPr txBox="1"/>
          <p:nvPr/>
        </p:nvSpPr>
        <p:spPr>
          <a:xfrm>
            <a:off x="7347509" y="5670219"/>
            <a:ext cx="582211" cy="2616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sz="1100" dirty="0" smtClean="0"/>
              <a:t>Class A</a:t>
            </a:r>
            <a:endParaRPr lang="zh-TW" altLang="en-US" sz="1100" dirty="0"/>
          </a:p>
        </p:txBody>
      </p:sp>
      <p:sp>
        <p:nvSpPr>
          <p:cNvPr id="340" name="文字方塊 339"/>
          <p:cNvSpPr txBox="1"/>
          <p:nvPr/>
        </p:nvSpPr>
        <p:spPr>
          <a:xfrm>
            <a:off x="8390636" y="4396035"/>
            <a:ext cx="591829" cy="2616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sz="1100" dirty="0" smtClean="0"/>
              <a:t>Class B</a:t>
            </a:r>
            <a:endParaRPr lang="zh-TW" altLang="en-US" sz="1100" dirty="0"/>
          </a:p>
        </p:txBody>
      </p:sp>
      <p:sp>
        <p:nvSpPr>
          <p:cNvPr id="341" name="文字方塊 340"/>
          <p:cNvSpPr txBox="1"/>
          <p:nvPr/>
        </p:nvSpPr>
        <p:spPr>
          <a:xfrm>
            <a:off x="10414804" y="4815892"/>
            <a:ext cx="582211" cy="2616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sz="1100" dirty="0" smtClean="0">
                <a:solidFill>
                  <a:srgbClr val="FF0000"/>
                </a:solidFill>
              </a:rPr>
              <a:t>Class A</a:t>
            </a:r>
            <a:endParaRPr lang="zh-TW" altLang="en-US" sz="1100" dirty="0">
              <a:solidFill>
                <a:srgbClr val="FF0000"/>
              </a:solidFill>
            </a:endParaRPr>
          </a:p>
        </p:txBody>
      </p:sp>
      <p:cxnSp>
        <p:nvCxnSpPr>
          <p:cNvPr id="343" name="直線單箭頭接點 342"/>
          <p:cNvCxnSpPr/>
          <p:nvPr/>
        </p:nvCxnSpPr>
        <p:spPr>
          <a:xfrm>
            <a:off x="5093216" y="5469954"/>
            <a:ext cx="187675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4" name="文字方塊 343"/>
          <p:cNvSpPr txBox="1"/>
          <p:nvPr/>
        </p:nvSpPr>
        <p:spPr>
          <a:xfrm>
            <a:off x="5499233" y="5129352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modeling</a:t>
            </a:r>
            <a:endParaRPr lang="zh-TW" altLang="en-US" dirty="0"/>
          </a:p>
        </p:txBody>
      </p:sp>
      <p:sp>
        <p:nvSpPr>
          <p:cNvPr id="345" name="圓角矩形 344"/>
          <p:cNvSpPr/>
          <p:nvPr/>
        </p:nvSpPr>
        <p:spPr>
          <a:xfrm>
            <a:off x="444111" y="1592400"/>
            <a:ext cx="4622162" cy="221773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6" name="文字方塊 345"/>
          <p:cNvSpPr txBox="1"/>
          <p:nvPr/>
        </p:nvSpPr>
        <p:spPr>
          <a:xfrm>
            <a:off x="5035708" y="3421907"/>
            <a:ext cx="927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Training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49" name="圓角矩形 348"/>
          <p:cNvSpPr/>
          <p:nvPr/>
        </p:nvSpPr>
        <p:spPr>
          <a:xfrm>
            <a:off x="77401" y="4326158"/>
            <a:ext cx="2648072" cy="221773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0" name="文字方塊 349"/>
          <p:cNvSpPr txBox="1"/>
          <p:nvPr/>
        </p:nvSpPr>
        <p:spPr>
          <a:xfrm>
            <a:off x="2057514" y="6494944"/>
            <a:ext cx="927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Training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8396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6" dur="5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1"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4"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9" dur="5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2" dur="5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3" grpId="0"/>
      <p:bldP spid="253" grpId="0" animBg="1"/>
      <p:bldP spid="254" grpId="0" animBg="1"/>
      <p:bldP spid="255" grpId="0" animBg="1"/>
      <p:bldP spid="256" grpId="0" animBg="1"/>
      <p:bldP spid="257" grpId="0" animBg="1"/>
      <p:bldP spid="258" grpId="0" animBg="1"/>
      <p:bldP spid="259" grpId="0" animBg="1"/>
      <p:bldP spid="260" grpId="0" animBg="1"/>
      <p:bldP spid="261" grpId="0" animBg="1"/>
      <p:bldP spid="262" grpId="0" animBg="1"/>
      <p:bldP spid="263" grpId="0" animBg="1"/>
      <p:bldP spid="264" grpId="0" animBg="1"/>
      <p:bldP spid="265" grpId="0" animBg="1"/>
      <p:bldP spid="266" grpId="0" animBg="1"/>
      <p:bldP spid="267" grpId="0" animBg="1"/>
      <p:bldP spid="268" grpId="0" animBg="1"/>
      <p:bldP spid="269" grpId="0" animBg="1"/>
      <p:bldP spid="270" grpId="0" animBg="1"/>
      <p:bldP spid="271" grpId="0" animBg="1"/>
      <p:bldP spid="272" grpId="0" animBg="1"/>
      <p:bldP spid="273" grpId="0" animBg="1"/>
      <p:bldP spid="274" grpId="0" animBg="1"/>
      <p:bldP spid="275" grpId="0" animBg="1"/>
      <p:bldP spid="276" grpId="0" animBg="1"/>
      <p:bldP spid="277" grpId="0" animBg="1"/>
      <p:bldP spid="278" grpId="0" animBg="1"/>
      <p:bldP spid="279" grpId="0" animBg="1"/>
      <p:bldP spid="280" grpId="0" animBg="1"/>
      <p:bldP spid="281" grpId="0" animBg="1"/>
      <p:bldP spid="282" grpId="0" animBg="1"/>
      <p:bldP spid="283" grpId="0" animBg="1"/>
      <p:bldP spid="284" grpId="0" animBg="1"/>
      <p:bldP spid="285" grpId="0" animBg="1"/>
      <p:bldP spid="286" grpId="0" animBg="1"/>
      <p:bldP spid="287" grpId="0" animBg="1"/>
      <p:bldP spid="288" grpId="0" animBg="1"/>
      <p:bldP spid="289" grpId="0" animBg="1"/>
      <p:bldP spid="290" grpId="0" animBg="1"/>
      <p:bldP spid="291" grpId="0" animBg="1"/>
      <p:bldP spid="338" grpId="0" animBg="1"/>
      <p:bldP spid="339" grpId="0" animBg="1"/>
      <p:bldP spid="340" grpId="0" animBg="1"/>
      <p:bldP spid="341" grpId="0" animBg="1"/>
      <p:bldP spid="344" grpId="0"/>
      <p:bldP spid="345" grpId="0" animBg="1"/>
      <p:bldP spid="346" grpId="0"/>
      <p:bldP spid="349" grpId="0" animBg="1"/>
      <p:bldP spid="35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圓角矩形 421"/>
          <p:cNvSpPr/>
          <p:nvPr/>
        </p:nvSpPr>
        <p:spPr>
          <a:xfrm>
            <a:off x="5895290" y="4060426"/>
            <a:ext cx="978196" cy="986702"/>
          </a:xfrm>
          <a:prstGeom prst="roundRect">
            <a:avLst/>
          </a:prstGeom>
          <a:solidFill>
            <a:srgbClr val="4472C4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90" name="圓角矩形 489"/>
          <p:cNvSpPr/>
          <p:nvPr/>
        </p:nvSpPr>
        <p:spPr>
          <a:xfrm>
            <a:off x="7046805" y="2917623"/>
            <a:ext cx="978196" cy="986702"/>
          </a:xfrm>
          <a:prstGeom prst="roundRect">
            <a:avLst/>
          </a:prstGeom>
          <a:solidFill>
            <a:srgbClr val="70AD47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4" name="圓角矩形 523"/>
          <p:cNvSpPr/>
          <p:nvPr/>
        </p:nvSpPr>
        <p:spPr>
          <a:xfrm>
            <a:off x="8255733" y="1762701"/>
            <a:ext cx="978196" cy="986702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537540" y="2210330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621537" y="2481815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789532" y="2151671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929881" y="2390015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307168" y="1894898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621536" y="1846869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215373" y="2220955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>
            <a:off x="295115" y="2462482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9" name="直線接點 18"/>
          <p:cNvCxnSpPr>
            <a:stCxn id="12" idx="4"/>
            <a:endCxn id="14" idx="0"/>
          </p:cNvCxnSpPr>
          <p:nvPr/>
        </p:nvCxnSpPr>
        <p:spPr>
          <a:xfrm flipH="1">
            <a:off x="299371" y="2063958"/>
            <a:ext cx="91795" cy="1569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>
            <a:stCxn id="13" idx="4"/>
            <a:endCxn id="7" idx="0"/>
          </p:cNvCxnSpPr>
          <p:nvPr/>
        </p:nvCxnSpPr>
        <p:spPr>
          <a:xfrm flipH="1">
            <a:off x="621538" y="2015929"/>
            <a:ext cx="83996" cy="1944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>
            <a:stCxn id="13" idx="5"/>
            <a:endCxn id="10" idx="1"/>
          </p:cNvCxnSpPr>
          <p:nvPr/>
        </p:nvCxnSpPr>
        <p:spPr>
          <a:xfrm>
            <a:off x="764929" y="1991171"/>
            <a:ext cx="49205" cy="1852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>
            <a:stCxn id="11" idx="2"/>
            <a:endCxn id="9" idx="6"/>
          </p:cNvCxnSpPr>
          <p:nvPr/>
        </p:nvCxnSpPr>
        <p:spPr>
          <a:xfrm flipH="1">
            <a:off x="789532" y="2474545"/>
            <a:ext cx="140349" cy="91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>
            <a:stCxn id="10" idx="4"/>
            <a:endCxn id="9" idx="0"/>
          </p:cNvCxnSpPr>
          <p:nvPr/>
        </p:nvCxnSpPr>
        <p:spPr>
          <a:xfrm flipH="1">
            <a:off x="705535" y="2320731"/>
            <a:ext cx="167995" cy="1610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/>
          <p:cNvCxnSpPr>
            <a:stCxn id="7" idx="4"/>
            <a:endCxn id="9" idx="1"/>
          </p:cNvCxnSpPr>
          <p:nvPr/>
        </p:nvCxnSpPr>
        <p:spPr>
          <a:xfrm>
            <a:off x="621538" y="2379390"/>
            <a:ext cx="24601" cy="1271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/>
          <p:cNvCxnSpPr>
            <a:stCxn id="14" idx="6"/>
            <a:endCxn id="7" idx="2"/>
          </p:cNvCxnSpPr>
          <p:nvPr/>
        </p:nvCxnSpPr>
        <p:spPr>
          <a:xfrm flipV="1">
            <a:off x="383368" y="2294860"/>
            <a:ext cx="154172" cy="106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/>
          <p:cNvCxnSpPr>
            <a:stCxn id="7" idx="3"/>
            <a:endCxn id="15" idx="7"/>
          </p:cNvCxnSpPr>
          <p:nvPr/>
        </p:nvCxnSpPr>
        <p:spPr>
          <a:xfrm flipH="1">
            <a:off x="438508" y="2354632"/>
            <a:ext cx="123634" cy="1326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圓角矩形 64"/>
          <p:cNvSpPr/>
          <p:nvPr/>
        </p:nvSpPr>
        <p:spPr>
          <a:xfrm>
            <a:off x="165401" y="1762701"/>
            <a:ext cx="978196" cy="98670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2" name="橢圓 201"/>
          <p:cNvSpPr/>
          <p:nvPr/>
        </p:nvSpPr>
        <p:spPr>
          <a:xfrm>
            <a:off x="1683731" y="2210330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3" name="橢圓 202"/>
          <p:cNvSpPr/>
          <p:nvPr/>
        </p:nvSpPr>
        <p:spPr>
          <a:xfrm>
            <a:off x="1767728" y="2481815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4" name="橢圓 203"/>
          <p:cNvSpPr/>
          <p:nvPr/>
        </p:nvSpPr>
        <p:spPr>
          <a:xfrm>
            <a:off x="1935723" y="2151671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5" name="橢圓 204"/>
          <p:cNvSpPr/>
          <p:nvPr/>
        </p:nvSpPr>
        <p:spPr>
          <a:xfrm>
            <a:off x="2076072" y="2390015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6" name="橢圓 205"/>
          <p:cNvSpPr/>
          <p:nvPr/>
        </p:nvSpPr>
        <p:spPr>
          <a:xfrm>
            <a:off x="1453359" y="1894898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7" name="橢圓 206"/>
          <p:cNvSpPr/>
          <p:nvPr/>
        </p:nvSpPr>
        <p:spPr>
          <a:xfrm>
            <a:off x="1767727" y="1846869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8" name="橢圓 207"/>
          <p:cNvSpPr/>
          <p:nvPr/>
        </p:nvSpPr>
        <p:spPr>
          <a:xfrm>
            <a:off x="1361564" y="2220955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9" name="橢圓 208"/>
          <p:cNvSpPr/>
          <p:nvPr/>
        </p:nvSpPr>
        <p:spPr>
          <a:xfrm>
            <a:off x="1441306" y="2462482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10" name="直線接點 209"/>
          <p:cNvCxnSpPr>
            <a:stCxn id="206" idx="4"/>
            <a:endCxn id="208" idx="0"/>
          </p:cNvCxnSpPr>
          <p:nvPr/>
        </p:nvCxnSpPr>
        <p:spPr>
          <a:xfrm flipH="1">
            <a:off x="1445562" y="2063958"/>
            <a:ext cx="91795" cy="1569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線接點 210"/>
          <p:cNvCxnSpPr>
            <a:stCxn id="207" idx="4"/>
            <a:endCxn id="202" idx="0"/>
          </p:cNvCxnSpPr>
          <p:nvPr/>
        </p:nvCxnSpPr>
        <p:spPr>
          <a:xfrm flipH="1">
            <a:off x="1767729" y="2015929"/>
            <a:ext cx="83996" cy="1944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線接點 211"/>
          <p:cNvCxnSpPr>
            <a:stCxn id="207" idx="5"/>
            <a:endCxn id="204" idx="1"/>
          </p:cNvCxnSpPr>
          <p:nvPr/>
        </p:nvCxnSpPr>
        <p:spPr>
          <a:xfrm>
            <a:off x="1911120" y="1991171"/>
            <a:ext cx="49205" cy="1852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線接點 212"/>
          <p:cNvCxnSpPr>
            <a:stCxn id="205" idx="2"/>
            <a:endCxn id="203" idx="6"/>
          </p:cNvCxnSpPr>
          <p:nvPr/>
        </p:nvCxnSpPr>
        <p:spPr>
          <a:xfrm flipH="1">
            <a:off x="1935723" y="2474545"/>
            <a:ext cx="140349" cy="91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線接點 213"/>
          <p:cNvCxnSpPr>
            <a:stCxn id="204" idx="4"/>
            <a:endCxn id="203" idx="0"/>
          </p:cNvCxnSpPr>
          <p:nvPr/>
        </p:nvCxnSpPr>
        <p:spPr>
          <a:xfrm flipH="1">
            <a:off x="1851726" y="2320731"/>
            <a:ext cx="167995" cy="1610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直線接點 214"/>
          <p:cNvCxnSpPr>
            <a:stCxn id="202" idx="4"/>
            <a:endCxn id="203" idx="1"/>
          </p:cNvCxnSpPr>
          <p:nvPr/>
        </p:nvCxnSpPr>
        <p:spPr>
          <a:xfrm>
            <a:off x="1767729" y="2379390"/>
            <a:ext cx="24601" cy="1271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直線接點 215"/>
          <p:cNvCxnSpPr>
            <a:stCxn id="208" idx="6"/>
            <a:endCxn id="202" idx="2"/>
          </p:cNvCxnSpPr>
          <p:nvPr/>
        </p:nvCxnSpPr>
        <p:spPr>
          <a:xfrm flipV="1">
            <a:off x="1529559" y="2294860"/>
            <a:ext cx="154172" cy="106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直線接點 216"/>
          <p:cNvCxnSpPr>
            <a:stCxn id="202" idx="3"/>
            <a:endCxn id="209" idx="7"/>
          </p:cNvCxnSpPr>
          <p:nvPr/>
        </p:nvCxnSpPr>
        <p:spPr>
          <a:xfrm flipH="1">
            <a:off x="1584699" y="2354632"/>
            <a:ext cx="123634" cy="1326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圓角矩形 217"/>
          <p:cNvSpPr/>
          <p:nvPr/>
        </p:nvSpPr>
        <p:spPr>
          <a:xfrm>
            <a:off x="1311592" y="1762701"/>
            <a:ext cx="978196" cy="98670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9" name="橢圓 218"/>
          <p:cNvSpPr/>
          <p:nvPr/>
        </p:nvSpPr>
        <p:spPr>
          <a:xfrm>
            <a:off x="1683732" y="3365252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0" name="橢圓 219"/>
          <p:cNvSpPr/>
          <p:nvPr/>
        </p:nvSpPr>
        <p:spPr>
          <a:xfrm>
            <a:off x="1767729" y="3636737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1" name="橢圓 220"/>
          <p:cNvSpPr/>
          <p:nvPr/>
        </p:nvSpPr>
        <p:spPr>
          <a:xfrm>
            <a:off x="1935724" y="3306593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3" name="橢圓 222"/>
          <p:cNvSpPr/>
          <p:nvPr/>
        </p:nvSpPr>
        <p:spPr>
          <a:xfrm>
            <a:off x="1453360" y="3049820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5" name="橢圓 224"/>
          <p:cNvSpPr/>
          <p:nvPr/>
        </p:nvSpPr>
        <p:spPr>
          <a:xfrm>
            <a:off x="1361565" y="3375877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6" name="橢圓 225"/>
          <p:cNvSpPr/>
          <p:nvPr/>
        </p:nvSpPr>
        <p:spPr>
          <a:xfrm>
            <a:off x="1441307" y="3617404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27" name="直線接點 226"/>
          <p:cNvCxnSpPr>
            <a:stCxn id="223" idx="4"/>
            <a:endCxn id="225" idx="0"/>
          </p:cNvCxnSpPr>
          <p:nvPr/>
        </p:nvCxnSpPr>
        <p:spPr>
          <a:xfrm flipH="1">
            <a:off x="1445563" y="3218880"/>
            <a:ext cx="91795" cy="1569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線接點 230"/>
          <p:cNvCxnSpPr>
            <a:stCxn id="221" idx="4"/>
            <a:endCxn id="220" idx="0"/>
          </p:cNvCxnSpPr>
          <p:nvPr/>
        </p:nvCxnSpPr>
        <p:spPr>
          <a:xfrm flipH="1">
            <a:off x="1851727" y="3475653"/>
            <a:ext cx="167995" cy="1610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直線接點 231"/>
          <p:cNvCxnSpPr>
            <a:stCxn id="219" idx="4"/>
            <a:endCxn id="220" idx="1"/>
          </p:cNvCxnSpPr>
          <p:nvPr/>
        </p:nvCxnSpPr>
        <p:spPr>
          <a:xfrm>
            <a:off x="1767730" y="3534312"/>
            <a:ext cx="24601" cy="1271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線接點 232"/>
          <p:cNvCxnSpPr>
            <a:stCxn id="225" idx="6"/>
            <a:endCxn id="219" idx="2"/>
          </p:cNvCxnSpPr>
          <p:nvPr/>
        </p:nvCxnSpPr>
        <p:spPr>
          <a:xfrm flipV="1">
            <a:off x="1529560" y="3449782"/>
            <a:ext cx="154172" cy="106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直線接點 233"/>
          <p:cNvCxnSpPr>
            <a:stCxn id="219" idx="3"/>
            <a:endCxn id="226" idx="7"/>
          </p:cNvCxnSpPr>
          <p:nvPr/>
        </p:nvCxnSpPr>
        <p:spPr>
          <a:xfrm flipH="1">
            <a:off x="1584700" y="3509554"/>
            <a:ext cx="123634" cy="1326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圓角矩形 234"/>
          <p:cNvSpPr/>
          <p:nvPr/>
        </p:nvSpPr>
        <p:spPr>
          <a:xfrm>
            <a:off x="1311593" y="2917623"/>
            <a:ext cx="978196" cy="98670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6" name="橢圓 235"/>
          <p:cNvSpPr/>
          <p:nvPr/>
        </p:nvSpPr>
        <p:spPr>
          <a:xfrm>
            <a:off x="2830988" y="3365252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7" name="橢圓 236"/>
          <p:cNvSpPr/>
          <p:nvPr/>
        </p:nvSpPr>
        <p:spPr>
          <a:xfrm>
            <a:off x="2914985" y="3636737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8" name="橢圓 237"/>
          <p:cNvSpPr/>
          <p:nvPr/>
        </p:nvSpPr>
        <p:spPr>
          <a:xfrm>
            <a:off x="3082980" y="3306593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0" name="橢圓 239"/>
          <p:cNvSpPr/>
          <p:nvPr/>
        </p:nvSpPr>
        <p:spPr>
          <a:xfrm>
            <a:off x="2600616" y="3049820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2" name="橢圓 241"/>
          <p:cNvSpPr/>
          <p:nvPr/>
        </p:nvSpPr>
        <p:spPr>
          <a:xfrm>
            <a:off x="2508821" y="3375877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3" name="橢圓 242"/>
          <p:cNvSpPr/>
          <p:nvPr/>
        </p:nvSpPr>
        <p:spPr>
          <a:xfrm>
            <a:off x="2588563" y="3617404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44" name="直線接點 243"/>
          <p:cNvCxnSpPr>
            <a:stCxn id="240" idx="4"/>
            <a:endCxn id="242" idx="0"/>
          </p:cNvCxnSpPr>
          <p:nvPr/>
        </p:nvCxnSpPr>
        <p:spPr>
          <a:xfrm flipH="1">
            <a:off x="2592819" y="3218880"/>
            <a:ext cx="91795" cy="1569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線接點 247"/>
          <p:cNvCxnSpPr>
            <a:stCxn id="238" idx="4"/>
            <a:endCxn id="237" idx="0"/>
          </p:cNvCxnSpPr>
          <p:nvPr/>
        </p:nvCxnSpPr>
        <p:spPr>
          <a:xfrm flipH="1">
            <a:off x="2998983" y="3475653"/>
            <a:ext cx="167995" cy="1610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直線接點 248"/>
          <p:cNvCxnSpPr>
            <a:stCxn id="236" idx="4"/>
            <a:endCxn id="237" idx="1"/>
          </p:cNvCxnSpPr>
          <p:nvPr/>
        </p:nvCxnSpPr>
        <p:spPr>
          <a:xfrm>
            <a:off x="2914986" y="3534312"/>
            <a:ext cx="24601" cy="1271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直線接點 249"/>
          <p:cNvCxnSpPr>
            <a:stCxn id="242" idx="6"/>
            <a:endCxn id="236" idx="2"/>
          </p:cNvCxnSpPr>
          <p:nvPr/>
        </p:nvCxnSpPr>
        <p:spPr>
          <a:xfrm flipV="1">
            <a:off x="2676816" y="3449782"/>
            <a:ext cx="154172" cy="106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直線接點 250"/>
          <p:cNvCxnSpPr>
            <a:stCxn id="236" idx="3"/>
            <a:endCxn id="243" idx="7"/>
          </p:cNvCxnSpPr>
          <p:nvPr/>
        </p:nvCxnSpPr>
        <p:spPr>
          <a:xfrm flipH="1">
            <a:off x="2731956" y="3509554"/>
            <a:ext cx="123634" cy="1326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圓角矩形 251"/>
          <p:cNvSpPr/>
          <p:nvPr/>
        </p:nvSpPr>
        <p:spPr>
          <a:xfrm>
            <a:off x="2458849" y="2917623"/>
            <a:ext cx="978196" cy="98670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3" name="橢圓 252"/>
          <p:cNvSpPr/>
          <p:nvPr/>
        </p:nvSpPr>
        <p:spPr>
          <a:xfrm>
            <a:off x="2830988" y="4494125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4" name="橢圓 253"/>
          <p:cNvSpPr/>
          <p:nvPr/>
        </p:nvSpPr>
        <p:spPr>
          <a:xfrm>
            <a:off x="2914985" y="4765610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7" name="橢圓 256"/>
          <p:cNvSpPr/>
          <p:nvPr/>
        </p:nvSpPr>
        <p:spPr>
          <a:xfrm>
            <a:off x="2600616" y="4178693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9" name="橢圓 258"/>
          <p:cNvSpPr/>
          <p:nvPr/>
        </p:nvSpPr>
        <p:spPr>
          <a:xfrm>
            <a:off x="2508821" y="4504750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61" name="直線接點 260"/>
          <p:cNvCxnSpPr>
            <a:stCxn id="257" idx="4"/>
            <a:endCxn id="259" idx="0"/>
          </p:cNvCxnSpPr>
          <p:nvPr/>
        </p:nvCxnSpPr>
        <p:spPr>
          <a:xfrm flipH="1">
            <a:off x="2592819" y="4347753"/>
            <a:ext cx="91795" cy="1569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直線接點 265"/>
          <p:cNvCxnSpPr>
            <a:stCxn id="253" idx="4"/>
            <a:endCxn id="254" idx="1"/>
          </p:cNvCxnSpPr>
          <p:nvPr/>
        </p:nvCxnSpPr>
        <p:spPr>
          <a:xfrm>
            <a:off x="2914986" y="4663185"/>
            <a:ext cx="24601" cy="1271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直線接點 266"/>
          <p:cNvCxnSpPr>
            <a:stCxn id="259" idx="6"/>
            <a:endCxn id="253" idx="2"/>
          </p:cNvCxnSpPr>
          <p:nvPr/>
        </p:nvCxnSpPr>
        <p:spPr>
          <a:xfrm flipV="1">
            <a:off x="2676816" y="4578655"/>
            <a:ext cx="154172" cy="106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圓角矩形 268"/>
          <p:cNvSpPr/>
          <p:nvPr/>
        </p:nvSpPr>
        <p:spPr>
          <a:xfrm>
            <a:off x="2458849" y="4046496"/>
            <a:ext cx="978196" cy="98670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7" name="橢圓 286"/>
          <p:cNvSpPr/>
          <p:nvPr/>
        </p:nvSpPr>
        <p:spPr>
          <a:xfrm>
            <a:off x="3977179" y="4494125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8" name="橢圓 287"/>
          <p:cNvSpPr/>
          <p:nvPr/>
        </p:nvSpPr>
        <p:spPr>
          <a:xfrm>
            <a:off x="4061176" y="4765610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1" name="橢圓 290"/>
          <p:cNvSpPr/>
          <p:nvPr/>
        </p:nvSpPr>
        <p:spPr>
          <a:xfrm>
            <a:off x="3746807" y="4178693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3" name="橢圓 292"/>
          <p:cNvSpPr/>
          <p:nvPr/>
        </p:nvSpPr>
        <p:spPr>
          <a:xfrm>
            <a:off x="3655012" y="4504750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95" name="直線接點 294"/>
          <p:cNvCxnSpPr>
            <a:stCxn id="291" idx="4"/>
            <a:endCxn id="293" idx="0"/>
          </p:cNvCxnSpPr>
          <p:nvPr/>
        </p:nvCxnSpPr>
        <p:spPr>
          <a:xfrm flipH="1">
            <a:off x="3739010" y="4347753"/>
            <a:ext cx="91795" cy="1569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直線接點 299"/>
          <p:cNvCxnSpPr>
            <a:stCxn id="287" idx="4"/>
            <a:endCxn id="288" idx="1"/>
          </p:cNvCxnSpPr>
          <p:nvPr/>
        </p:nvCxnSpPr>
        <p:spPr>
          <a:xfrm>
            <a:off x="4061177" y="4663185"/>
            <a:ext cx="24601" cy="1271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直線接點 300"/>
          <p:cNvCxnSpPr>
            <a:stCxn id="293" idx="6"/>
            <a:endCxn id="287" idx="2"/>
          </p:cNvCxnSpPr>
          <p:nvPr/>
        </p:nvCxnSpPr>
        <p:spPr>
          <a:xfrm flipV="1">
            <a:off x="3823007" y="4578655"/>
            <a:ext cx="154172" cy="106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3" name="圓角矩形 302"/>
          <p:cNvSpPr/>
          <p:nvPr/>
        </p:nvSpPr>
        <p:spPr>
          <a:xfrm>
            <a:off x="3605040" y="4046496"/>
            <a:ext cx="978196" cy="98670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5" name="橢圓 354"/>
          <p:cNvSpPr/>
          <p:nvPr/>
        </p:nvSpPr>
        <p:spPr>
          <a:xfrm>
            <a:off x="3981433" y="5630789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6" name="橢圓 355"/>
          <p:cNvSpPr/>
          <p:nvPr/>
        </p:nvSpPr>
        <p:spPr>
          <a:xfrm>
            <a:off x="4065430" y="5902274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1" name="橢圓 360"/>
          <p:cNvSpPr/>
          <p:nvPr/>
        </p:nvSpPr>
        <p:spPr>
          <a:xfrm>
            <a:off x="3659266" y="5641414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68" name="直線接點 367"/>
          <p:cNvCxnSpPr>
            <a:stCxn id="355" idx="4"/>
            <a:endCxn id="356" idx="1"/>
          </p:cNvCxnSpPr>
          <p:nvPr/>
        </p:nvCxnSpPr>
        <p:spPr>
          <a:xfrm>
            <a:off x="4065431" y="5799849"/>
            <a:ext cx="24601" cy="1271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直線接點 368"/>
          <p:cNvCxnSpPr>
            <a:stCxn id="361" idx="6"/>
            <a:endCxn id="355" idx="2"/>
          </p:cNvCxnSpPr>
          <p:nvPr/>
        </p:nvCxnSpPr>
        <p:spPr>
          <a:xfrm flipV="1">
            <a:off x="3827261" y="5715319"/>
            <a:ext cx="154172" cy="106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1" name="圓角矩形 370"/>
          <p:cNvSpPr/>
          <p:nvPr/>
        </p:nvSpPr>
        <p:spPr>
          <a:xfrm>
            <a:off x="3609294" y="5183160"/>
            <a:ext cx="978196" cy="98670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2" name="橢圓 371"/>
          <p:cNvSpPr/>
          <p:nvPr/>
        </p:nvSpPr>
        <p:spPr>
          <a:xfrm>
            <a:off x="5122304" y="5628180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3" name="橢圓 372"/>
          <p:cNvSpPr/>
          <p:nvPr/>
        </p:nvSpPr>
        <p:spPr>
          <a:xfrm>
            <a:off x="5206301" y="5899665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8" name="橢圓 377"/>
          <p:cNvSpPr/>
          <p:nvPr/>
        </p:nvSpPr>
        <p:spPr>
          <a:xfrm>
            <a:off x="4800137" y="5638805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85" name="直線接點 384"/>
          <p:cNvCxnSpPr>
            <a:stCxn id="372" idx="4"/>
            <a:endCxn id="373" idx="1"/>
          </p:cNvCxnSpPr>
          <p:nvPr/>
        </p:nvCxnSpPr>
        <p:spPr>
          <a:xfrm>
            <a:off x="5206302" y="5797240"/>
            <a:ext cx="24601" cy="1271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直線接點 385"/>
          <p:cNvCxnSpPr>
            <a:stCxn id="378" idx="6"/>
            <a:endCxn id="372" idx="2"/>
          </p:cNvCxnSpPr>
          <p:nvPr/>
        </p:nvCxnSpPr>
        <p:spPr>
          <a:xfrm flipV="1">
            <a:off x="4968132" y="5712710"/>
            <a:ext cx="154172" cy="106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8" name="圓角矩形 387"/>
          <p:cNvSpPr/>
          <p:nvPr/>
        </p:nvSpPr>
        <p:spPr>
          <a:xfrm>
            <a:off x="4750165" y="5180551"/>
            <a:ext cx="978196" cy="98670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9" name="橢圓 388"/>
          <p:cNvSpPr/>
          <p:nvPr/>
        </p:nvSpPr>
        <p:spPr>
          <a:xfrm>
            <a:off x="5122304" y="4503470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0" name="橢圓 389"/>
          <p:cNvSpPr/>
          <p:nvPr/>
        </p:nvSpPr>
        <p:spPr>
          <a:xfrm>
            <a:off x="5206301" y="4774955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3" name="橢圓 392"/>
          <p:cNvSpPr/>
          <p:nvPr/>
        </p:nvSpPr>
        <p:spPr>
          <a:xfrm>
            <a:off x="4891932" y="4188038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5" name="橢圓 394"/>
          <p:cNvSpPr/>
          <p:nvPr/>
        </p:nvSpPr>
        <p:spPr>
          <a:xfrm>
            <a:off x="4800137" y="4514095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97" name="直線接點 396"/>
          <p:cNvCxnSpPr>
            <a:stCxn id="393" idx="4"/>
            <a:endCxn id="395" idx="0"/>
          </p:cNvCxnSpPr>
          <p:nvPr/>
        </p:nvCxnSpPr>
        <p:spPr>
          <a:xfrm flipH="1">
            <a:off x="4884135" y="4357098"/>
            <a:ext cx="91795" cy="1569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直線接點 401"/>
          <p:cNvCxnSpPr>
            <a:stCxn id="389" idx="4"/>
            <a:endCxn id="390" idx="1"/>
          </p:cNvCxnSpPr>
          <p:nvPr/>
        </p:nvCxnSpPr>
        <p:spPr>
          <a:xfrm>
            <a:off x="5206302" y="4672530"/>
            <a:ext cx="24601" cy="1271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直線接點 402"/>
          <p:cNvCxnSpPr>
            <a:stCxn id="395" idx="6"/>
            <a:endCxn id="389" idx="2"/>
          </p:cNvCxnSpPr>
          <p:nvPr/>
        </p:nvCxnSpPr>
        <p:spPr>
          <a:xfrm flipV="1">
            <a:off x="4968132" y="4588000"/>
            <a:ext cx="154172" cy="106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5" name="圓角矩形 404"/>
          <p:cNvSpPr/>
          <p:nvPr/>
        </p:nvSpPr>
        <p:spPr>
          <a:xfrm>
            <a:off x="4750165" y="4055841"/>
            <a:ext cx="978196" cy="98670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6" name="橢圓 405"/>
          <p:cNvSpPr/>
          <p:nvPr/>
        </p:nvSpPr>
        <p:spPr>
          <a:xfrm>
            <a:off x="6267429" y="4508055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7" name="橢圓 406"/>
          <p:cNvSpPr/>
          <p:nvPr/>
        </p:nvSpPr>
        <p:spPr>
          <a:xfrm>
            <a:off x="6351426" y="4779540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0" name="橢圓 409"/>
          <p:cNvSpPr/>
          <p:nvPr/>
        </p:nvSpPr>
        <p:spPr>
          <a:xfrm>
            <a:off x="6037057" y="4192623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2" name="橢圓 411"/>
          <p:cNvSpPr/>
          <p:nvPr/>
        </p:nvSpPr>
        <p:spPr>
          <a:xfrm>
            <a:off x="5945262" y="4518680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14" name="直線接點 413"/>
          <p:cNvCxnSpPr>
            <a:stCxn id="410" idx="4"/>
            <a:endCxn id="412" idx="0"/>
          </p:cNvCxnSpPr>
          <p:nvPr/>
        </p:nvCxnSpPr>
        <p:spPr>
          <a:xfrm flipH="1">
            <a:off x="6029260" y="4361683"/>
            <a:ext cx="91795" cy="1569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直線接點 418"/>
          <p:cNvCxnSpPr>
            <a:stCxn id="406" idx="4"/>
            <a:endCxn id="407" idx="1"/>
          </p:cNvCxnSpPr>
          <p:nvPr/>
        </p:nvCxnSpPr>
        <p:spPr>
          <a:xfrm>
            <a:off x="6351427" y="4677115"/>
            <a:ext cx="24601" cy="1271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直線接點 419"/>
          <p:cNvCxnSpPr>
            <a:stCxn id="412" idx="6"/>
            <a:endCxn id="406" idx="2"/>
          </p:cNvCxnSpPr>
          <p:nvPr/>
        </p:nvCxnSpPr>
        <p:spPr>
          <a:xfrm flipV="1">
            <a:off x="6113257" y="4592585"/>
            <a:ext cx="154172" cy="106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7" name="橢圓 456"/>
          <p:cNvSpPr/>
          <p:nvPr/>
        </p:nvSpPr>
        <p:spPr>
          <a:xfrm>
            <a:off x="6272753" y="3368952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8" name="橢圓 457"/>
          <p:cNvSpPr/>
          <p:nvPr/>
        </p:nvSpPr>
        <p:spPr>
          <a:xfrm>
            <a:off x="6356750" y="3640437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9" name="橢圓 458"/>
          <p:cNvSpPr/>
          <p:nvPr/>
        </p:nvSpPr>
        <p:spPr>
          <a:xfrm>
            <a:off x="6524745" y="3310293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1" name="橢圓 460"/>
          <p:cNvSpPr/>
          <p:nvPr/>
        </p:nvSpPr>
        <p:spPr>
          <a:xfrm>
            <a:off x="6042381" y="3053520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3" name="橢圓 462"/>
          <p:cNvSpPr/>
          <p:nvPr/>
        </p:nvSpPr>
        <p:spPr>
          <a:xfrm>
            <a:off x="5950586" y="3379577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4" name="橢圓 463"/>
          <p:cNvSpPr/>
          <p:nvPr/>
        </p:nvSpPr>
        <p:spPr>
          <a:xfrm>
            <a:off x="6030328" y="3621104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65" name="直線接點 464"/>
          <p:cNvCxnSpPr>
            <a:stCxn id="461" idx="4"/>
            <a:endCxn id="463" idx="0"/>
          </p:cNvCxnSpPr>
          <p:nvPr/>
        </p:nvCxnSpPr>
        <p:spPr>
          <a:xfrm flipH="1">
            <a:off x="6034584" y="3222580"/>
            <a:ext cx="91795" cy="1569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9" name="直線接點 468"/>
          <p:cNvCxnSpPr>
            <a:stCxn id="459" idx="4"/>
            <a:endCxn id="458" idx="0"/>
          </p:cNvCxnSpPr>
          <p:nvPr/>
        </p:nvCxnSpPr>
        <p:spPr>
          <a:xfrm flipH="1">
            <a:off x="6440748" y="3479353"/>
            <a:ext cx="167995" cy="1610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直線接點 469"/>
          <p:cNvCxnSpPr>
            <a:stCxn id="457" idx="4"/>
            <a:endCxn id="458" idx="1"/>
          </p:cNvCxnSpPr>
          <p:nvPr/>
        </p:nvCxnSpPr>
        <p:spPr>
          <a:xfrm>
            <a:off x="6356751" y="3538012"/>
            <a:ext cx="24601" cy="1271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直線接點 470"/>
          <p:cNvCxnSpPr>
            <a:stCxn id="463" idx="6"/>
            <a:endCxn id="457" idx="2"/>
          </p:cNvCxnSpPr>
          <p:nvPr/>
        </p:nvCxnSpPr>
        <p:spPr>
          <a:xfrm flipV="1">
            <a:off x="6118581" y="3453482"/>
            <a:ext cx="154172" cy="106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直線接點 471"/>
          <p:cNvCxnSpPr>
            <a:stCxn id="457" idx="3"/>
            <a:endCxn id="464" idx="7"/>
          </p:cNvCxnSpPr>
          <p:nvPr/>
        </p:nvCxnSpPr>
        <p:spPr>
          <a:xfrm flipH="1">
            <a:off x="6173721" y="3513254"/>
            <a:ext cx="123634" cy="1326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3" name="圓角矩形 472"/>
          <p:cNvSpPr/>
          <p:nvPr/>
        </p:nvSpPr>
        <p:spPr>
          <a:xfrm>
            <a:off x="5900614" y="2921323"/>
            <a:ext cx="978196" cy="98670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4" name="橢圓 473"/>
          <p:cNvSpPr/>
          <p:nvPr/>
        </p:nvSpPr>
        <p:spPr>
          <a:xfrm>
            <a:off x="7418944" y="3365252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5" name="橢圓 474"/>
          <p:cNvSpPr/>
          <p:nvPr/>
        </p:nvSpPr>
        <p:spPr>
          <a:xfrm>
            <a:off x="7502941" y="3636737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6" name="橢圓 475"/>
          <p:cNvSpPr/>
          <p:nvPr/>
        </p:nvSpPr>
        <p:spPr>
          <a:xfrm>
            <a:off x="7670936" y="3306593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8" name="橢圓 477"/>
          <p:cNvSpPr/>
          <p:nvPr/>
        </p:nvSpPr>
        <p:spPr>
          <a:xfrm>
            <a:off x="7188572" y="3049820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0" name="橢圓 479"/>
          <p:cNvSpPr/>
          <p:nvPr/>
        </p:nvSpPr>
        <p:spPr>
          <a:xfrm>
            <a:off x="7096777" y="3375877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1" name="橢圓 480"/>
          <p:cNvSpPr/>
          <p:nvPr/>
        </p:nvSpPr>
        <p:spPr>
          <a:xfrm>
            <a:off x="7176519" y="3617404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82" name="直線接點 481"/>
          <p:cNvCxnSpPr>
            <a:stCxn id="478" idx="4"/>
            <a:endCxn id="480" idx="0"/>
          </p:cNvCxnSpPr>
          <p:nvPr/>
        </p:nvCxnSpPr>
        <p:spPr>
          <a:xfrm flipH="1">
            <a:off x="7180775" y="3218880"/>
            <a:ext cx="91795" cy="1569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直線接點 485"/>
          <p:cNvCxnSpPr>
            <a:stCxn id="476" idx="4"/>
            <a:endCxn id="475" idx="0"/>
          </p:cNvCxnSpPr>
          <p:nvPr/>
        </p:nvCxnSpPr>
        <p:spPr>
          <a:xfrm flipH="1">
            <a:off x="7586939" y="3475653"/>
            <a:ext cx="167995" cy="1610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直線接點 486"/>
          <p:cNvCxnSpPr>
            <a:stCxn id="474" idx="4"/>
            <a:endCxn id="475" idx="1"/>
          </p:cNvCxnSpPr>
          <p:nvPr/>
        </p:nvCxnSpPr>
        <p:spPr>
          <a:xfrm>
            <a:off x="7502942" y="3534312"/>
            <a:ext cx="24601" cy="1271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直線接點 487"/>
          <p:cNvCxnSpPr>
            <a:stCxn id="480" idx="6"/>
            <a:endCxn id="474" idx="2"/>
          </p:cNvCxnSpPr>
          <p:nvPr/>
        </p:nvCxnSpPr>
        <p:spPr>
          <a:xfrm flipV="1">
            <a:off x="7264772" y="3449782"/>
            <a:ext cx="154172" cy="106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直線接點 488"/>
          <p:cNvCxnSpPr>
            <a:stCxn id="474" idx="3"/>
            <a:endCxn id="481" idx="7"/>
          </p:cNvCxnSpPr>
          <p:nvPr/>
        </p:nvCxnSpPr>
        <p:spPr>
          <a:xfrm flipH="1">
            <a:off x="7319912" y="3509554"/>
            <a:ext cx="123634" cy="1326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1" name="橢圓 490"/>
          <p:cNvSpPr/>
          <p:nvPr/>
        </p:nvSpPr>
        <p:spPr>
          <a:xfrm>
            <a:off x="7419304" y="2213749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2" name="橢圓 491"/>
          <p:cNvSpPr/>
          <p:nvPr/>
        </p:nvSpPr>
        <p:spPr>
          <a:xfrm>
            <a:off x="7503301" y="2485234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3" name="橢圓 492"/>
          <p:cNvSpPr/>
          <p:nvPr/>
        </p:nvSpPr>
        <p:spPr>
          <a:xfrm>
            <a:off x="7671296" y="2155090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4" name="橢圓 493"/>
          <p:cNvSpPr/>
          <p:nvPr/>
        </p:nvSpPr>
        <p:spPr>
          <a:xfrm>
            <a:off x="7811645" y="2393434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5" name="橢圓 494"/>
          <p:cNvSpPr/>
          <p:nvPr/>
        </p:nvSpPr>
        <p:spPr>
          <a:xfrm>
            <a:off x="7188932" y="1898317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6" name="橢圓 495"/>
          <p:cNvSpPr/>
          <p:nvPr/>
        </p:nvSpPr>
        <p:spPr>
          <a:xfrm>
            <a:off x="7503300" y="1850288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7" name="橢圓 496"/>
          <p:cNvSpPr/>
          <p:nvPr/>
        </p:nvSpPr>
        <p:spPr>
          <a:xfrm>
            <a:off x="7097137" y="2224374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8" name="橢圓 497"/>
          <p:cNvSpPr/>
          <p:nvPr/>
        </p:nvSpPr>
        <p:spPr>
          <a:xfrm>
            <a:off x="7176879" y="2465901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99" name="直線接點 498"/>
          <p:cNvCxnSpPr>
            <a:stCxn id="495" idx="4"/>
            <a:endCxn id="497" idx="0"/>
          </p:cNvCxnSpPr>
          <p:nvPr/>
        </p:nvCxnSpPr>
        <p:spPr>
          <a:xfrm flipH="1">
            <a:off x="7181135" y="2067377"/>
            <a:ext cx="91795" cy="1569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" name="直線接點 499"/>
          <p:cNvCxnSpPr>
            <a:stCxn id="496" idx="4"/>
            <a:endCxn id="491" idx="0"/>
          </p:cNvCxnSpPr>
          <p:nvPr/>
        </p:nvCxnSpPr>
        <p:spPr>
          <a:xfrm flipH="1">
            <a:off x="7503302" y="2019348"/>
            <a:ext cx="83996" cy="1944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直線接點 500"/>
          <p:cNvCxnSpPr>
            <a:stCxn id="496" idx="5"/>
            <a:endCxn id="493" idx="1"/>
          </p:cNvCxnSpPr>
          <p:nvPr/>
        </p:nvCxnSpPr>
        <p:spPr>
          <a:xfrm>
            <a:off x="7646693" y="1994590"/>
            <a:ext cx="49205" cy="1852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2" name="直線接點 501"/>
          <p:cNvCxnSpPr>
            <a:stCxn id="494" idx="2"/>
            <a:endCxn id="492" idx="6"/>
          </p:cNvCxnSpPr>
          <p:nvPr/>
        </p:nvCxnSpPr>
        <p:spPr>
          <a:xfrm flipH="1">
            <a:off x="7671296" y="2477964"/>
            <a:ext cx="140349" cy="91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3" name="直線接點 502"/>
          <p:cNvCxnSpPr>
            <a:stCxn id="493" idx="4"/>
            <a:endCxn id="492" idx="0"/>
          </p:cNvCxnSpPr>
          <p:nvPr/>
        </p:nvCxnSpPr>
        <p:spPr>
          <a:xfrm flipH="1">
            <a:off x="7587299" y="2324150"/>
            <a:ext cx="167995" cy="1610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直線接點 503"/>
          <p:cNvCxnSpPr>
            <a:stCxn id="491" idx="4"/>
            <a:endCxn id="492" idx="1"/>
          </p:cNvCxnSpPr>
          <p:nvPr/>
        </p:nvCxnSpPr>
        <p:spPr>
          <a:xfrm>
            <a:off x="7503302" y="2382809"/>
            <a:ext cx="24601" cy="1271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直線接點 504"/>
          <p:cNvCxnSpPr>
            <a:stCxn id="497" idx="6"/>
            <a:endCxn id="491" idx="2"/>
          </p:cNvCxnSpPr>
          <p:nvPr/>
        </p:nvCxnSpPr>
        <p:spPr>
          <a:xfrm flipV="1">
            <a:off x="7265132" y="2298279"/>
            <a:ext cx="154172" cy="106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直線接點 505"/>
          <p:cNvCxnSpPr>
            <a:stCxn id="491" idx="3"/>
            <a:endCxn id="498" idx="7"/>
          </p:cNvCxnSpPr>
          <p:nvPr/>
        </p:nvCxnSpPr>
        <p:spPr>
          <a:xfrm flipH="1">
            <a:off x="7320272" y="2358051"/>
            <a:ext cx="123634" cy="1326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7" name="圓角矩形 506"/>
          <p:cNvSpPr/>
          <p:nvPr/>
        </p:nvSpPr>
        <p:spPr>
          <a:xfrm>
            <a:off x="7047165" y="1766120"/>
            <a:ext cx="978196" cy="98670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8" name="橢圓 507"/>
          <p:cNvSpPr/>
          <p:nvPr/>
        </p:nvSpPr>
        <p:spPr>
          <a:xfrm>
            <a:off x="8627872" y="2210330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9" name="橢圓 508"/>
          <p:cNvSpPr/>
          <p:nvPr/>
        </p:nvSpPr>
        <p:spPr>
          <a:xfrm>
            <a:off x="8711869" y="2481815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0" name="橢圓 509"/>
          <p:cNvSpPr/>
          <p:nvPr/>
        </p:nvSpPr>
        <p:spPr>
          <a:xfrm>
            <a:off x="8879864" y="2151671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1" name="橢圓 510"/>
          <p:cNvSpPr/>
          <p:nvPr/>
        </p:nvSpPr>
        <p:spPr>
          <a:xfrm>
            <a:off x="9020213" y="2390015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2" name="橢圓 511"/>
          <p:cNvSpPr/>
          <p:nvPr/>
        </p:nvSpPr>
        <p:spPr>
          <a:xfrm>
            <a:off x="8397500" y="1894898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3" name="橢圓 512"/>
          <p:cNvSpPr/>
          <p:nvPr/>
        </p:nvSpPr>
        <p:spPr>
          <a:xfrm>
            <a:off x="8711868" y="1846869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4" name="橢圓 513"/>
          <p:cNvSpPr/>
          <p:nvPr/>
        </p:nvSpPr>
        <p:spPr>
          <a:xfrm>
            <a:off x="8305705" y="2220955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5" name="橢圓 514"/>
          <p:cNvSpPr/>
          <p:nvPr/>
        </p:nvSpPr>
        <p:spPr>
          <a:xfrm>
            <a:off x="8385447" y="2462482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16" name="直線接點 515"/>
          <p:cNvCxnSpPr>
            <a:stCxn id="512" idx="4"/>
            <a:endCxn id="514" idx="0"/>
          </p:cNvCxnSpPr>
          <p:nvPr/>
        </p:nvCxnSpPr>
        <p:spPr>
          <a:xfrm flipH="1">
            <a:off x="8389703" y="2063958"/>
            <a:ext cx="91795" cy="1569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直線接點 516"/>
          <p:cNvCxnSpPr>
            <a:stCxn id="513" idx="4"/>
            <a:endCxn id="508" idx="0"/>
          </p:cNvCxnSpPr>
          <p:nvPr/>
        </p:nvCxnSpPr>
        <p:spPr>
          <a:xfrm flipH="1">
            <a:off x="8711870" y="2015929"/>
            <a:ext cx="83996" cy="1944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8" name="直線接點 517"/>
          <p:cNvCxnSpPr>
            <a:stCxn id="513" idx="5"/>
            <a:endCxn id="510" idx="1"/>
          </p:cNvCxnSpPr>
          <p:nvPr/>
        </p:nvCxnSpPr>
        <p:spPr>
          <a:xfrm>
            <a:off x="8855261" y="1991171"/>
            <a:ext cx="49205" cy="1852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9" name="直線接點 518"/>
          <p:cNvCxnSpPr>
            <a:stCxn id="511" idx="2"/>
            <a:endCxn id="509" idx="6"/>
          </p:cNvCxnSpPr>
          <p:nvPr/>
        </p:nvCxnSpPr>
        <p:spPr>
          <a:xfrm flipH="1">
            <a:off x="8879864" y="2474545"/>
            <a:ext cx="140349" cy="91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0" name="直線接點 519"/>
          <p:cNvCxnSpPr>
            <a:stCxn id="510" idx="4"/>
            <a:endCxn id="509" idx="0"/>
          </p:cNvCxnSpPr>
          <p:nvPr/>
        </p:nvCxnSpPr>
        <p:spPr>
          <a:xfrm flipH="1">
            <a:off x="8795867" y="2320731"/>
            <a:ext cx="167995" cy="1610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1" name="直線接點 520"/>
          <p:cNvCxnSpPr>
            <a:stCxn id="508" idx="4"/>
            <a:endCxn id="509" idx="1"/>
          </p:cNvCxnSpPr>
          <p:nvPr/>
        </p:nvCxnSpPr>
        <p:spPr>
          <a:xfrm>
            <a:off x="8711870" y="2379390"/>
            <a:ext cx="24601" cy="1271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2" name="直線接點 521"/>
          <p:cNvCxnSpPr>
            <a:stCxn id="514" idx="6"/>
            <a:endCxn id="508" idx="2"/>
          </p:cNvCxnSpPr>
          <p:nvPr/>
        </p:nvCxnSpPr>
        <p:spPr>
          <a:xfrm flipV="1">
            <a:off x="8473700" y="2294860"/>
            <a:ext cx="154172" cy="106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3" name="直線接點 522"/>
          <p:cNvCxnSpPr>
            <a:stCxn id="508" idx="3"/>
            <a:endCxn id="515" idx="7"/>
          </p:cNvCxnSpPr>
          <p:nvPr/>
        </p:nvCxnSpPr>
        <p:spPr>
          <a:xfrm flipH="1">
            <a:off x="8528840" y="2354632"/>
            <a:ext cx="123634" cy="1326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6" name="直線單箭頭接點 525"/>
          <p:cNvCxnSpPr>
            <a:stCxn id="65" idx="3"/>
            <a:endCxn id="218" idx="1"/>
          </p:cNvCxnSpPr>
          <p:nvPr/>
        </p:nvCxnSpPr>
        <p:spPr>
          <a:xfrm>
            <a:off x="1143597" y="2256052"/>
            <a:ext cx="167995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7" name="直線單箭頭接點 526"/>
          <p:cNvCxnSpPr>
            <a:stCxn id="218" idx="2"/>
            <a:endCxn id="235" idx="0"/>
          </p:cNvCxnSpPr>
          <p:nvPr/>
        </p:nvCxnSpPr>
        <p:spPr>
          <a:xfrm>
            <a:off x="1800690" y="2749403"/>
            <a:ext cx="1" cy="16822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0" name="直線單箭頭接點 529"/>
          <p:cNvCxnSpPr>
            <a:stCxn id="235" idx="3"/>
            <a:endCxn id="252" idx="1"/>
          </p:cNvCxnSpPr>
          <p:nvPr/>
        </p:nvCxnSpPr>
        <p:spPr>
          <a:xfrm>
            <a:off x="2289789" y="3410974"/>
            <a:ext cx="16906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3" name="直線單箭頭接點 532"/>
          <p:cNvCxnSpPr>
            <a:stCxn id="252" idx="2"/>
            <a:endCxn id="269" idx="0"/>
          </p:cNvCxnSpPr>
          <p:nvPr/>
        </p:nvCxnSpPr>
        <p:spPr>
          <a:xfrm>
            <a:off x="2947947" y="3904325"/>
            <a:ext cx="0" cy="14217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6" name="直線單箭頭接點 535"/>
          <p:cNvCxnSpPr>
            <a:stCxn id="269" idx="3"/>
            <a:endCxn id="303" idx="1"/>
          </p:cNvCxnSpPr>
          <p:nvPr/>
        </p:nvCxnSpPr>
        <p:spPr>
          <a:xfrm>
            <a:off x="3437045" y="4539847"/>
            <a:ext cx="167995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9" name="直線單箭頭接點 538"/>
          <p:cNvCxnSpPr>
            <a:stCxn id="303" idx="2"/>
            <a:endCxn id="371" idx="0"/>
          </p:cNvCxnSpPr>
          <p:nvPr/>
        </p:nvCxnSpPr>
        <p:spPr>
          <a:xfrm>
            <a:off x="4094138" y="5033198"/>
            <a:ext cx="4254" cy="14996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2" name="直線單箭頭接點 541"/>
          <p:cNvCxnSpPr>
            <a:stCxn id="371" idx="3"/>
            <a:endCxn id="388" idx="1"/>
          </p:cNvCxnSpPr>
          <p:nvPr/>
        </p:nvCxnSpPr>
        <p:spPr>
          <a:xfrm flipV="1">
            <a:off x="4587490" y="5673902"/>
            <a:ext cx="162675" cy="260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5" name="直線單箭頭接點 544"/>
          <p:cNvCxnSpPr>
            <a:stCxn id="388" idx="0"/>
            <a:endCxn id="405" idx="2"/>
          </p:cNvCxnSpPr>
          <p:nvPr/>
        </p:nvCxnSpPr>
        <p:spPr>
          <a:xfrm flipV="1">
            <a:off x="5239263" y="5042543"/>
            <a:ext cx="0" cy="13800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8" name="直線單箭頭接點 547"/>
          <p:cNvCxnSpPr>
            <a:stCxn id="405" idx="3"/>
            <a:endCxn id="422" idx="1"/>
          </p:cNvCxnSpPr>
          <p:nvPr/>
        </p:nvCxnSpPr>
        <p:spPr>
          <a:xfrm>
            <a:off x="5728361" y="4549192"/>
            <a:ext cx="166929" cy="458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1" name="直線單箭頭接點 550"/>
          <p:cNvCxnSpPr>
            <a:stCxn id="422" idx="0"/>
            <a:endCxn id="473" idx="2"/>
          </p:cNvCxnSpPr>
          <p:nvPr/>
        </p:nvCxnSpPr>
        <p:spPr>
          <a:xfrm flipV="1">
            <a:off x="6384388" y="3908025"/>
            <a:ext cx="5324" cy="15240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4" name="直線單箭頭接點 553"/>
          <p:cNvCxnSpPr>
            <a:stCxn id="473" idx="3"/>
            <a:endCxn id="490" idx="1"/>
          </p:cNvCxnSpPr>
          <p:nvPr/>
        </p:nvCxnSpPr>
        <p:spPr>
          <a:xfrm flipV="1">
            <a:off x="6878810" y="3410974"/>
            <a:ext cx="167995" cy="37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7" name="直線單箭頭接點 556"/>
          <p:cNvCxnSpPr>
            <a:stCxn id="490" idx="0"/>
            <a:endCxn id="507" idx="2"/>
          </p:cNvCxnSpPr>
          <p:nvPr/>
        </p:nvCxnSpPr>
        <p:spPr>
          <a:xfrm flipV="1">
            <a:off x="7535903" y="2752822"/>
            <a:ext cx="360" cy="16480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1" name="直線單箭頭接點 560"/>
          <p:cNvCxnSpPr>
            <a:stCxn id="507" idx="3"/>
            <a:endCxn id="524" idx="1"/>
          </p:cNvCxnSpPr>
          <p:nvPr/>
        </p:nvCxnSpPr>
        <p:spPr>
          <a:xfrm flipV="1">
            <a:off x="8025361" y="2256052"/>
            <a:ext cx="230372" cy="341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2" name="橢圓 571"/>
          <p:cNvSpPr/>
          <p:nvPr/>
        </p:nvSpPr>
        <p:spPr>
          <a:xfrm>
            <a:off x="9672898" y="2220955"/>
            <a:ext cx="232107" cy="234343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5" name="橢圓 574"/>
          <p:cNvSpPr/>
          <p:nvPr/>
        </p:nvSpPr>
        <p:spPr>
          <a:xfrm>
            <a:off x="9672897" y="2550960"/>
            <a:ext cx="232107" cy="234343"/>
          </a:xfrm>
          <a:prstGeom prst="ellipse">
            <a:avLst/>
          </a:prstGeom>
          <a:solidFill>
            <a:srgbClr val="C00000">
              <a:alpha val="6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6" name="橢圓 575"/>
          <p:cNvSpPr/>
          <p:nvPr/>
        </p:nvSpPr>
        <p:spPr>
          <a:xfrm>
            <a:off x="9672896" y="2873157"/>
            <a:ext cx="232107" cy="234343"/>
          </a:xfrm>
          <a:prstGeom prst="ellipse">
            <a:avLst/>
          </a:prstGeom>
          <a:solidFill>
            <a:srgbClr val="C00000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7" name="橢圓 576"/>
          <p:cNvSpPr/>
          <p:nvPr/>
        </p:nvSpPr>
        <p:spPr>
          <a:xfrm>
            <a:off x="9672896" y="3199214"/>
            <a:ext cx="232107" cy="234343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8" name="橢圓 577"/>
          <p:cNvSpPr/>
          <p:nvPr/>
        </p:nvSpPr>
        <p:spPr>
          <a:xfrm>
            <a:off x="9672896" y="3518777"/>
            <a:ext cx="232107" cy="234343"/>
          </a:xfrm>
          <a:prstGeom prst="ellipse">
            <a:avLst/>
          </a:prstGeom>
          <a:solidFill>
            <a:srgbClr val="70AD47">
              <a:alpha val="6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9" name="橢圓 578"/>
          <p:cNvSpPr/>
          <p:nvPr/>
        </p:nvSpPr>
        <p:spPr>
          <a:xfrm>
            <a:off x="9672895" y="3841624"/>
            <a:ext cx="232107" cy="234343"/>
          </a:xfrm>
          <a:prstGeom prst="ellipse">
            <a:avLst/>
          </a:prstGeom>
          <a:solidFill>
            <a:srgbClr val="70AD47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0" name="橢圓 579"/>
          <p:cNvSpPr/>
          <p:nvPr/>
        </p:nvSpPr>
        <p:spPr>
          <a:xfrm>
            <a:off x="9672894" y="4160497"/>
            <a:ext cx="232107" cy="234343"/>
          </a:xfrm>
          <a:prstGeom prst="ellipse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1" name="橢圓 580"/>
          <p:cNvSpPr/>
          <p:nvPr/>
        </p:nvSpPr>
        <p:spPr>
          <a:xfrm>
            <a:off x="9672893" y="4782373"/>
            <a:ext cx="232107" cy="234343"/>
          </a:xfrm>
          <a:prstGeom prst="ellipse">
            <a:avLst/>
          </a:prstGeom>
          <a:solidFill>
            <a:srgbClr val="4472C4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2" name="橢圓 581"/>
          <p:cNvSpPr/>
          <p:nvPr/>
        </p:nvSpPr>
        <p:spPr>
          <a:xfrm>
            <a:off x="9672893" y="4473326"/>
            <a:ext cx="232107" cy="234343"/>
          </a:xfrm>
          <a:prstGeom prst="ellipse">
            <a:avLst/>
          </a:prstGeom>
          <a:solidFill>
            <a:srgbClr val="4472C4">
              <a:alpha val="6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9" name="橢圓 588"/>
          <p:cNvSpPr/>
          <p:nvPr/>
        </p:nvSpPr>
        <p:spPr>
          <a:xfrm>
            <a:off x="10348969" y="2860954"/>
            <a:ext cx="232107" cy="2343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0" name="橢圓 589"/>
          <p:cNvSpPr/>
          <p:nvPr/>
        </p:nvSpPr>
        <p:spPr>
          <a:xfrm>
            <a:off x="10348969" y="3187011"/>
            <a:ext cx="232107" cy="2343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1" name="橢圓 590"/>
          <p:cNvSpPr/>
          <p:nvPr/>
        </p:nvSpPr>
        <p:spPr>
          <a:xfrm>
            <a:off x="10348969" y="3506574"/>
            <a:ext cx="232107" cy="2343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2" name="橢圓 591"/>
          <p:cNvSpPr/>
          <p:nvPr/>
        </p:nvSpPr>
        <p:spPr>
          <a:xfrm>
            <a:off x="10348968" y="3829421"/>
            <a:ext cx="232107" cy="2343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3" name="橢圓 592"/>
          <p:cNvSpPr/>
          <p:nvPr/>
        </p:nvSpPr>
        <p:spPr>
          <a:xfrm>
            <a:off x="10348967" y="4148294"/>
            <a:ext cx="232107" cy="2343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4" name="橢圓 593"/>
          <p:cNvSpPr/>
          <p:nvPr/>
        </p:nvSpPr>
        <p:spPr>
          <a:xfrm>
            <a:off x="10954120" y="3323015"/>
            <a:ext cx="232107" cy="2343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5" name="橢圓 594"/>
          <p:cNvSpPr/>
          <p:nvPr/>
        </p:nvSpPr>
        <p:spPr>
          <a:xfrm>
            <a:off x="10954119" y="3645862"/>
            <a:ext cx="232107" cy="2343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96" name="直線單箭頭接點 595"/>
          <p:cNvCxnSpPr>
            <a:stCxn id="572" idx="6"/>
            <a:endCxn id="589" idx="2"/>
          </p:cNvCxnSpPr>
          <p:nvPr/>
        </p:nvCxnSpPr>
        <p:spPr>
          <a:xfrm>
            <a:off x="9905005" y="2338127"/>
            <a:ext cx="443964" cy="63999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9" name="直線單箭頭接點 598"/>
          <p:cNvCxnSpPr>
            <a:stCxn id="575" idx="6"/>
            <a:endCxn id="589" idx="2"/>
          </p:cNvCxnSpPr>
          <p:nvPr/>
        </p:nvCxnSpPr>
        <p:spPr>
          <a:xfrm>
            <a:off x="9905004" y="2668132"/>
            <a:ext cx="443965" cy="30999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2" name="直線單箭頭接點 601"/>
          <p:cNvCxnSpPr>
            <a:stCxn id="576" idx="6"/>
            <a:endCxn id="589" idx="2"/>
          </p:cNvCxnSpPr>
          <p:nvPr/>
        </p:nvCxnSpPr>
        <p:spPr>
          <a:xfrm flipV="1">
            <a:off x="9905003" y="2978126"/>
            <a:ext cx="443966" cy="1220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5" name="直線單箭頭接點 604"/>
          <p:cNvCxnSpPr>
            <a:stCxn id="577" idx="6"/>
            <a:endCxn id="589" idx="2"/>
          </p:cNvCxnSpPr>
          <p:nvPr/>
        </p:nvCxnSpPr>
        <p:spPr>
          <a:xfrm flipV="1">
            <a:off x="9905003" y="2978126"/>
            <a:ext cx="443966" cy="33826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8" name="直線單箭頭接點 607"/>
          <p:cNvCxnSpPr>
            <a:stCxn id="578" idx="6"/>
            <a:endCxn id="589" idx="2"/>
          </p:cNvCxnSpPr>
          <p:nvPr/>
        </p:nvCxnSpPr>
        <p:spPr>
          <a:xfrm flipV="1">
            <a:off x="9905003" y="2978126"/>
            <a:ext cx="443966" cy="65782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1" name="直線單箭頭接點 610"/>
          <p:cNvCxnSpPr>
            <a:stCxn id="579" idx="6"/>
            <a:endCxn id="589" idx="2"/>
          </p:cNvCxnSpPr>
          <p:nvPr/>
        </p:nvCxnSpPr>
        <p:spPr>
          <a:xfrm flipV="1">
            <a:off x="9905002" y="2978126"/>
            <a:ext cx="443967" cy="98067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4" name="直線單箭頭接點 613"/>
          <p:cNvCxnSpPr>
            <a:stCxn id="580" idx="6"/>
            <a:endCxn id="589" idx="2"/>
          </p:cNvCxnSpPr>
          <p:nvPr/>
        </p:nvCxnSpPr>
        <p:spPr>
          <a:xfrm flipV="1">
            <a:off x="9905001" y="2978126"/>
            <a:ext cx="443968" cy="129954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7" name="直線單箭頭接點 616"/>
          <p:cNvCxnSpPr>
            <a:stCxn id="582" idx="6"/>
            <a:endCxn id="589" idx="2"/>
          </p:cNvCxnSpPr>
          <p:nvPr/>
        </p:nvCxnSpPr>
        <p:spPr>
          <a:xfrm flipV="1">
            <a:off x="9905000" y="2978126"/>
            <a:ext cx="443969" cy="161237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0" name="直線單箭頭接點 619"/>
          <p:cNvCxnSpPr>
            <a:stCxn id="581" idx="6"/>
            <a:endCxn id="589" idx="2"/>
          </p:cNvCxnSpPr>
          <p:nvPr/>
        </p:nvCxnSpPr>
        <p:spPr>
          <a:xfrm flipV="1">
            <a:off x="9905000" y="2978126"/>
            <a:ext cx="443969" cy="192141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3" name="直線單箭頭接點 622"/>
          <p:cNvCxnSpPr>
            <a:stCxn id="572" idx="6"/>
            <a:endCxn id="590" idx="2"/>
          </p:cNvCxnSpPr>
          <p:nvPr/>
        </p:nvCxnSpPr>
        <p:spPr>
          <a:xfrm>
            <a:off x="9905005" y="2338127"/>
            <a:ext cx="443964" cy="96605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6" name="直線單箭頭接點 625"/>
          <p:cNvCxnSpPr>
            <a:stCxn id="575" idx="6"/>
            <a:endCxn id="591" idx="2"/>
          </p:cNvCxnSpPr>
          <p:nvPr/>
        </p:nvCxnSpPr>
        <p:spPr>
          <a:xfrm>
            <a:off x="9905004" y="2668132"/>
            <a:ext cx="443965" cy="95561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9" name="直線單箭頭接點 628"/>
          <p:cNvCxnSpPr>
            <a:stCxn id="575" idx="6"/>
            <a:endCxn id="592" idx="2"/>
          </p:cNvCxnSpPr>
          <p:nvPr/>
        </p:nvCxnSpPr>
        <p:spPr>
          <a:xfrm>
            <a:off x="9905004" y="2668132"/>
            <a:ext cx="443964" cy="127846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2" name="直線單箭頭接點 631"/>
          <p:cNvCxnSpPr>
            <a:stCxn id="575" idx="6"/>
            <a:endCxn id="593" idx="2"/>
          </p:cNvCxnSpPr>
          <p:nvPr/>
        </p:nvCxnSpPr>
        <p:spPr>
          <a:xfrm>
            <a:off x="9905004" y="2668132"/>
            <a:ext cx="443963" cy="159733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5" name="直線單箭頭接點 634"/>
          <p:cNvCxnSpPr>
            <a:stCxn id="576" idx="6"/>
            <a:endCxn id="590" idx="2"/>
          </p:cNvCxnSpPr>
          <p:nvPr/>
        </p:nvCxnSpPr>
        <p:spPr>
          <a:xfrm>
            <a:off x="9905003" y="2990329"/>
            <a:ext cx="443966" cy="31385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8" name="直線單箭頭接點 637"/>
          <p:cNvCxnSpPr>
            <a:stCxn id="576" idx="6"/>
            <a:endCxn id="591" idx="2"/>
          </p:cNvCxnSpPr>
          <p:nvPr/>
        </p:nvCxnSpPr>
        <p:spPr>
          <a:xfrm>
            <a:off x="9905003" y="2990329"/>
            <a:ext cx="443966" cy="63341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1" name="直線單箭頭接點 640"/>
          <p:cNvCxnSpPr>
            <a:stCxn id="576" idx="6"/>
            <a:endCxn id="592" idx="2"/>
          </p:cNvCxnSpPr>
          <p:nvPr/>
        </p:nvCxnSpPr>
        <p:spPr>
          <a:xfrm>
            <a:off x="9905003" y="2990329"/>
            <a:ext cx="443965" cy="95626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4" name="直線單箭頭接點 643"/>
          <p:cNvCxnSpPr>
            <a:stCxn id="576" idx="6"/>
            <a:endCxn id="593" idx="2"/>
          </p:cNvCxnSpPr>
          <p:nvPr/>
        </p:nvCxnSpPr>
        <p:spPr>
          <a:xfrm>
            <a:off x="9905003" y="2990329"/>
            <a:ext cx="443964" cy="127513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7" name="直線單箭頭接點 646"/>
          <p:cNvCxnSpPr>
            <a:stCxn id="577" idx="6"/>
            <a:endCxn id="590" idx="2"/>
          </p:cNvCxnSpPr>
          <p:nvPr/>
        </p:nvCxnSpPr>
        <p:spPr>
          <a:xfrm flipV="1">
            <a:off x="9905003" y="3304183"/>
            <a:ext cx="443966" cy="1220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0" name="直線單箭頭接點 649"/>
          <p:cNvCxnSpPr>
            <a:stCxn id="577" idx="6"/>
            <a:endCxn id="591" idx="2"/>
          </p:cNvCxnSpPr>
          <p:nvPr/>
        </p:nvCxnSpPr>
        <p:spPr>
          <a:xfrm>
            <a:off x="9905003" y="3316386"/>
            <a:ext cx="443966" cy="30736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3" name="直線單箭頭接點 652"/>
          <p:cNvCxnSpPr>
            <a:stCxn id="577" idx="6"/>
            <a:endCxn id="592" idx="2"/>
          </p:cNvCxnSpPr>
          <p:nvPr/>
        </p:nvCxnSpPr>
        <p:spPr>
          <a:xfrm>
            <a:off x="9905003" y="3316386"/>
            <a:ext cx="443965" cy="63020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6" name="直線單箭頭接點 655"/>
          <p:cNvCxnSpPr>
            <a:stCxn id="577" idx="6"/>
            <a:endCxn id="593" idx="2"/>
          </p:cNvCxnSpPr>
          <p:nvPr/>
        </p:nvCxnSpPr>
        <p:spPr>
          <a:xfrm>
            <a:off x="9905003" y="3316386"/>
            <a:ext cx="443964" cy="94908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9" name="直線單箭頭接點 658"/>
          <p:cNvCxnSpPr>
            <a:stCxn id="578" idx="6"/>
            <a:endCxn id="590" idx="2"/>
          </p:cNvCxnSpPr>
          <p:nvPr/>
        </p:nvCxnSpPr>
        <p:spPr>
          <a:xfrm flipV="1">
            <a:off x="9905003" y="3304183"/>
            <a:ext cx="443966" cy="33176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2" name="直線單箭頭接點 661"/>
          <p:cNvCxnSpPr>
            <a:stCxn id="578" idx="6"/>
            <a:endCxn id="591" idx="2"/>
          </p:cNvCxnSpPr>
          <p:nvPr/>
        </p:nvCxnSpPr>
        <p:spPr>
          <a:xfrm flipV="1">
            <a:off x="9905003" y="3623746"/>
            <a:ext cx="443966" cy="1220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7" name="直線單箭頭接點 666"/>
          <p:cNvCxnSpPr>
            <a:stCxn id="578" idx="6"/>
            <a:endCxn id="592" idx="2"/>
          </p:cNvCxnSpPr>
          <p:nvPr/>
        </p:nvCxnSpPr>
        <p:spPr>
          <a:xfrm>
            <a:off x="9905003" y="3635949"/>
            <a:ext cx="443965" cy="31064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0" name="直線單箭頭接點 669"/>
          <p:cNvCxnSpPr>
            <a:stCxn id="578" idx="6"/>
            <a:endCxn id="593" idx="2"/>
          </p:cNvCxnSpPr>
          <p:nvPr/>
        </p:nvCxnSpPr>
        <p:spPr>
          <a:xfrm>
            <a:off x="9905003" y="3635949"/>
            <a:ext cx="443964" cy="62951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3" name="直線單箭頭接點 672"/>
          <p:cNvCxnSpPr>
            <a:stCxn id="579" idx="6"/>
            <a:endCxn id="593" idx="2"/>
          </p:cNvCxnSpPr>
          <p:nvPr/>
        </p:nvCxnSpPr>
        <p:spPr>
          <a:xfrm>
            <a:off x="9905002" y="3958796"/>
            <a:ext cx="443965" cy="30667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6" name="直線單箭頭接點 675"/>
          <p:cNvCxnSpPr>
            <a:stCxn id="579" idx="6"/>
            <a:endCxn id="592" idx="2"/>
          </p:cNvCxnSpPr>
          <p:nvPr/>
        </p:nvCxnSpPr>
        <p:spPr>
          <a:xfrm flipV="1">
            <a:off x="9905002" y="3946593"/>
            <a:ext cx="443966" cy="1220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9" name="直線單箭頭接點 678"/>
          <p:cNvCxnSpPr>
            <a:stCxn id="579" idx="6"/>
            <a:endCxn id="591" idx="2"/>
          </p:cNvCxnSpPr>
          <p:nvPr/>
        </p:nvCxnSpPr>
        <p:spPr>
          <a:xfrm flipV="1">
            <a:off x="9905002" y="3623746"/>
            <a:ext cx="443967" cy="33505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2" name="直線單箭頭接點 681"/>
          <p:cNvCxnSpPr>
            <a:stCxn id="579" idx="6"/>
            <a:endCxn id="590" idx="2"/>
          </p:cNvCxnSpPr>
          <p:nvPr/>
        </p:nvCxnSpPr>
        <p:spPr>
          <a:xfrm flipV="1">
            <a:off x="9905002" y="3304183"/>
            <a:ext cx="443967" cy="65461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5" name="直線單箭頭接點 684"/>
          <p:cNvCxnSpPr>
            <a:stCxn id="580" idx="6"/>
            <a:endCxn id="590" idx="2"/>
          </p:cNvCxnSpPr>
          <p:nvPr/>
        </p:nvCxnSpPr>
        <p:spPr>
          <a:xfrm flipV="1">
            <a:off x="9905001" y="3304183"/>
            <a:ext cx="443968" cy="97348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9" name="直線單箭頭接點 688"/>
          <p:cNvCxnSpPr>
            <a:stCxn id="580" idx="6"/>
            <a:endCxn id="591" idx="2"/>
          </p:cNvCxnSpPr>
          <p:nvPr/>
        </p:nvCxnSpPr>
        <p:spPr>
          <a:xfrm flipV="1">
            <a:off x="9905001" y="3623746"/>
            <a:ext cx="443968" cy="65392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2" name="直線單箭頭接點 691"/>
          <p:cNvCxnSpPr>
            <a:stCxn id="580" idx="6"/>
            <a:endCxn id="592" idx="2"/>
          </p:cNvCxnSpPr>
          <p:nvPr/>
        </p:nvCxnSpPr>
        <p:spPr>
          <a:xfrm flipV="1">
            <a:off x="9905001" y="3946593"/>
            <a:ext cx="443967" cy="33107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5" name="直線單箭頭接點 694"/>
          <p:cNvCxnSpPr>
            <a:stCxn id="580" idx="6"/>
            <a:endCxn id="593" idx="2"/>
          </p:cNvCxnSpPr>
          <p:nvPr/>
        </p:nvCxnSpPr>
        <p:spPr>
          <a:xfrm flipV="1">
            <a:off x="9905001" y="4265466"/>
            <a:ext cx="443966" cy="1220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8" name="直線單箭頭接點 697"/>
          <p:cNvCxnSpPr>
            <a:stCxn id="582" idx="6"/>
            <a:endCxn id="590" idx="2"/>
          </p:cNvCxnSpPr>
          <p:nvPr/>
        </p:nvCxnSpPr>
        <p:spPr>
          <a:xfrm flipV="1">
            <a:off x="9905000" y="3304183"/>
            <a:ext cx="443969" cy="128631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2" name="直線單箭頭接點 701"/>
          <p:cNvCxnSpPr>
            <a:stCxn id="582" idx="6"/>
            <a:endCxn id="591" idx="2"/>
          </p:cNvCxnSpPr>
          <p:nvPr/>
        </p:nvCxnSpPr>
        <p:spPr>
          <a:xfrm flipV="1">
            <a:off x="9905000" y="3623746"/>
            <a:ext cx="443969" cy="96675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5" name="直線單箭頭接點 704"/>
          <p:cNvCxnSpPr>
            <a:stCxn id="582" idx="6"/>
            <a:endCxn id="592" idx="2"/>
          </p:cNvCxnSpPr>
          <p:nvPr/>
        </p:nvCxnSpPr>
        <p:spPr>
          <a:xfrm flipV="1">
            <a:off x="9905000" y="3946593"/>
            <a:ext cx="443968" cy="64390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8" name="直線單箭頭接點 707"/>
          <p:cNvCxnSpPr>
            <a:stCxn id="582" idx="6"/>
            <a:endCxn id="593" idx="2"/>
          </p:cNvCxnSpPr>
          <p:nvPr/>
        </p:nvCxnSpPr>
        <p:spPr>
          <a:xfrm flipV="1">
            <a:off x="9905000" y="4265466"/>
            <a:ext cx="443967" cy="32503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1" name="直線單箭頭接點 710"/>
          <p:cNvCxnSpPr>
            <a:stCxn id="581" idx="6"/>
            <a:endCxn id="593" idx="2"/>
          </p:cNvCxnSpPr>
          <p:nvPr/>
        </p:nvCxnSpPr>
        <p:spPr>
          <a:xfrm flipV="1">
            <a:off x="9905000" y="4265466"/>
            <a:ext cx="443967" cy="63407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4" name="直線單箭頭接點 713"/>
          <p:cNvCxnSpPr>
            <a:stCxn id="581" idx="6"/>
            <a:endCxn id="592" idx="2"/>
          </p:cNvCxnSpPr>
          <p:nvPr/>
        </p:nvCxnSpPr>
        <p:spPr>
          <a:xfrm flipV="1">
            <a:off x="9905000" y="3946593"/>
            <a:ext cx="443968" cy="95295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7" name="直線單箭頭接點 716"/>
          <p:cNvCxnSpPr>
            <a:stCxn id="581" idx="6"/>
            <a:endCxn id="590" idx="2"/>
          </p:cNvCxnSpPr>
          <p:nvPr/>
        </p:nvCxnSpPr>
        <p:spPr>
          <a:xfrm flipV="1">
            <a:off x="9905000" y="3304183"/>
            <a:ext cx="443969" cy="159536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0" name="直線單箭頭接點 719"/>
          <p:cNvCxnSpPr>
            <a:stCxn id="589" idx="6"/>
            <a:endCxn id="594" idx="2"/>
          </p:cNvCxnSpPr>
          <p:nvPr/>
        </p:nvCxnSpPr>
        <p:spPr>
          <a:xfrm>
            <a:off x="10581076" y="2978126"/>
            <a:ext cx="373044" cy="46206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3" name="直線單箭頭接點 722"/>
          <p:cNvCxnSpPr>
            <a:stCxn id="590" idx="6"/>
            <a:endCxn id="594" idx="2"/>
          </p:cNvCxnSpPr>
          <p:nvPr/>
        </p:nvCxnSpPr>
        <p:spPr>
          <a:xfrm>
            <a:off x="10581076" y="3304183"/>
            <a:ext cx="373044" cy="13600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7" name="直線單箭頭接點 726"/>
          <p:cNvCxnSpPr>
            <a:stCxn id="591" idx="6"/>
            <a:endCxn id="594" idx="2"/>
          </p:cNvCxnSpPr>
          <p:nvPr/>
        </p:nvCxnSpPr>
        <p:spPr>
          <a:xfrm flipV="1">
            <a:off x="10581076" y="3440187"/>
            <a:ext cx="373044" cy="18355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0" name="直線單箭頭接點 729"/>
          <p:cNvCxnSpPr>
            <a:stCxn id="592" idx="6"/>
            <a:endCxn id="594" idx="2"/>
          </p:cNvCxnSpPr>
          <p:nvPr/>
        </p:nvCxnSpPr>
        <p:spPr>
          <a:xfrm flipV="1">
            <a:off x="10581075" y="3440187"/>
            <a:ext cx="373045" cy="50640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3" name="直線單箭頭接點 732"/>
          <p:cNvCxnSpPr>
            <a:stCxn id="593" idx="6"/>
            <a:endCxn id="594" idx="2"/>
          </p:cNvCxnSpPr>
          <p:nvPr/>
        </p:nvCxnSpPr>
        <p:spPr>
          <a:xfrm flipV="1">
            <a:off x="10581074" y="3440187"/>
            <a:ext cx="373046" cy="82527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6" name="直線單箭頭接點 735"/>
          <p:cNvCxnSpPr>
            <a:stCxn id="589" idx="6"/>
            <a:endCxn id="595" idx="2"/>
          </p:cNvCxnSpPr>
          <p:nvPr/>
        </p:nvCxnSpPr>
        <p:spPr>
          <a:xfrm>
            <a:off x="10581076" y="2978126"/>
            <a:ext cx="373043" cy="78490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9" name="直線單箭頭接點 738"/>
          <p:cNvCxnSpPr>
            <a:stCxn id="590" idx="6"/>
            <a:endCxn id="595" idx="2"/>
          </p:cNvCxnSpPr>
          <p:nvPr/>
        </p:nvCxnSpPr>
        <p:spPr>
          <a:xfrm>
            <a:off x="10581076" y="3304183"/>
            <a:ext cx="373043" cy="45885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4" name="直線單箭頭接點 743"/>
          <p:cNvCxnSpPr>
            <a:stCxn id="591" idx="6"/>
            <a:endCxn id="595" idx="2"/>
          </p:cNvCxnSpPr>
          <p:nvPr/>
        </p:nvCxnSpPr>
        <p:spPr>
          <a:xfrm>
            <a:off x="10581076" y="3623746"/>
            <a:ext cx="373043" cy="13928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7" name="直線單箭頭接點 746"/>
          <p:cNvCxnSpPr>
            <a:stCxn id="592" idx="6"/>
            <a:endCxn id="595" idx="2"/>
          </p:cNvCxnSpPr>
          <p:nvPr/>
        </p:nvCxnSpPr>
        <p:spPr>
          <a:xfrm flipV="1">
            <a:off x="10581075" y="3763034"/>
            <a:ext cx="373044" cy="18355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0" name="直線單箭頭接點 749"/>
          <p:cNvCxnSpPr>
            <a:stCxn id="593" idx="6"/>
            <a:endCxn id="595" idx="2"/>
          </p:cNvCxnSpPr>
          <p:nvPr/>
        </p:nvCxnSpPr>
        <p:spPr>
          <a:xfrm flipV="1">
            <a:off x="10581074" y="3763034"/>
            <a:ext cx="373045" cy="50243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9" name="直線單箭頭接點 758"/>
          <p:cNvCxnSpPr>
            <a:stCxn id="524" idx="3"/>
            <a:endCxn id="572" idx="2"/>
          </p:cNvCxnSpPr>
          <p:nvPr/>
        </p:nvCxnSpPr>
        <p:spPr>
          <a:xfrm>
            <a:off x="9233929" y="2256052"/>
            <a:ext cx="438969" cy="82075"/>
          </a:xfrm>
          <a:prstGeom prst="straightConnector1">
            <a:avLst/>
          </a:prstGeom>
          <a:ln w="12700"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1" name="直線單箭頭接點 760"/>
          <p:cNvCxnSpPr>
            <a:stCxn id="524" idx="3"/>
            <a:endCxn id="575" idx="2"/>
          </p:cNvCxnSpPr>
          <p:nvPr/>
        </p:nvCxnSpPr>
        <p:spPr>
          <a:xfrm>
            <a:off x="9233929" y="2256052"/>
            <a:ext cx="438968" cy="412080"/>
          </a:xfrm>
          <a:prstGeom prst="straightConnector1">
            <a:avLst/>
          </a:prstGeom>
          <a:ln w="12700"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4" name="直線單箭頭接點 763"/>
          <p:cNvCxnSpPr>
            <a:stCxn id="524" idx="3"/>
            <a:endCxn id="576" idx="2"/>
          </p:cNvCxnSpPr>
          <p:nvPr/>
        </p:nvCxnSpPr>
        <p:spPr>
          <a:xfrm>
            <a:off x="9233929" y="2256052"/>
            <a:ext cx="438967" cy="734277"/>
          </a:xfrm>
          <a:prstGeom prst="straightConnector1">
            <a:avLst/>
          </a:prstGeom>
          <a:ln w="12700"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7" name="直線單箭頭接點 766"/>
          <p:cNvCxnSpPr>
            <a:stCxn id="490" idx="3"/>
            <a:endCxn id="577" idx="2"/>
          </p:cNvCxnSpPr>
          <p:nvPr/>
        </p:nvCxnSpPr>
        <p:spPr>
          <a:xfrm flipV="1">
            <a:off x="8025001" y="3316386"/>
            <a:ext cx="1647895" cy="94588"/>
          </a:xfrm>
          <a:prstGeom prst="straightConnector1">
            <a:avLst/>
          </a:prstGeom>
          <a:ln w="12700"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0" name="直線單箭頭接點 769"/>
          <p:cNvCxnSpPr>
            <a:stCxn id="490" idx="3"/>
            <a:endCxn id="578" idx="2"/>
          </p:cNvCxnSpPr>
          <p:nvPr/>
        </p:nvCxnSpPr>
        <p:spPr>
          <a:xfrm>
            <a:off x="8025001" y="3410974"/>
            <a:ext cx="1647895" cy="224975"/>
          </a:xfrm>
          <a:prstGeom prst="straightConnector1">
            <a:avLst/>
          </a:prstGeom>
          <a:ln w="12700"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3" name="直線單箭頭接點 772"/>
          <p:cNvCxnSpPr>
            <a:stCxn id="490" idx="3"/>
            <a:endCxn id="579" idx="2"/>
          </p:cNvCxnSpPr>
          <p:nvPr/>
        </p:nvCxnSpPr>
        <p:spPr>
          <a:xfrm>
            <a:off x="8025001" y="3410974"/>
            <a:ext cx="1647894" cy="547822"/>
          </a:xfrm>
          <a:prstGeom prst="straightConnector1">
            <a:avLst/>
          </a:prstGeom>
          <a:ln w="12700"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6" name="直線單箭頭接點 775"/>
          <p:cNvCxnSpPr>
            <a:stCxn id="422" idx="3"/>
            <a:endCxn id="580" idx="2"/>
          </p:cNvCxnSpPr>
          <p:nvPr/>
        </p:nvCxnSpPr>
        <p:spPr>
          <a:xfrm flipV="1">
            <a:off x="6873486" y="4277669"/>
            <a:ext cx="2799408" cy="276108"/>
          </a:xfrm>
          <a:prstGeom prst="straightConnector1">
            <a:avLst/>
          </a:prstGeom>
          <a:ln w="12700"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9" name="直線單箭頭接點 778"/>
          <p:cNvCxnSpPr>
            <a:stCxn id="422" idx="3"/>
            <a:endCxn id="582" idx="2"/>
          </p:cNvCxnSpPr>
          <p:nvPr/>
        </p:nvCxnSpPr>
        <p:spPr>
          <a:xfrm>
            <a:off x="6873486" y="4553777"/>
            <a:ext cx="2799407" cy="36721"/>
          </a:xfrm>
          <a:prstGeom prst="straightConnector1">
            <a:avLst/>
          </a:prstGeom>
          <a:ln w="12700"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3" name="直線單箭頭接點 782"/>
          <p:cNvCxnSpPr>
            <a:stCxn id="422" idx="3"/>
            <a:endCxn id="581" idx="2"/>
          </p:cNvCxnSpPr>
          <p:nvPr/>
        </p:nvCxnSpPr>
        <p:spPr>
          <a:xfrm>
            <a:off x="6873486" y="4553777"/>
            <a:ext cx="2799407" cy="345768"/>
          </a:xfrm>
          <a:prstGeom prst="straightConnector1">
            <a:avLst/>
          </a:prstGeom>
          <a:ln w="12700"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6" name="文字方塊 785"/>
          <p:cNvSpPr txBox="1"/>
          <p:nvPr/>
        </p:nvSpPr>
        <p:spPr>
          <a:xfrm>
            <a:off x="9020213" y="3351673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sum</a:t>
            </a:r>
            <a:endParaRPr lang="zh-TW" altLang="en-US" sz="1400" dirty="0"/>
          </a:p>
        </p:txBody>
      </p:sp>
      <p:sp>
        <p:nvSpPr>
          <p:cNvPr id="788" name="文字方塊 787"/>
          <p:cNvSpPr txBox="1"/>
          <p:nvPr/>
        </p:nvSpPr>
        <p:spPr>
          <a:xfrm>
            <a:off x="8998351" y="3615030"/>
            <a:ext cx="5982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mean</a:t>
            </a:r>
            <a:endParaRPr lang="zh-TW" altLang="en-US" sz="1400" dirty="0"/>
          </a:p>
        </p:txBody>
      </p:sp>
      <p:sp>
        <p:nvSpPr>
          <p:cNvPr id="789" name="文字方塊 788"/>
          <p:cNvSpPr txBox="1"/>
          <p:nvPr/>
        </p:nvSpPr>
        <p:spPr>
          <a:xfrm>
            <a:off x="9037099" y="3091411"/>
            <a:ext cx="4907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max</a:t>
            </a:r>
            <a:endParaRPr lang="zh-TW" altLang="en-US" sz="1400" dirty="0"/>
          </a:p>
        </p:txBody>
      </p:sp>
      <p:sp>
        <p:nvSpPr>
          <p:cNvPr id="790" name="文字方塊 789"/>
          <p:cNvSpPr txBox="1"/>
          <p:nvPr/>
        </p:nvSpPr>
        <p:spPr>
          <a:xfrm>
            <a:off x="160191" y="1567190"/>
            <a:ext cx="5453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smtClean="0"/>
              <a:t>dim=3</a:t>
            </a:r>
            <a:endParaRPr lang="zh-TW" altLang="en-US" sz="1100" dirty="0"/>
          </a:p>
        </p:txBody>
      </p:sp>
      <p:sp>
        <p:nvSpPr>
          <p:cNvPr id="791" name="文字方塊 790"/>
          <p:cNvSpPr txBox="1"/>
          <p:nvPr/>
        </p:nvSpPr>
        <p:spPr>
          <a:xfrm>
            <a:off x="1264685" y="1569589"/>
            <a:ext cx="6174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smtClean="0"/>
              <a:t>dim=64</a:t>
            </a:r>
            <a:endParaRPr lang="zh-TW" altLang="en-US" sz="1100" dirty="0"/>
          </a:p>
        </p:txBody>
      </p:sp>
      <p:sp>
        <p:nvSpPr>
          <p:cNvPr id="792" name="文字方塊 791"/>
          <p:cNvSpPr txBox="1"/>
          <p:nvPr/>
        </p:nvSpPr>
        <p:spPr>
          <a:xfrm>
            <a:off x="1261373" y="2733010"/>
            <a:ext cx="6174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smtClean="0"/>
              <a:t>dim=64</a:t>
            </a:r>
            <a:endParaRPr lang="zh-TW" altLang="en-US" sz="1100" dirty="0"/>
          </a:p>
        </p:txBody>
      </p:sp>
      <p:sp>
        <p:nvSpPr>
          <p:cNvPr id="793" name="文字方塊 792"/>
          <p:cNvSpPr txBox="1"/>
          <p:nvPr/>
        </p:nvSpPr>
        <p:spPr>
          <a:xfrm>
            <a:off x="2423217" y="2728143"/>
            <a:ext cx="6174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smtClean="0"/>
              <a:t>dim=52</a:t>
            </a:r>
            <a:endParaRPr lang="zh-TW" altLang="en-US" sz="1100" dirty="0"/>
          </a:p>
        </p:txBody>
      </p:sp>
      <p:sp>
        <p:nvSpPr>
          <p:cNvPr id="794" name="文字方塊 793"/>
          <p:cNvSpPr txBox="1"/>
          <p:nvPr/>
        </p:nvSpPr>
        <p:spPr>
          <a:xfrm>
            <a:off x="2414467" y="3859360"/>
            <a:ext cx="6174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smtClean="0"/>
              <a:t>dim=52</a:t>
            </a:r>
            <a:endParaRPr lang="zh-TW" altLang="en-US" sz="1100" dirty="0"/>
          </a:p>
        </p:txBody>
      </p:sp>
      <p:sp>
        <p:nvSpPr>
          <p:cNvPr id="795" name="文字方塊 794"/>
          <p:cNvSpPr txBox="1"/>
          <p:nvPr/>
        </p:nvSpPr>
        <p:spPr>
          <a:xfrm>
            <a:off x="3579401" y="3843178"/>
            <a:ext cx="6174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smtClean="0"/>
              <a:t>dim=26</a:t>
            </a:r>
            <a:endParaRPr lang="zh-TW" altLang="en-US" sz="1100" dirty="0"/>
          </a:p>
        </p:txBody>
      </p:sp>
      <p:sp>
        <p:nvSpPr>
          <p:cNvPr id="796" name="文字方塊 795"/>
          <p:cNvSpPr txBox="1"/>
          <p:nvPr/>
        </p:nvSpPr>
        <p:spPr>
          <a:xfrm>
            <a:off x="3562252" y="4997352"/>
            <a:ext cx="6174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smtClean="0"/>
              <a:t>dim=26</a:t>
            </a:r>
            <a:endParaRPr lang="zh-TW" altLang="en-US" sz="1100" dirty="0"/>
          </a:p>
        </p:txBody>
      </p:sp>
      <p:sp>
        <p:nvSpPr>
          <p:cNvPr id="797" name="文字方塊 796"/>
          <p:cNvSpPr txBox="1"/>
          <p:nvPr/>
        </p:nvSpPr>
        <p:spPr>
          <a:xfrm>
            <a:off x="4684862" y="4992914"/>
            <a:ext cx="6174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smtClean="0"/>
              <a:t>dim=13</a:t>
            </a:r>
            <a:endParaRPr lang="zh-TW" altLang="en-US" sz="1100" dirty="0"/>
          </a:p>
        </p:txBody>
      </p:sp>
      <p:sp>
        <p:nvSpPr>
          <p:cNvPr id="799" name="文字方塊 798"/>
          <p:cNvSpPr txBox="1"/>
          <p:nvPr/>
        </p:nvSpPr>
        <p:spPr>
          <a:xfrm>
            <a:off x="4713512" y="3861039"/>
            <a:ext cx="6174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smtClean="0"/>
              <a:t>dim=13</a:t>
            </a:r>
            <a:endParaRPr lang="zh-TW" altLang="en-US" sz="1100" dirty="0"/>
          </a:p>
        </p:txBody>
      </p:sp>
      <p:sp>
        <p:nvSpPr>
          <p:cNvPr id="800" name="文字方塊 799"/>
          <p:cNvSpPr txBox="1"/>
          <p:nvPr/>
        </p:nvSpPr>
        <p:spPr>
          <a:xfrm>
            <a:off x="5826486" y="3859360"/>
            <a:ext cx="6174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smtClean="0"/>
              <a:t>dim=26</a:t>
            </a:r>
            <a:endParaRPr lang="zh-TW" altLang="en-US" sz="1100" dirty="0"/>
          </a:p>
        </p:txBody>
      </p:sp>
      <p:sp>
        <p:nvSpPr>
          <p:cNvPr id="801" name="文字方塊 800"/>
          <p:cNvSpPr txBox="1"/>
          <p:nvPr/>
        </p:nvSpPr>
        <p:spPr>
          <a:xfrm>
            <a:off x="5864982" y="2728143"/>
            <a:ext cx="6174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smtClean="0"/>
              <a:t>dim=26</a:t>
            </a:r>
            <a:endParaRPr lang="zh-TW" altLang="en-US" sz="1100" dirty="0"/>
          </a:p>
        </p:txBody>
      </p:sp>
      <p:sp>
        <p:nvSpPr>
          <p:cNvPr id="803" name="文字方塊 802"/>
          <p:cNvSpPr txBox="1"/>
          <p:nvPr/>
        </p:nvSpPr>
        <p:spPr>
          <a:xfrm>
            <a:off x="6968130" y="2722114"/>
            <a:ext cx="6174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smtClean="0"/>
              <a:t>dim=52</a:t>
            </a:r>
            <a:endParaRPr lang="zh-TW" altLang="en-US" sz="1100" dirty="0"/>
          </a:p>
        </p:txBody>
      </p:sp>
      <p:sp>
        <p:nvSpPr>
          <p:cNvPr id="804" name="文字方塊 803"/>
          <p:cNvSpPr txBox="1"/>
          <p:nvPr/>
        </p:nvSpPr>
        <p:spPr>
          <a:xfrm>
            <a:off x="7011173" y="1573757"/>
            <a:ext cx="6174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smtClean="0"/>
              <a:t>dim=52</a:t>
            </a:r>
            <a:endParaRPr lang="zh-TW" altLang="en-US" sz="1100" dirty="0"/>
          </a:p>
        </p:txBody>
      </p:sp>
      <p:sp>
        <p:nvSpPr>
          <p:cNvPr id="805" name="文字方塊 804"/>
          <p:cNvSpPr txBox="1"/>
          <p:nvPr/>
        </p:nvSpPr>
        <p:spPr>
          <a:xfrm>
            <a:off x="8201372" y="1565436"/>
            <a:ext cx="6174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smtClean="0"/>
              <a:t>dim=64</a:t>
            </a:r>
            <a:endParaRPr lang="zh-TW" altLang="en-US" sz="1100" dirty="0"/>
          </a:p>
        </p:txBody>
      </p:sp>
      <p:sp>
        <p:nvSpPr>
          <p:cNvPr id="806" name="橢圓 805"/>
          <p:cNvSpPr/>
          <p:nvPr/>
        </p:nvSpPr>
        <p:spPr>
          <a:xfrm>
            <a:off x="1598625" y="1571487"/>
            <a:ext cx="245080" cy="2423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7" name="弧形箭號 (下彎) 806"/>
          <p:cNvSpPr/>
          <p:nvPr/>
        </p:nvSpPr>
        <p:spPr>
          <a:xfrm>
            <a:off x="1728066" y="952847"/>
            <a:ext cx="6899805" cy="601758"/>
          </a:xfrm>
          <a:prstGeom prst="curvedDownArrow">
            <a:avLst>
              <a:gd name="adj1" fmla="val 2563"/>
              <a:gd name="adj2" fmla="val 17451"/>
              <a:gd name="adj3" fmla="val 25000"/>
            </a:avLst>
          </a:prstGeom>
          <a:solidFill>
            <a:srgbClr val="C00000">
              <a:alpha val="50196"/>
            </a:srgbClr>
          </a:solidFill>
          <a:ln>
            <a:solidFill>
              <a:srgbClr val="C00000">
                <a:alpha val="4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C00000"/>
              </a:solidFill>
            </a:endParaRPr>
          </a:p>
        </p:txBody>
      </p:sp>
      <p:sp>
        <p:nvSpPr>
          <p:cNvPr id="808" name="橢圓 807"/>
          <p:cNvSpPr/>
          <p:nvPr/>
        </p:nvSpPr>
        <p:spPr>
          <a:xfrm>
            <a:off x="8521984" y="1555219"/>
            <a:ext cx="245080" cy="2423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9" name="文字方塊 808"/>
          <p:cNvSpPr txBox="1"/>
          <p:nvPr/>
        </p:nvSpPr>
        <p:spPr>
          <a:xfrm>
            <a:off x="4689209" y="514133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>
                <a:solidFill>
                  <a:srgbClr val="C00000"/>
                </a:solidFill>
              </a:rPr>
              <a:t>+</a:t>
            </a:r>
            <a:endParaRPr lang="zh-TW" altLang="en-US" sz="3200" dirty="0">
              <a:solidFill>
                <a:srgbClr val="C00000"/>
              </a:solidFill>
            </a:endParaRPr>
          </a:p>
        </p:txBody>
      </p:sp>
      <p:sp>
        <p:nvSpPr>
          <p:cNvPr id="810" name="橢圓 809"/>
          <p:cNvSpPr/>
          <p:nvPr/>
        </p:nvSpPr>
        <p:spPr>
          <a:xfrm>
            <a:off x="2761080" y="2749403"/>
            <a:ext cx="245080" cy="2423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11" name="弧形箭號 (下彎) 810"/>
          <p:cNvSpPr/>
          <p:nvPr/>
        </p:nvSpPr>
        <p:spPr>
          <a:xfrm>
            <a:off x="2934485" y="2145521"/>
            <a:ext cx="4476803" cy="601758"/>
          </a:xfrm>
          <a:prstGeom prst="curvedDownArrow">
            <a:avLst>
              <a:gd name="adj1" fmla="val 2563"/>
              <a:gd name="adj2" fmla="val 17451"/>
              <a:gd name="adj3" fmla="val 25000"/>
            </a:avLst>
          </a:prstGeom>
          <a:solidFill>
            <a:srgbClr val="C00000">
              <a:alpha val="50196"/>
            </a:srgbClr>
          </a:solidFill>
          <a:ln>
            <a:solidFill>
              <a:srgbClr val="C00000">
                <a:alpha val="4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C00000"/>
              </a:solidFill>
            </a:endParaRPr>
          </a:p>
        </p:txBody>
      </p:sp>
      <p:sp>
        <p:nvSpPr>
          <p:cNvPr id="812" name="橢圓 811"/>
          <p:cNvSpPr/>
          <p:nvPr/>
        </p:nvSpPr>
        <p:spPr>
          <a:xfrm>
            <a:off x="7307537" y="2724597"/>
            <a:ext cx="245080" cy="2390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13" name="文字方塊 812"/>
          <p:cNvSpPr txBox="1"/>
          <p:nvPr/>
        </p:nvSpPr>
        <p:spPr>
          <a:xfrm>
            <a:off x="4874867" y="1720403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>
                <a:solidFill>
                  <a:srgbClr val="C00000"/>
                </a:solidFill>
              </a:rPr>
              <a:t>+</a:t>
            </a:r>
            <a:endParaRPr lang="zh-TW" altLang="en-US" sz="3200" dirty="0">
              <a:solidFill>
                <a:srgbClr val="C00000"/>
              </a:solidFill>
            </a:endParaRPr>
          </a:p>
        </p:txBody>
      </p:sp>
      <p:sp>
        <p:nvSpPr>
          <p:cNvPr id="815" name="橢圓 814"/>
          <p:cNvSpPr/>
          <p:nvPr/>
        </p:nvSpPr>
        <p:spPr>
          <a:xfrm>
            <a:off x="3914941" y="3841537"/>
            <a:ext cx="245080" cy="2423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16" name="橢圓 815"/>
          <p:cNvSpPr/>
          <p:nvPr/>
        </p:nvSpPr>
        <p:spPr>
          <a:xfrm>
            <a:off x="6181799" y="3871402"/>
            <a:ext cx="245080" cy="2423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17" name="弧形箭號 (下彎) 816"/>
          <p:cNvSpPr/>
          <p:nvPr/>
        </p:nvSpPr>
        <p:spPr>
          <a:xfrm>
            <a:off x="4037325" y="3229867"/>
            <a:ext cx="2311627" cy="601758"/>
          </a:xfrm>
          <a:prstGeom prst="curvedDownArrow">
            <a:avLst>
              <a:gd name="adj1" fmla="val 2563"/>
              <a:gd name="adj2" fmla="val 17451"/>
              <a:gd name="adj3" fmla="val 25000"/>
            </a:avLst>
          </a:prstGeom>
          <a:solidFill>
            <a:srgbClr val="C00000">
              <a:alpha val="50196"/>
            </a:srgbClr>
          </a:solidFill>
          <a:ln>
            <a:solidFill>
              <a:srgbClr val="C00000">
                <a:alpha val="4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C00000"/>
              </a:solidFill>
            </a:endParaRPr>
          </a:p>
        </p:txBody>
      </p:sp>
      <p:sp>
        <p:nvSpPr>
          <p:cNvPr id="818" name="文字方塊 817"/>
          <p:cNvSpPr txBox="1"/>
          <p:nvPr/>
        </p:nvSpPr>
        <p:spPr>
          <a:xfrm>
            <a:off x="4995395" y="2785805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>
                <a:solidFill>
                  <a:srgbClr val="C00000"/>
                </a:solidFill>
              </a:rPr>
              <a:t>+</a:t>
            </a:r>
            <a:endParaRPr lang="zh-TW" altLang="en-US" sz="3200" dirty="0">
              <a:solidFill>
                <a:srgbClr val="C00000"/>
              </a:solidFill>
            </a:endParaRPr>
          </a:p>
        </p:txBody>
      </p:sp>
      <p:sp>
        <p:nvSpPr>
          <p:cNvPr id="819" name="文字方塊 818"/>
          <p:cNvSpPr txBox="1"/>
          <p:nvPr/>
        </p:nvSpPr>
        <p:spPr>
          <a:xfrm>
            <a:off x="4274983" y="3321157"/>
            <a:ext cx="16755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solidFill>
                  <a:srgbClr val="C00000"/>
                </a:solidFill>
              </a:rPr>
              <a:t>Residual Connection</a:t>
            </a:r>
            <a:endParaRPr lang="zh-TW" altLang="en-US" sz="1400" dirty="0">
              <a:solidFill>
                <a:srgbClr val="C00000"/>
              </a:solidFill>
            </a:endParaRPr>
          </a:p>
        </p:txBody>
      </p:sp>
      <p:sp>
        <p:nvSpPr>
          <p:cNvPr id="820" name="文字方塊 819"/>
          <p:cNvSpPr txBox="1"/>
          <p:nvPr/>
        </p:nvSpPr>
        <p:spPr>
          <a:xfrm>
            <a:off x="9444142" y="2005208"/>
            <a:ext cx="6896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smtClean="0"/>
              <a:t>dim=426</a:t>
            </a:r>
            <a:endParaRPr lang="zh-TW" altLang="en-US" sz="1100" dirty="0"/>
          </a:p>
        </p:txBody>
      </p:sp>
      <p:sp>
        <p:nvSpPr>
          <p:cNvPr id="821" name="文字方塊 820"/>
          <p:cNvSpPr txBox="1"/>
          <p:nvPr/>
        </p:nvSpPr>
        <p:spPr>
          <a:xfrm>
            <a:off x="10156962" y="2638435"/>
            <a:ext cx="6896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smtClean="0"/>
              <a:t>dim=213</a:t>
            </a:r>
            <a:endParaRPr lang="zh-TW" altLang="en-US" sz="1100" dirty="0"/>
          </a:p>
        </p:txBody>
      </p:sp>
      <p:sp>
        <p:nvSpPr>
          <p:cNvPr id="822" name="文字方塊 821"/>
          <p:cNvSpPr txBox="1"/>
          <p:nvPr/>
        </p:nvSpPr>
        <p:spPr>
          <a:xfrm>
            <a:off x="10813183" y="3108970"/>
            <a:ext cx="5453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smtClean="0"/>
              <a:t>dim=2</a:t>
            </a:r>
            <a:endParaRPr lang="zh-TW" altLang="en-US" sz="1100" dirty="0"/>
          </a:p>
        </p:txBody>
      </p:sp>
      <p:sp>
        <p:nvSpPr>
          <p:cNvPr id="823" name="文字方塊 822"/>
          <p:cNvSpPr txBox="1"/>
          <p:nvPr/>
        </p:nvSpPr>
        <p:spPr>
          <a:xfrm>
            <a:off x="9624480" y="2219331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smtClean="0"/>
              <a:t>64</a:t>
            </a:r>
            <a:endParaRPr lang="zh-TW" altLang="en-US" sz="1100" dirty="0"/>
          </a:p>
        </p:txBody>
      </p:sp>
      <p:sp>
        <p:nvSpPr>
          <p:cNvPr id="824" name="文字方塊 823"/>
          <p:cNvSpPr txBox="1"/>
          <p:nvPr/>
        </p:nvSpPr>
        <p:spPr>
          <a:xfrm>
            <a:off x="9624480" y="2546694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smtClean="0"/>
              <a:t>64</a:t>
            </a:r>
            <a:endParaRPr lang="zh-TW" altLang="en-US" sz="1100" dirty="0"/>
          </a:p>
        </p:txBody>
      </p:sp>
      <p:sp>
        <p:nvSpPr>
          <p:cNvPr id="825" name="文字方塊 824"/>
          <p:cNvSpPr txBox="1"/>
          <p:nvPr/>
        </p:nvSpPr>
        <p:spPr>
          <a:xfrm>
            <a:off x="9633473" y="2865567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smtClean="0"/>
              <a:t>64</a:t>
            </a:r>
            <a:endParaRPr lang="zh-TW" altLang="en-US" sz="1100" dirty="0"/>
          </a:p>
        </p:txBody>
      </p:sp>
      <p:sp>
        <p:nvSpPr>
          <p:cNvPr id="826" name="文字方塊 825"/>
          <p:cNvSpPr txBox="1"/>
          <p:nvPr/>
        </p:nvSpPr>
        <p:spPr>
          <a:xfrm>
            <a:off x="9624480" y="3186516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smtClean="0"/>
              <a:t>52</a:t>
            </a:r>
            <a:endParaRPr lang="zh-TW" altLang="en-US" sz="1100" dirty="0"/>
          </a:p>
        </p:txBody>
      </p:sp>
      <p:sp>
        <p:nvSpPr>
          <p:cNvPr id="827" name="文字方塊 826"/>
          <p:cNvSpPr txBox="1"/>
          <p:nvPr/>
        </p:nvSpPr>
        <p:spPr>
          <a:xfrm>
            <a:off x="9633473" y="3504682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smtClean="0"/>
              <a:t>52</a:t>
            </a:r>
            <a:endParaRPr lang="zh-TW" altLang="en-US" sz="1100" dirty="0"/>
          </a:p>
        </p:txBody>
      </p:sp>
      <p:sp>
        <p:nvSpPr>
          <p:cNvPr id="828" name="文字方塊 827"/>
          <p:cNvSpPr txBox="1"/>
          <p:nvPr/>
        </p:nvSpPr>
        <p:spPr>
          <a:xfrm>
            <a:off x="9637034" y="3828412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smtClean="0"/>
              <a:t>52</a:t>
            </a:r>
            <a:endParaRPr lang="zh-TW" altLang="en-US" sz="1100" dirty="0"/>
          </a:p>
        </p:txBody>
      </p:sp>
      <p:sp>
        <p:nvSpPr>
          <p:cNvPr id="829" name="文字方塊 828"/>
          <p:cNvSpPr txBox="1"/>
          <p:nvPr/>
        </p:nvSpPr>
        <p:spPr>
          <a:xfrm>
            <a:off x="9624478" y="4148294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smtClean="0"/>
              <a:t>26</a:t>
            </a:r>
            <a:endParaRPr lang="zh-TW" altLang="en-US" sz="1100" dirty="0"/>
          </a:p>
        </p:txBody>
      </p:sp>
      <p:sp>
        <p:nvSpPr>
          <p:cNvPr id="830" name="文字方塊 829"/>
          <p:cNvSpPr txBox="1"/>
          <p:nvPr/>
        </p:nvSpPr>
        <p:spPr>
          <a:xfrm>
            <a:off x="9633473" y="4462148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smtClean="0"/>
              <a:t>26</a:t>
            </a:r>
            <a:endParaRPr lang="zh-TW" altLang="en-US" sz="1100" dirty="0"/>
          </a:p>
        </p:txBody>
      </p:sp>
      <p:sp>
        <p:nvSpPr>
          <p:cNvPr id="831" name="文字方塊 830"/>
          <p:cNvSpPr txBox="1"/>
          <p:nvPr/>
        </p:nvSpPr>
        <p:spPr>
          <a:xfrm>
            <a:off x="9633473" y="476731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smtClean="0"/>
              <a:t>26</a:t>
            </a:r>
            <a:endParaRPr lang="zh-TW" altLang="en-US" sz="1100" dirty="0"/>
          </a:p>
        </p:txBody>
      </p:sp>
      <p:sp>
        <p:nvSpPr>
          <p:cNvPr id="292" name="文字方塊 291"/>
          <p:cNvSpPr txBox="1"/>
          <p:nvPr/>
        </p:nvSpPr>
        <p:spPr>
          <a:xfrm>
            <a:off x="41018" y="29323"/>
            <a:ext cx="25101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5400" dirty="0" smtClean="0">
                <a:solidFill>
                  <a:schemeClr val="bg1">
                    <a:lumMod val="65000"/>
                  </a:schemeClr>
                </a:solidFill>
              </a:rPr>
              <a:t>G-U-Net</a:t>
            </a:r>
            <a:endParaRPr lang="zh-TW" altLang="en-US" sz="5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8729109" y="5984195"/>
            <a:ext cx="19992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u="sng" dirty="0">
                <a:solidFill>
                  <a:srgbClr val="6C757D"/>
                </a:solidFill>
                <a:latin typeface="Roboto"/>
              </a:rPr>
              <a:t>74.11% (</a:t>
            </a:r>
            <a:r>
              <a:rPr lang="en-US" altLang="zh-TW" u="sng" dirty="0" err="1">
                <a:solidFill>
                  <a:srgbClr val="6C757D"/>
                </a:solidFill>
                <a:latin typeface="Roboto"/>
              </a:rPr>
              <a:t>std</a:t>
            </a:r>
            <a:r>
              <a:rPr lang="en-US" altLang="zh-TW" u="sng" dirty="0">
                <a:solidFill>
                  <a:srgbClr val="6C757D"/>
                </a:solidFill>
                <a:latin typeface="Roboto"/>
              </a:rPr>
              <a:t>=2.26%)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44301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5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500"/>
                                        <p:tgtEl>
                                          <p:spTgt spid="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5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5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0" dur="5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5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5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9" dur="5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2" dur="500"/>
                                        <p:tgtEl>
                                          <p:spTgt spid="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5" dur="500"/>
                                        <p:tgtEl>
                                          <p:spTgt spid="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0" dur="5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3" dur="5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6" dur="5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9" dur="5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2" dur="5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5" dur="5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8" dur="5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1" dur="5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4" dur="500"/>
                                        <p:tgtEl>
                                          <p:spTgt spid="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7" dur="500"/>
                                        <p:tgtEl>
                                          <p:spTgt spid="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2" dur="5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5" dur="5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8" dur="50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1" dur="5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4" dur="5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7" dur="5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0" dur="5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3" dur="5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6" dur="500"/>
                                        <p:tgtEl>
                                          <p:spTgt spid="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9" dur="500"/>
                                        <p:tgtEl>
                                          <p:spTgt spid="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0" fill="hold">
                      <p:stCondLst>
                        <p:cond delay="indefinite"/>
                      </p:stCondLst>
                      <p:childTnLst>
                        <p:par>
                          <p:cTn id="331" fill="hold">
                            <p:stCondLst>
                              <p:cond delay="0"/>
                            </p:stCondLst>
                            <p:childTnLst>
                              <p:par>
                                <p:cTn id="3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4" dur="500"/>
                                        <p:tgtEl>
                                          <p:spTgt spid="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7" dur="500"/>
                                        <p:tgtEl>
                                          <p:spTgt spid="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0" dur="500"/>
                                        <p:tgtEl>
                                          <p:spTgt spid="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3" dur="500"/>
                                        <p:tgtEl>
                                          <p:spTgt spid="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6" dur="500"/>
                                        <p:tgtEl>
                                          <p:spTgt spid="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7" fill="hold">
                      <p:stCondLst>
                        <p:cond delay="indefinite"/>
                      </p:stCondLst>
                      <p:childTnLst>
                        <p:par>
                          <p:cTn id="348" fill="hold">
                            <p:stCondLst>
                              <p:cond delay="0"/>
                            </p:stCondLst>
                            <p:childTnLst>
                              <p:par>
                                <p:cTn id="3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1" dur="500"/>
                                        <p:tgtEl>
                                          <p:spTgt spid="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4" dur="500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7" dur="50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0" dur="500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3" dur="500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6" dur="500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9" dur="50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2" dur="50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5" dur="50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8" dur="500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1" dur="500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4" dur="5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7" dur="500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0" dur="500"/>
                                        <p:tgtEl>
                                          <p:spTgt spid="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1" fill="hold">
                      <p:stCondLst>
                        <p:cond delay="indefinite"/>
                      </p:stCondLst>
                      <p:childTnLst>
                        <p:par>
                          <p:cTn id="392" fill="hold">
                            <p:stCondLst>
                              <p:cond delay="0"/>
                            </p:stCondLst>
                            <p:childTnLst>
                              <p:par>
                                <p:cTn id="3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5" dur="500"/>
                                        <p:tgtEl>
                                          <p:spTgt spid="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8" dur="500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1" dur="500"/>
                                        <p:tgtEl>
                                          <p:spTgt spid="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4" dur="500"/>
                                        <p:tgtEl>
                                          <p:spTgt spid="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7" dur="500"/>
                                        <p:tgtEl>
                                          <p:spTgt spid="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0" dur="500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3" dur="50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6" dur="500"/>
                                        <p:tgtEl>
                                          <p:spTgt spid="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9" dur="500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2" dur="500"/>
                                        <p:tgtEl>
                                          <p:spTgt spid="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5" dur="500"/>
                                        <p:tgtEl>
                                          <p:spTgt spid="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8" dur="500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1" dur="500"/>
                                        <p:tgtEl>
                                          <p:spTgt spid="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4" dur="500"/>
                                        <p:tgtEl>
                                          <p:spTgt spid="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5" fill="hold">
                      <p:stCondLst>
                        <p:cond delay="indefinite"/>
                      </p:stCondLst>
                      <p:childTnLst>
                        <p:par>
                          <p:cTn id="436" fill="hold">
                            <p:stCondLst>
                              <p:cond delay="0"/>
                            </p:stCondLst>
                            <p:childTnLst>
                              <p:par>
                                <p:cTn id="4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9" dur="500"/>
                                        <p:tgtEl>
                                          <p:spTgt spid="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2" dur="500"/>
                                        <p:tgtEl>
                                          <p:spTgt spid="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5" dur="500"/>
                                        <p:tgtEl>
                                          <p:spTgt spid="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8" dur="500"/>
                                        <p:tgtEl>
                                          <p:spTgt spid="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9" fill="hold">
                      <p:stCondLst>
                        <p:cond delay="indefinite"/>
                      </p:stCondLst>
                      <p:childTnLst>
                        <p:par>
                          <p:cTn id="450" fill="hold">
                            <p:stCondLst>
                              <p:cond delay="0"/>
                            </p:stCondLst>
                            <p:childTnLst>
                              <p:par>
                                <p:cTn id="4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3" dur="500"/>
                                        <p:tgtEl>
                                          <p:spTgt spid="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6" dur="500"/>
                                        <p:tgtEl>
                                          <p:spTgt spid="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9" dur="500"/>
                                        <p:tgtEl>
                                          <p:spTgt spid="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2" dur="500"/>
                                        <p:tgtEl>
                                          <p:spTgt spid="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5" dur="500"/>
                                        <p:tgtEl>
                                          <p:spTgt spid="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8" dur="500"/>
                                        <p:tgtEl>
                                          <p:spTgt spid="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1" dur="500"/>
                                        <p:tgtEl>
                                          <p:spTgt spid="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4" dur="500"/>
                                        <p:tgtEl>
                                          <p:spTgt spid="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7" dur="500"/>
                                        <p:tgtEl>
                                          <p:spTgt spid="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0" dur="500"/>
                                        <p:tgtEl>
                                          <p:spTgt spid="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3" dur="500"/>
                                        <p:tgtEl>
                                          <p:spTgt spid="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6" dur="500"/>
                                        <p:tgtEl>
                                          <p:spTgt spid="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9" dur="500"/>
                                        <p:tgtEl>
                                          <p:spTgt spid="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2" dur="500"/>
                                        <p:tgtEl>
                                          <p:spTgt spid="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5" dur="500"/>
                                        <p:tgtEl>
                                          <p:spTgt spid="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8" dur="500"/>
                                        <p:tgtEl>
                                          <p:spTgt spid="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1" dur="500"/>
                                        <p:tgtEl>
                                          <p:spTgt spid="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4" dur="500"/>
                                        <p:tgtEl>
                                          <p:spTgt spid="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7" dur="500"/>
                                        <p:tgtEl>
                                          <p:spTgt spid="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8" fill="hold">
                      <p:stCondLst>
                        <p:cond delay="indefinite"/>
                      </p:stCondLst>
                      <p:childTnLst>
                        <p:par>
                          <p:cTn id="509" fill="hold">
                            <p:stCondLst>
                              <p:cond delay="0"/>
                            </p:stCondLst>
                            <p:childTnLst>
                              <p:par>
                                <p:cTn id="5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2" dur="500"/>
                                        <p:tgtEl>
                                          <p:spTgt spid="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5" dur="500"/>
                                        <p:tgtEl>
                                          <p:spTgt spid="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8" dur="500"/>
                                        <p:tgtEl>
                                          <p:spTgt spid="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1" dur="500"/>
                                        <p:tgtEl>
                                          <p:spTgt spid="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4" dur="500"/>
                                        <p:tgtEl>
                                          <p:spTgt spid="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7" dur="500"/>
                                        <p:tgtEl>
                                          <p:spTgt spid="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0" dur="500"/>
                                        <p:tgtEl>
                                          <p:spTgt spid="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3" dur="500"/>
                                        <p:tgtEl>
                                          <p:spTgt spid="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6" dur="5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9" dur="500"/>
                                        <p:tgtEl>
                                          <p:spTgt spid="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2" dur="500"/>
                                        <p:tgtEl>
                                          <p:spTgt spid="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5" dur="500"/>
                                        <p:tgtEl>
                                          <p:spTgt spid="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8" dur="500"/>
                                        <p:tgtEl>
                                          <p:spTgt spid="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1" dur="500"/>
                                        <p:tgtEl>
                                          <p:spTgt spid="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4" dur="500"/>
                                        <p:tgtEl>
                                          <p:spTgt spid="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7" dur="500"/>
                                        <p:tgtEl>
                                          <p:spTgt spid="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0" dur="500"/>
                                        <p:tgtEl>
                                          <p:spTgt spid="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3" dur="500"/>
                                        <p:tgtEl>
                                          <p:spTgt spid="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6" dur="500"/>
                                        <p:tgtEl>
                                          <p:spTgt spid="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7" fill="hold">
                      <p:stCondLst>
                        <p:cond delay="indefinite"/>
                      </p:stCondLst>
                      <p:childTnLst>
                        <p:par>
                          <p:cTn id="568" fill="hold">
                            <p:stCondLst>
                              <p:cond delay="0"/>
                            </p:stCondLst>
                            <p:childTnLst>
                              <p:par>
                                <p:cTn id="5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1" dur="500"/>
                                        <p:tgtEl>
                                          <p:spTgt spid="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4" dur="500"/>
                                        <p:tgtEl>
                                          <p:spTgt spid="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7" dur="500"/>
                                        <p:tgtEl>
                                          <p:spTgt spid="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0" dur="500"/>
                                        <p:tgtEl>
                                          <p:spTgt spid="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1" fill="hold">
                      <p:stCondLst>
                        <p:cond delay="indefinite"/>
                      </p:stCondLst>
                      <p:childTnLst>
                        <p:par>
                          <p:cTn id="582" fill="hold">
                            <p:stCondLst>
                              <p:cond delay="0"/>
                            </p:stCondLst>
                            <p:childTnLst>
                              <p:par>
                                <p:cTn id="5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5" dur="500"/>
                                        <p:tgtEl>
                                          <p:spTgt spid="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8" dur="500"/>
                                        <p:tgtEl>
                                          <p:spTgt spid="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1" dur="500"/>
                                        <p:tgtEl>
                                          <p:spTgt spid="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4" dur="500"/>
                                        <p:tgtEl>
                                          <p:spTgt spid="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7" dur="500"/>
                                        <p:tgtEl>
                                          <p:spTgt spid="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0" dur="500"/>
                                        <p:tgtEl>
                                          <p:spTgt spid="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3" dur="500"/>
                                        <p:tgtEl>
                                          <p:spTgt spid="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6" dur="500"/>
                                        <p:tgtEl>
                                          <p:spTgt spid="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9" dur="500"/>
                                        <p:tgtEl>
                                          <p:spTgt spid="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2" dur="500"/>
                                        <p:tgtEl>
                                          <p:spTgt spid="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5" dur="500"/>
                                        <p:tgtEl>
                                          <p:spTgt spid="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8" dur="500"/>
                                        <p:tgtEl>
                                          <p:spTgt spid="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1" dur="500"/>
                                        <p:tgtEl>
                                          <p:spTgt spid="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4" dur="500"/>
                                        <p:tgtEl>
                                          <p:spTgt spid="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7" dur="500"/>
                                        <p:tgtEl>
                                          <p:spTgt spid="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0" dur="500"/>
                                        <p:tgtEl>
                                          <p:spTgt spid="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3" dur="500"/>
                                        <p:tgtEl>
                                          <p:spTgt spid="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6" dur="500"/>
                                        <p:tgtEl>
                                          <p:spTgt spid="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9" dur="500"/>
                                        <p:tgtEl>
                                          <p:spTgt spid="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2" dur="500"/>
                                        <p:tgtEl>
                                          <p:spTgt spid="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5" dur="500"/>
                                        <p:tgtEl>
                                          <p:spTgt spid="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8" dur="500"/>
                                        <p:tgtEl>
                                          <p:spTgt spid="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1" dur="500"/>
                                        <p:tgtEl>
                                          <p:spTgt spid="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4" dur="500"/>
                                        <p:tgtEl>
                                          <p:spTgt spid="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7" dur="500"/>
                                        <p:tgtEl>
                                          <p:spTgt spid="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0" dur="500"/>
                                        <p:tgtEl>
                                          <p:spTgt spid="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3" dur="500"/>
                                        <p:tgtEl>
                                          <p:spTgt spid="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6" dur="500"/>
                                        <p:tgtEl>
                                          <p:spTgt spid="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9" dur="500"/>
                                        <p:tgtEl>
                                          <p:spTgt spid="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2" dur="500"/>
                                        <p:tgtEl>
                                          <p:spTgt spid="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5" dur="500"/>
                                        <p:tgtEl>
                                          <p:spTgt spid="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6" fill="hold">
                      <p:stCondLst>
                        <p:cond delay="indefinite"/>
                      </p:stCondLst>
                      <p:childTnLst>
                        <p:par>
                          <p:cTn id="677" fill="hold">
                            <p:stCondLst>
                              <p:cond delay="0"/>
                            </p:stCondLst>
                            <p:childTnLst>
                              <p:par>
                                <p:cTn id="6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0" dur="500"/>
                                        <p:tgtEl>
                                          <p:spTgt spid="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3" dur="500"/>
                                        <p:tgtEl>
                                          <p:spTgt spid="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6" dur="500"/>
                                        <p:tgtEl>
                                          <p:spTgt spid="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9" dur="500"/>
                                        <p:tgtEl>
                                          <p:spTgt spid="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2" dur="500"/>
                                        <p:tgtEl>
                                          <p:spTgt spid="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5" dur="500"/>
                                        <p:tgtEl>
                                          <p:spTgt spid="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8" dur="500"/>
                                        <p:tgtEl>
                                          <p:spTgt spid="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1" dur="500"/>
                                        <p:tgtEl>
                                          <p:spTgt spid="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4" dur="500"/>
                                        <p:tgtEl>
                                          <p:spTgt spid="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7" dur="500"/>
                                        <p:tgtEl>
                                          <p:spTgt spid="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0" dur="500"/>
                                        <p:tgtEl>
                                          <p:spTgt spid="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3" dur="500"/>
                                        <p:tgtEl>
                                          <p:spTgt spid="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6" dur="500"/>
                                        <p:tgtEl>
                                          <p:spTgt spid="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9" dur="500"/>
                                        <p:tgtEl>
                                          <p:spTgt spid="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2" dur="500"/>
                                        <p:tgtEl>
                                          <p:spTgt spid="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5" dur="500"/>
                                        <p:tgtEl>
                                          <p:spTgt spid="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8" dur="500"/>
                                        <p:tgtEl>
                                          <p:spTgt spid="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1" dur="500"/>
                                        <p:tgtEl>
                                          <p:spTgt spid="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4" dur="500"/>
                                        <p:tgtEl>
                                          <p:spTgt spid="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7" dur="500"/>
                                        <p:tgtEl>
                                          <p:spTgt spid="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0" dur="500"/>
                                        <p:tgtEl>
                                          <p:spTgt spid="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3" dur="500"/>
                                        <p:tgtEl>
                                          <p:spTgt spid="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6" dur="500"/>
                                        <p:tgtEl>
                                          <p:spTgt spid="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9" dur="500"/>
                                        <p:tgtEl>
                                          <p:spTgt spid="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2" dur="500"/>
                                        <p:tgtEl>
                                          <p:spTgt spid="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5" dur="500"/>
                                        <p:tgtEl>
                                          <p:spTgt spid="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8" dur="500"/>
                                        <p:tgtEl>
                                          <p:spTgt spid="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1" dur="500"/>
                                        <p:tgtEl>
                                          <p:spTgt spid="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4" dur="500"/>
                                        <p:tgtEl>
                                          <p:spTgt spid="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7" dur="500"/>
                                        <p:tgtEl>
                                          <p:spTgt spid="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0" dur="500"/>
                                        <p:tgtEl>
                                          <p:spTgt spid="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3" dur="500"/>
                                        <p:tgtEl>
                                          <p:spTgt spid="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6" dur="500"/>
                                        <p:tgtEl>
                                          <p:spTgt spid="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9" dur="500"/>
                                        <p:tgtEl>
                                          <p:spTgt spid="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2" dur="500"/>
                                        <p:tgtEl>
                                          <p:spTgt spid="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5" dur="500"/>
                                        <p:tgtEl>
                                          <p:spTgt spid="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8" dur="500"/>
                                        <p:tgtEl>
                                          <p:spTgt spid="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1" dur="500"/>
                                        <p:tgtEl>
                                          <p:spTgt spid="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4" dur="500"/>
                                        <p:tgtEl>
                                          <p:spTgt spid="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7" dur="500"/>
                                        <p:tgtEl>
                                          <p:spTgt spid="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0" dur="500"/>
                                        <p:tgtEl>
                                          <p:spTgt spid="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3" dur="500"/>
                                        <p:tgtEl>
                                          <p:spTgt spid="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6" dur="500"/>
                                        <p:tgtEl>
                                          <p:spTgt spid="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9" dur="500"/>
                                        <p:tgtEl>
                                          <p:spTgt spid="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2" dur="500"/>
                                        <p:tgtEl>
                                          <p:spTgt spid="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5" dur="500"/>
                                        <p:tgtEl>
                                          <p:spTgt spid="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6" fill="hold">
                      <p:stCondLst>
                        <p:cond delay="indefinite"/>
                      </p:stCondLst>
                      <p:childTnLst>
                        <p:par>
                          <p:cTn id="817" fill="hold">
                            <p:stCondLst>
                              <p:cond delay="0"/>
                            </p:stCondLst>
                            <p:childTnLst>
                              <p:par>
                                <p:cTn id="8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0" dur="500"/>
                                        <p:tgtEl>
                                          <p:spTgt spid="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3" dur="500"/>
                                        <p:tgtEl>
                                          <p:spTgt spid="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6" dur="500"/>
                                        <p:tgtEl>
                                          <p:spTgt spid="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9" dur="500"/>
                                        <p:tgtEl>
                                          <p:spTgt spid="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2" dur="500"/>
                                        <p:tgtEl>
                                          <p:spTgt spid="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5" dur="500"/>
                                        <p:tgtEl>
                                          <p:spTgt spid="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8" dur="500"/>
                                        <p:tgtEl>
                                          <p:spTgt spid="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1" dur="500"/>
                                        <p:tgtEl>
                                          <p:spTgt spid="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4" dur="500"/>
                                        <p:tgtEl>
                                          <p:spTgt spid="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7" dur="500"/>
                                        <p:tgtEl>
                                          <p:spTgt spid="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0" dur="500"/>
                                        <p:tgtEl>
                                          <p:spTgt spid="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3" dur="500"/>
                                        <p:tgtEl>
                                          <p:spTgt spid="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6" dur="500"/>
                                        <p:tgtEl>
                                          <p:spTgt spid="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7" fill="hold">
                      <p:stCondLst>
                        <p:cond delay="indefinite"/>
                      </p:stCondLst>
                      <p:childTnLst>
                        <p:par>
                          <p:cTn id="858" fill="hold">
                            <p:stCondLst>
                              <p:cond delay="0"/>
                            </p:stCondLst>
                            <p:childTnLst>
                              <p:par>
                                <p:cTn id="8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2" grpId="0" animBg="1"/>
      <p:bldP spid="490" grpId="0" animBg="1"/>
      <p:bldP spid="524" grpId="0" animBg="1"/>
      <p:bldP spid="202" grpId="0" animBg="1"/>
      <p:bldP spid="203" grpId="0" animBg="1"/>
      <p:bldP spid="204" grpId="0" animBg="1"/>
      <p:bldP spid="205" grpId="0" animBg="1"/>
      <p:bldP spid="206" grpId="0" animBg="1"/>
      <p:bldP spid="207" grpId="0" animBg="1"/>
      <p:bldP spid="208" grpId="0" animBg="1"/>
      <p:bldP spid="209" grpId="0" animBg="1"/>
      <p:bldP spid="218" grpId="0" animBg="1"/>
      <p:bldP spid="219" grpId="0" animBg="1"/>
      <p:bldP spid="220" grpId="0" animBg="1"/>
      <p:bldP spid="221" grpId="0" animBg="1"/>
      <p:bldP spid="223" grpId="0" animBg="1"/>
      <p:bldP spid="225" grpId="0" animBg="1"/>
      <p:bldP spid="226" grpId="0" animBg="1"/>
      <p:bldP spid="235" grpId="0" animBg="1"/>
      <p:bldP spid="236" grpId="0" animBg="1"/>
      <p:bldP spid="237" grpId="0" animBg="1"/>
      <p:bldP spid="238" grpId="0" animBg="1"/>
      <p:bldP spid="240" grpId="0" animBg="1"/>
      <p:bldP spid="242" grpId="0" animBg="1"/>
      <p:bldP spid="243" grpId="0" animBg="1"/>
      <p:bldP spid="252" grpId="0" animBg="1"/>
      <p:bldP spid="253" grpId="0" animBg="1"/>
      <p:bldP spid="254" grpId="0" animBg="1"/>
      <p:bldP spid="257" grpId="0" animBg="1"/>
      <p:bldP spid="259" grpId="0" animBg="1"/>
      <p:bldP spid="269" grpId="0" animBg="1"/>
      <p:bldP spid="287" grpId="0" animBg="1"/>
      <p:bldP spid="288" grpId="0" animBg="1"/>
      <p:bldP spid="291" grpId="0" animBg="1"/>
      <p:bldP spid="293" grpId="0" animBg="1"/>
      <p:bldP spid="303" grpId="0" animBg="1"/>
      <p:bldP spid="355" grpId="0" animBg="1"/>
      <p:bldP spid="356" grpId="0" animBg="1"/>
      <p:bldP spid="361" grpId="0" animBg="1"/>
      <p:bldP spid="371" grpId="0" animBg="1"/>
      <p:bldP spid="372" grpId="0" animBg="1"/>
      <p:bldP spid="373" grpId="0" animBg="1"/>
      <p:bldP spid="378" grpId="0" animBg="1"/>
      <p:bldP spid="388" grpId="0" animBg="1"/>
      <p:bldP spid="389" grpId="0" animBg="1"/>
      <p:bldP spid="390" grpId="0" animBg="1"/>
      <p:bldP spid="393" grpId="0" animBg="1"/>
      <p:bldP spid="395" grpId="0" animBg="1"/>
      <p:bldP spid="405" grpId="0" animBg="1"/>
      <p:bldP spid="406" grpId="0" animBg="1"/>
      <p:bldP spid="407" grpId="0" animBg="1"/>
      <p:bldP spid="410" grpId="0" animBg="1"/>
      <p:bldP spid="412" grpId="0" animBg="1"/>
      <p:bldP spid="457" grpId="0" animBg="1"/>
      <p:bldP spid="458" grpId="0" animBg="1"/>
      <p:bldP spid="459" grpId="0" animBg="1"/>
      <p:bldP spid="461" grpId="0" animBg="1"/>
      <p:bldP spid="463" grpId="0" animBg="1"/>
      <p:bldP spid="464" grpId="0" animBg="1"/>
      <p:bldP spid="473" grpId="0" animBg="1"/>
      <p:bldP spid="474" grpId="0" animBg="1"/>
      <p:bldP spid="475" grpId="0" animBg="1"/>
      <p:bldP spid="476" grpId="0" animBg="1"/>
      <p:bldP spid="478" grpId="0" animBg="1"/>
      <p:bldP spid="480" grpId="0" animBg="1"/>
      <p:bldP spid="481" grpId="0" animBg="1"/>
      <p:bldP spid="491" grpId="0" animBg="1"/>
      <p:bldP spid="492" grpId="0" animBg="1"/>
      <p:bldP spid="493" grpId="0" animBg="1"/>
      <p:bldP spid="494" grpId="0" animBg="1"/>
      <p:bldP spid="495" grpId="0" animBg="1"/>
      <p:bldP spid="496" grpId="0" animBg="1"/>
      <p:bldP spid="497" grpId="0" animBg="1"/>
      <p:bldP spid="498" grpId="0" animBg="1"/>
      <p:bldP spid="507" grpId="0" animBg="1"/>
      <p:bldP spid="508" grpId="0" animBg="1"/>
      <p:bldP spid="509" grpId="0" animBg="1"/>
      <p:bldP spid="510" grpId="0" animBg="1"/>
      <p:bldP spid="511" grpId="0" animBg="1"/>
      <p:bldP spid="512" grpId="0" animBg="1"/>
      <p:bldP spid="513" grpId="0" animBg="1"/>
      <p:bldP spid="514" grpId="0" animBg="1"/>
      <p:bldP spid="515" grpId="0" animBg="1"/>
      <p:bldP spid="572" grpId="0" animBg="1"/>
      <p:bldP spid="575" grpId="0" animBg="1"/>
      <p:bldP spid="576" grpId="0" animBg="1"/>
      <p:bldP spid="577" grpId="0" animBg="1"/>
      <p:bldP spid="578" grpId="0" animBg="1"/>
      <p:bldP spid="579" grpId="0" animBg="1"/>
      <p:bldP spid="580" grpId="0" animBg="1"/>
      <p:bldP spid="581" grpId="0" animBg="1"/>
      <p:bldP spid="582" grpId="0" animBg="1"/>
      <p:bldP spid="589" grpId="0" animBg="1"/>
      <p:bldP spid="590" grpId="0" animBg="1"/>
      <p:bldP spid="591" grpId="0" animBg="1"/>
      <p:bldP spid="592" grpId="0" animBg="1"/>
      <p:bldP spid="593" grpId="0" animBg="1"/>
      <p:bldP spid="594" grpId="0" animBg="1"/>
      <p:bldP spid="595" grpId="0" animBg="1"/>
      <p:bldP spid="786" grpId="0"/>
      <p:bldP spid="788" grpId="0"/>
      <p:bldP spid="789" grpId="0"/>
      <p:bldP spid="791" grpId="0"/>
      <p:bldP spid="792" grpId="0"/>
      <p:bldP spid="793" grpId="0"/>
      <p:bldP spid="794" grpId="0"/>
      <p:bldP spid="795" grpId="0"/>
      <p:bldP spid="796" grpId="0"/>
      <p:bldP spid="797" grpId="0"/>
      <p:bldP spid="799" grpId="0"/>
      <p:bldP spid="800" grpId="0"/>
      <p:bldP spid="801" grpId="0"/>
      <p:bldP spid="803" grpId="0"/>
      <p:bldP spid="804" grpId="0"/>
      <p:bldP spid="805" grpId="0"/>
      <p:bldP spid="806" grpId="0" animBg="1"/>
      <p:bldP spid="807" grpId="0" animBg="1"/>
      <p:bldP spid="808" grpId="0" animBg="1"/>
      <p:bldP spid="809" grpId="0"/>
      <p:bldP spid="810" grpId="0" animBg="1"/>
      <p:bldP spid="811" grpId="0" animBg="1"/>
      <p:bldP spid="812" grpId="0" animBg="1"/>
      <p:bldP spid="813" grpId="0"/>
      <p:bldP spid="815" grpId="0" animBg="1"/>
      <p:bldP spid="816" grpId="0" animBg="1"/>
      <p:bldP spid="817" grpId="0" animBg="1"/>
      <p:bldP spid="818" grpId="0"/>
      <p:bldP spid="819" grpId="0"/>
      <p:bldP spid="820" grpId="0"/>
      <p:bldP spid="821" grpId="0"/>
      <p:bldP spid="822" grpId="0"/>
      <p:bldP spid="823" grpId="0"/>
      <p:bldP spid="824" grpId="0"/>
      <p:bldP spid="825" grpId="0"/>
      <p:bldP spid="826" grpId="0"/>
      <p:bldP spid="827" grpId="0"/>
      <p:bldP spid="828" grpId="0"/>
      <p:bldP spid="829" grpId="0"/>
      <p:bldP spid="830" grpId="0"/>
      <p:bldP spid="831" grpId="0"/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圓角矩形 421"/>
          <p:cNvSpPr/>
          <p:nvPr/>
        </p:nvSpPr>
        <p:spPr>
          <a:xfrm>
            <a:off x="5895290" y="4060426"/>
            <a:ext cx="978196" cy="986702"/>
          </a:xfrm>
          <a:prstGeom prst="roundRect">
            <a:avLst/>
          </a:prstGeom>
          <a:solidFill>
            <a:srgbClr val="4472C4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90" name="圓角矩形 489"/>
          <p:cNvSpPr/>
          <p:nvPr/>
        </p:nvSpPr>
        <p:spPr>
          <a:xfrm>
            <a:off x="7046805" y="2917623"/>
            <a:ext cx="978196" cy="986702"/>
          </a:xfrm>
          <a:prstGeom prst="roundRect">
            <a:avLst/>
          </a:prstGeom>
          <a:solidFill>
            <a:srgbClr val="70AD47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4" name="圓角矩形 523"/>
          <p:cNvSpPr/>
          <p:nvPr/>
        </p:nvSpPr>
        <p:spPr>
          <a:xfrm>
            <a:off x="8255733" y="1762701"/>
            <a:ext cx="978196" cy="986702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537540" y="2210330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621537" y="2481815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789532" y="2151671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929881" y="2390015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307168" y="1894898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621536" y="1846869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215373" y="2220955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>
            <a:off x="295115" y="2462482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9" name="直線接點 18"/>
          <p:cNvCxnSpPr>
            <a:stCxn id="12" idx="4"/>
            <a:endCxn id="14" idx="0"/>
          </p:cNvCxnSpPr>
          <p:nvPr/>
        </p:nvCxnSpPr>
        <p:spPr>
          <a:xfrm flipH="1">
            <a:off x="299371" y="2063958"/>
            <a:ext cx="91795" cy="1569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>
            <a:stCxn id="13" idx="4"/>
            <a:endCxn id="7" idx="0"/>
          </p:cNvCxnSpPr>
          <p:nvPr/>
        </p:nvCxnSpPr>
        <p:spPr>
          <a:xfrm flipH="1">
            <a:off x="621538" y="2015929"/>
            <a:ext cx="83996" cy="1944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>
            <a:stCxn id="13" idx="5"/>
            <a:endCxn id="10" idx="1"/>
          </p:cNvCxnSpPr>
          <p:nvPr/>
        </p:nvCxnSpPr>
        <p:spPr>
          <a:xfrm>
            <a:off x="764929" y="1991171"/>
            <a:ext cx="49205" cy="1852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>
            <a:stCxn id="11" idx="2"/>
            <a:endCxn id="9" idx="6"/>
          </p:cNvCxnSpPr>
          <p:nvPr/>
        </p:nvCxnSpPr>
        <p:spPr>
          <a:xfrm flipH="1">
            <a:off x="789532" y="2474545"/>
            <a:ext cx="140349" cy="91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>
            <a:stCxn id="10" idx="4"/>
            <a:endCxn id="9" idx="0"/>
          </p:cNvCxnSpPr>
          <p:nvPr/>
        </p:nvCxnSpPr>
        <p:spPr>
          <a:xfrm flipH="1">
            <a:off x="705535" y="2320731"/>
            <a:ext cx="167995" cy="1610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/>
          <p:cNvCxnSpPr>
            <a:stCxn id="7" idx="4"/>
            <a:endCxn id="9" idx="1"/>
          </p:cNvCxnSpPr>
          <p:nvPr/>
        </p:nvCxnSpPr>
        <p:spPr>
          <a:xfrm>
            <a:off x="621538" y="2379390"/>
            <a:ext cx="24601" cy="1271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/>
          <p:cNvCxnSpPr>
            <a:stCxn id="14" idx="6"/>
            <a:endCxn id="7" idx="2"/>
          </p:cNvCxnSpPr>
          <p:nvPr/>
        </p:nvCxnSpPr>
        <p:spPr>
          <a:xfrm flipV="1">
            <a:off x="383368" y="2294860"/>
            <a:ext cx="154172" cy="106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/>
          <p:cNvCxnSpPr>
            <a:stCxn id="7" idx="3"/>
            <a:endCxn id="15" idx="7"/>
          </p:cNvCxnSpPr>
          <p:nvPr/>
        </p:nvCxnSpPr>
        <p:spPr>
          <a:xfrm flipH="1">
            <a:off x="438508" y="2354632"/>
            <a:ext cx="123634" cy="1326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圓角矩形 64"/>
          <p:cNvSpPr/>
          <p:nvPr/>
        </p:nvSpPr>
        <p:spPr>
          <a:xfrm>
            <a:off x="165401" y="1762701"/>
            <a:ext cx="978196" cy="98670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2" name="橢圓 201"/>
          <p:cNvSpPr/>
          <p:nvPr/>
        </p:nvSpPr>
        <p:spPr>
          <a:xfrm>
            <a:off x="1683731" y="2210330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3" name="橢圓 202"/>
          <p:cNvSpPr/>
          <p:nvPr/>
        </p:nvSpPr>
        <p:spPr>
          <a:xfrm>
            <a:off x="1767728" y="2481815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4" name="橢圓 203"/>
          <p:cNvSpPr/>
          <p:nvPr/>
        </p:nvSpPr>
        <p:spPr>
          <a:xfrm>
            <a:off x="1935723" y="2151671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5" name="橢圓 204"/>
          <p:cNvSpPr/>
          <p:nvPr/>
        </p:nvSpPr>
        <p:spPr>
          <a:xfrm>
            <a:off x="2076072" y="2390015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6" name="橢圓 205"/>
          <p:cNvSpPr/>
          <p:nvPr/>
        </p:nvSpPr>
        <p:spPr>
          <a:xfrm>
            <a:off x="1453359" y="1894898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7" name="橢圓 206"/>
          <p:cNvSpPr/>
          <p:nvPr/>
        </p:nvSpPr>
        <p:spPr>
          <a:xfrm>
            <a:off x="1767727" y="1846869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8" name="橢圓 207"/>
          <p:cNvSpPr/>
          <p:nvPr/>
        </p:nvSpPr>
        <p:spPr>
          <a:xfrm>
            <a:off x="1361564" y="2220955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9" name="橢圓 208"/>
          <p:cNvSpPr/>
          <p:nvPr/>
        </p:nvSpPr>
        <p:spPr>
          <a:xfrm>
            <a:off x="1441306" y="2462482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10" name="直線接點 209"/>
          <p:cNvCxnSpPr>
            <a:stCxn id="206" idx="4"/>
            <a:endCxn id="208" idx="0"/>
          </p:cNvCxnSpPr>
          <p:nvPr/>
        </p:nvCxnSpPr>
        <p:spPr>
          <a:xfrm flipH="1">
            <a:off x="1445562" y="2063958"/>
            <a:ext cx="91795" cy="1569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線接點 210"/>
          <p:cNvCxnSpPr>
            <a:stCxn id="207" idx="4"/>
            <a:endCxn id="202" idx="0"/>
          </p:cNvCxnSpPr>
          <p:nvPr/>
        </p:nvCxnSpPr>
        <p:spPr>
          <a:xfrm flipH="1">
            <a:off x="1767729" y="2015929"/>
            <a:ext cx="83996" cy="1944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線接點 211"/>
          <p:cNvCxnSpPr>
            <a:stCxn id="207" idx="5"/>
            <a:endCxn id="204" idx="1"/>
          </p:cNvCxnSpPr>
          <p:nvPr/>
        </p:nvCxnSpPr>
        <p:spPr>
          <a:xfrm>
            <a:off x="1911120" y="1991171"/>
            <a:ext cx="49205" cy="1852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線接點 212"/>
          <p:cNvCxnSpPr>
            <a:stCxn id="205" idx="2"/>
            <a:endCxn id="203" idx="6"/>
          </p:cNvCxnSpPr>
          <p:nvPr/>
        </p:nvCxnSpPr>
        <p:spPr>
          <a:xfrm flipH="1">
            <a:off x="1935723" y="2474545"/>
            <a:ext cx="140349" cy="91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線接點 213"/>
          <p:cNvCxnSpPr>
            <a:stCxn id="204" idx="4"/>
            <a:endCxn id="203" idx="0"/>
          </p:cNvCxnSpPr>
          <p:nvPr/>
        </p:nvCxnSpPr>
        <p:spPr>
          <a:xfrm flipH="1">
            <a:off x="1851726" y="2320731"/>
            <a:ext cx="167995" cy="1610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直線接點 214"/>
          <p:cNvCxnSpPr>
            <a:stCxn id="202" idx="4"/>
            <a:endCxn id="203" idx="1"/>
          </p:cNvCxnSpPr>
          <p:nvPr/>
        </p:nvCxnSpPr>
        <p:spPr>
          <a:xfrm>
            <a:off x="1767729" y="2379390"/>
            <a:ext cx="24601" cy="1271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直線接點 215"/>
          <p:cNvCxnSpPr>
            <a:stCxn id="208" idx="6"/>
            <a:endCxn id="202" idx="2"/>
          </p:cNvCxnSpPr>
          <p:nvPr/>
        </p:nvCxnSpPr>
        <p:spPr>
          <a:xfrm flipV="1">
            <a:off x="1529559" y="2294860"/>
            <a:ext cx="154172" cy="106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直線接點 216"/>
          <p:cNvCxnSpPr>
            <a:stCxn id="202" idx="3"/>
            <a:endCxn id="209" idx="7"/>
          </p:cNvCxnSpPr>
          <p:nvPr/>
        </p:nvCxnSpPr>
        <p:spPr>
          <a:xfrm flipH="1">
            <a:off x="1584699" y="2354632"/>
            <a:ext cx="123634" cy="1326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圓角矩形 217"/>
          <p:cNvSpPr/>
          <p:nvPr/>
        </p:nvSpPr>
        <p:spPr>
          <a:xfrm>
            <a:off x="1311592" y="1762701"/>
            <a:ext cx="978196" cy="98670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9" name="橢圓 218"/>
          <p:cNvSpPr/>
          <p:nvPr/>
        </p:nvSpPr>
        <p:spPr>
          <a:xfrm>
            <a:off x="1683732" y="3365252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0" name="橢圓 219"/>
          <p:cNvSpPr/>
          <p:nvPr/>
        </p:nvSpPr>
        <p:spPr>
          <a:xfrm>
            <a:off x="1767729" y="3636737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1" name="橢圓 220"/>
          <p:cNvSpPr/>
          <p:nvPr/>
        </p:nvSpPr>
        <p:spPr>
          <a:xfrm>
            <a:off x="1935724" y="3306593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3" name="橢圓 222"/>
          <p:cNvSpPr/>
          <p:nvPr/>
        </p:nvSpPr>
        <p:spPr>
          <a:xfrm>
            <a:off x="1453360" y="3049820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5" name="橢圓 224"/>
          <p:cNvSpPr/>
          <p:nvPr/>
        </p:nvSpPr>
        <p:spPr>
          <a:xfrm>
            <a:off x="1361565" y="3375877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6" name="橢圓 225"/>
          <p:cNvSpPr/>
          <p:nvPr/>
        </p:nvSpPr>
        <p:spPr>
          <a:xfrm>
            <a:off x="1441307" y="3617404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27" name="直線接點 226"/>
          <p:cNvCxnSpPr>
            <a:stCxn id="223" idx="4"/>
            <a:endCxn id="225" idx="0"/>
          </p:cNvCxnSpPr>
          <p:nvPr/>
        </p:nvCxnSpPr>
        <p:spPr>
          <a:xfrm flipH="1">
            <a:off x="1445563" y="3218880"/>
            <a:ext cx="91795" cy="1569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線接點 230"/>
          <p:cNvCxnSpPr>
            <a:stCxn id="221" idx="4"/>
            <a:endCxn id="220" idx="0"/>
          </p:cNvCxnSpPr>
          <p:nvPr/>
        </p:nvCxnSpPr>
        <p:spPr>
          <a:xfrm flipH="1">
            <a:off x="1851727" y="3475653"/>
            <a:ext cx="167995" cy="1610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直線接點 231"/>
          <p:cNvCxnSpPr>
            <a:stCxn id="219" idx="4"/>
            <a:endCxn id="220" idx="1"/>
          </p:cNvCxnSpPr>
          <p:nvPr/>
        </p:nvCxnSpPr>
        <p:spPr>
          <a:xfrm>
            <a:off x="1767730" y="3534312"/>
            <a:ext cx="24601" cy="1271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線接點 232"/>
          <p:cNvCxnSpPr>
            <a:stCxn id="225" idx="6"/>
            <a:endCxn id="219" idx="2"/>
          </p:cNvCxnSpPr>
          <p:nvPr/>
        </p:nvCxnSpPr>
        <p:spPr>
          <a:xfrm flipV="1">
            <a:off x="1529560" y="3449782"/>
            <a:ext cx="154172" cy="106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直線接點 233"/>
          <p:cNvCxnSpPr>
            <a:stCxn id="219" idx="3"/>
            <a:endCxn id="226" idx="7"/>
          </p:cNvCxnSpPr>
          <p:nvPr/>
        </p:nvCxnSpPr>
        <p:spPr>
          <a:xfrm flipH="1">
            <a:off x="1584700" y="3509554"/>
            <a:ext cx="123634" cy="1326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圓角矩形 234"/>
          <p:cNvSpPr/>
          <p:nvPr/>
        </p:nvSpPr>
        <p:spPr>
          <a:xfrm>
            <a:off x="1311593" y="2917623"/>
            <a:ext cx="978196" cy="98670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6" name="橢圓 235"/>
          <p:cNvSpPr/>
          <p:nvPr/>
        </p:nvSpPr>
        <p:spPr>
          <a:xfrm>
            <a:off x="2830988" y="3365252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7" name="橢圓 236"/>
          <p:cNvSpPr/>
          <p:nvPr/>
        </p:nvSpPr>
        <p:spPr>
          <a:xfrm>
            <a:off x="2914985" y="3636737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8" name="橢圓 237"/>
          <p:cNvSpPr/>
          <p:nvPr/>
        </p:nvSpPr>
        <p:spPr>
          <a:xfrm>
            <a:off x="3082980" y="3306593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0" name="橢圓 239"/>
          <p:cNvSpPr/>
          <p:nvPr/>
        </p:nvSpPr>
        <p:spPr>
          <a:xfrm>
            <a:off x="2600616" y="3049820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2" name="橢圓 241"/>
          <p:cNvSpPr/>
          <p:nvPr/>
        </p:nvSpPr>
        <p:spPr>
          <a:xfrm>
            <a:off x="2508821" y="3375877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3" name="橢圓 242"/>
          <p:cNvSpPr/>
          <p:nvPr/>
        </p:nvSpPr>
        <p:spPr>
          <a:xfrm>
            <a:off x="2588563" y="3617404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44" name="直線接點 243"/>
          <p:cNvCxnSpPr>
            <a:stCxn id="240" idx="4"/>
            <a:endCxn id="242" idx="0"/>
          </p:cNvCxnSpPr>
          <p:nvPr/>
        </p:nvCxnSpPr>
        <p:spPr>
          <a:xfrm flipH="1">
            <a:off x="2592819" y="3218880"/>
            <a:ext cx="91795" cy="1569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線接點 247"/>
          <p:cNvCxnSpPr>
            <a:stCxn id="238" idx="4"/>
            <a:endCxn id="237" idx="0"/>
          </p:cNvCxnSpPr>
          <p:nvPr/>
        </p:nvCxnSpPr>
        <p:spPr>
          <a:xfrm flipH="1">
            <a:off x="2998983" y="3475653"/>
            <a:ext cx="167995" cy="1610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直線接點 248"/>
          <p:cNvCxnSpPr>
            <a:stCxn id="236" idx="4"/>
            <a:endCxn id="237" idx="1"/>
          </p:cNvCxnSpPr>
          <p:nvPr/>
        </p:nvCxnSpPr>
        <p:spPr>
          <a:xfrm>
            <a:off x="2914986" y="3534312"/>
            <a:ext cx="24601" cy="1271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直線接點 249"/>
          <p:cNvCxnSpPr>
            <a:stCxn id="242" idx="6"/>
            <a:endCxn id="236" idx="2"/>
          </p:cNvCxnSpPr>
          <p:nvPr/>
        </p:nvCxnSpPr>
        <p:spPr>
          <a:xfrm flipV="1">
            <a:off x="2676816" y="3449782"/>
            <a:ext cx="154172" cy="106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直線接點 250"/>
          <p:cNvCxnSpPr>
            <a:stCxn id="236" idx="3"/>
            <a:endCxn id="243" idx="7"/>
          </p:cNvCxnSpPr>
          <p:nvPr/>
        </p:nvCxnSpPr>
        <p:spPr>
          <a:xfrm flipH="1">
            <a:off x="2731956" y="3509554"/>
            <a:ext cx="123634" cy="1326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圓角矩形 251"/>
          <p:cNvSpPr/>
          <p:nvPr/>
        </p:nvSpPr>
        <p:spPr>
          <a:xfrm>
            <a:off x="2458849" y="2917623"/>
            <a:ext cx="978196" cy="98670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3" name="橢圓 252"/>
          <p:cNvSpPr/>
          <p:nvPr/>
        </p:nvSpPr>
        <p:spPr>
          <a:xfrm>
            <a:off x="2830988" y="4494125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4" name="橢圓 253"/>
          <p:cNvSpPr/>
          <p:nvPr/>
        </p:nvSpPr>
        <p:spPr>
          <a:xfrm>
            <a:off x="2914985" y="4765610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7" name="橢圓 256"/>
          <p:cNvSpPr/>
          <p:nvPr/>
        </p:nvSpPr>
        <p:spPr>
          <a:xfrm>
            <a:off x="2600616" y="4178693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9" name="橢圓 258"/>
          <p:cNvSpPr/>
          <p:nvPr/>
        </p:nvSpPr>
        <p:spPr>
          <a:xfrm>
            <a:off x="2508821" y="4504750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61" name="直線接點 260"/>
          <p:cNvCxnSpPr>
            <a:stCxn id="257" idx="4"/>
            <a:endCxn id="259" idx="0"/>
          </p:cNvCxnSpPr>
          <p:nvPr/>
        </p:nvCxnSpPr>
        <p:spPr>
          <a:xfrm flipH="1">
            <a:off x="2592819" y="4347753"/>
            <a:ext cx="91795" cy="1569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直線接點 265"/>
          <p:cNvCxnSpPr>
            <a:stCxn id="253" idx="4"/>
            <a:endCxn id="254" idx="1"/>
          </p:cNvCxnSpPr>
          <p:nvPr/>
        </p:nvCxnSpPr>
        <p:spPr>
          <a:xfrm>
            <a:off x="2914986" y="4663185"/>
            <a:ext cx="24601" cy="1271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直線接點 266"/>
          <p:cNvCxnSpPr>
            <a:stCxn id="259" idx="6"/>
            <a:endCxn id="253" idx="2"/>
          </p:cNvCxnSpPr>
          <p:nvPr/>
        </p:nvCxnSpPr>
        <p:spPr>
          <a:xfrm flipV="1">
            <a:off x="2676816" y="4578655"/>
            <a:ext cx="154172" cy="106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圓角矩形 268"/>
          <p:cNvSpPr/>
          <p:nvPr/>
        </p:nvSpPr>
        <p:spPr>
          <a:xfrm>
            <a:off x="2458849" y="4046496"/>
            <a:ext cx="978196" cy="98670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7" name="橢圓 286"/>
          <p:cNvSpPr/>
          <p:nvPr/>
        </p:nvSpPr>
        <p:spPr>
          <a:xfrm>
            <a:off x="3977179" y="4494125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8" name="橢圓 287"/>
          <p:cNvSpPr/>
          <p:nvPr/>
        </p:nvSpPr>
        <p:spPr>
          <a:xfrm>
            <a:off x="4061176" y="4765610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1" name="橢圓 290"/>
          <p:cNvSpPr/>
          <p:nvPr/>
        </p:nvSpPr>
        <p:spPr>
          <a:xfrm>
            <a:off x="3746807" y="4178693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3" name="橢圓 292"/>
          <p:cNvSpPr/>
          <p:nvPr/>
        </p:nvSpPr>
        <p:spPr>
          <a:xfrm>
            <a:off x="3655012" y="4504750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95" name="直線接點 294"/>
          <p:cNvCxnSpPr>
            <a:stCxn id="291" idx="4"/>
            <a:endCxn id="293" idx="0"/>
          </p:cNvCxnSpPr>
          <p:nvPr/>
        </p:nvCxnSpPr>
        <p:spPr>
          <a:xfrm flipH="1">
            <a:off x="3739010" y="4347753"/>
            <a:ext cx="91795" cy="1569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直線接點 299"/>
          <p:cNvCxnSpPr>
            <a:stCxn id="287" idx="4"/>
            <a:endCxn id="288" idx="1"/>
          </p:cNvCxnSpPr>
          <p:nvPr/>
        </p:nvCxnSpPr>
        <p:spPr>
          <a:xfrm>
            <a:off x="4061177" y="4663185"/>
            <a:ext cx="24601" cy="1271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直線接點 300"/>
          <p:cNvCxnSpPr>
            <a:stCxn id="293" idx="6"/>
            <a:endCxn id="287" idx="2"/>
          </p:cNvCxnSpPr>
          <p:nvPr/>
        </p:nvCxnSpPr>
        <p:spPr>
          <a:xfrm flipV="1">
            <a:off x="3823007" y="4578655"/>
            <a:ext cx="154172" cy="106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3" name="圓角矩形 302"/>
          <p:cNvSpPr/>
          <p:nvPr/>
        </p:nvSpPr>
        <p:spPr>
          <a:xfrm>
            <a:off x="3605040" y="4046496"/>
            <a:ext cx="978196" cy="98670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5" name="橢圓 354"/>
          <p:cNvSpPr/>
          <p:nvPr/>
        </p:nvSpPr>
        <p:spPr>
          <a:xfrm>
            <a:off x="3981433" y="5630789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6" name="橢圓 355"/>
          <p:cNvSpPr/>
          <p:nvPr/>
        </p:nvSpPr>
        <p:spPr>
          <a:xfrm>
            <a:off x="4065430" y="5902274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1" name="橢圓 360"/>
          <p:cNvSpPr/>
          <p:nvPr/>
        </p:nvSpPr>
        <p:spPr>
          <a:xfrm>
            <a:off x="3659266" y="5641414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68" name="直線接點 367"/>
          <p:cNvCxnSpPr>
            <a:stCxn id="355" idx="4"/>
            <a:endCxn id="356" idx="1"/>
          </p:cNvCxnSpPr>
          <p:nvPr/>
        </p:nvCxnSpPr>
        <p:spPr>
          <a:xfrm>
            <a:off x="4065431" y="5799849"/>
            <a:ext cx="24601" cy="1271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直線接點 368"/>
          <p:cNvCxnSpPr>
            <a:stCxn id="361" idx="6"/>
            <a:endCxn id="355" idx="2"/>
          </p:cNvCxnSpPr>
          <p:nvPr/>
        </p:nvCxnSpPr>
        <p:spPr>
          <a:xfrm flipV="1">
            <a:off x="3827261" y="5715319"/>
            <a:ext cx="154172" cy="106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1" name="圓角矩形 370"/>
          <p:cNvSpPr/>
          <p:nvPr/>
        </p:nvSpPr>
        <p:spPr>
          <a:xfrm>
            <a:off x="3609294" y="5183160"/>
            <a:ext cx="978196" cy="98670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2" name="橢圓 371"/>
          <p:cNvSpPr/>
          <p:nvPr/>
        </p:nvSpPr>
        <p:spPr>
          <a:xfrm>
            <a:off x="5122304" y="5628180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3" name="橢圓 372"/>
          <p:cNvSpPr/>
          <p:nvPr/>
        </p:nvSpPr>
        <p:spPr>
          <a:xfrm>
            <a:off x="5206301" y="5899665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8" name="橢圓 377"/>
          <p:cNvSpPr/>
          <p:nvPr/>
        </p:nvSpPr>
        <p:spPr>
          <a:xfrm>
            <a:off x="4800137" y="5638805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85" name="直線接點 384"/>
          <p:cNvCxnSpPr>
            <a:stCxn id="372" idx="4"/>
            <a:endCxn id="373" idx="1"/>
          </p:cNvCxnSpPr>
          <p:nvPr/>
        </p:nvCxnSpPr>
        <p:spPr>
          <a:xfrm>
            <a:off x="5206302" y="5797240"/>
            <a:ext cx="24601" cy="1271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直線接點 385"/>
          <p:cNvCxnSpPr>
            <a:stCxn id="378" idx="6"/>
            <a:endCxn id="372" idx="2"/>
          </p:cNvCxnSpPr>
          <p:nvPr/>
        </p:nvCxnSpPr>
        <p:spPr>
          <a:xfrm flipV="1">
            <a:off x="4968132" y="5712710"/>
            <a:ext cx="154172" cy="106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8" name="圓角矩形 387"/>
          <p:cNvSpPr/>
          <p:nvPr/>
        </p:nvSpPr>
        <p:spPr>
          <a:xfrm>
            <a:off x="4750165" y="5180551"/>
            <a:ext cx="978196" cy="98670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9" name="橢圓 388"/>
          <p:cNvSpPr/>
          <p:nvPr/>
        </p:nvSpPr>
        <p:spPr>
          <a:xfrm>
            <a:off x="5122304" y="4503470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0" name="橢圓 389"/>
          <p:cNvSpPr/>
          <p:nvPr/>
        </p:nvSpPr>
        <p:spPr>
          <a:xfrm>
            <a:off x="5206301" y="4774955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3" name="橢圓 392"/>
          <p:cNvSpPr/>
          <p:nvPr/>
        </p:nvSpPr>
        <p:spPr>
          <a:xfrm>
            <a:off x="4891932" y="4188038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5" name="橢圓 394"/>
          <p:cNvSpPr/>
          <p:nvPr/>
        </p:nvSpPr>
        <p:spPr>
          <a:xfrm>
            <a:off x="4800137" y="4514095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97" name="直線接點 396"/>
          <p:cNvCxnSpPr>
            <a:stCxn id="393" idx="4"/>
            <a:endCxn id="395" idx="0"/>
          </p:cNvCxnSpPr>
          <p:nvPr/>
        </p:nvCxnSpPr>
        <p:spPr>
          <a:xfrm flipH="1">
            <a:off x="4884135" y="4357098"/>
            <a:ext cx="91795" cy="1569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直線接點 401"/>
          <p:cNvCxnSpPr>
            <a:stCxn id="389" idx="4"/>
            <a:endCxn id="390" idx="1"/>
          </p:cNvCxnSpPr>
          <p:nvPr/>
        </p:nvCxnSpPr>
        <p:spPr>
          <a:xfrm>
            <a:off x="5206302" y="4672530"/>
            <a:ext cx="24601" cy="1271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直線接點 402"/>
          <p:cNvCxnSpPr>
            <a:stCxn id="395" idx="6"/>
            <a:endCxn id="389" idx="2"/>
          </p:cNvCxnSpPr>
          <p:nvPr/>
        </p:nvCxnSpPr>
        <p:spPr>
          <a:xfrm flipV="1">
            <a:off x="4968132" y="4588000"/>
            <a:ext cx="154172" cy="106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5" name="圓角矩形 404"/>
          <p:cNvSpPr/>
          <p:nvPr/>
        </p:nvSpPr>
        <p:spPr>
          <a:xfrm>
            <a:off x="4750165" y="4055841"/>
            <a:ext cx="978196" cy="98670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6" name="橢圓 405"/>
          <p:cNvSpPr/>
          <p:nvPr/>
        </p:nvSpPr>
        <p:spPr>
          <a:xfrm>
            <a:off x="6267429" y="4508055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7" name="橢圓 406"/>
          <p:cNvSpPr/>
          <p:nvPr/>
        </p:nvSpPr>
        <p:spPr>
          <a:xfrm>
            <a:off x="6351426" y="4779540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0" name="橢圓 409"/>
          <p:cNvSpPr/>
          <p:nvPr/>
        </p:nvSpPr>
        <p:spPr>
          <a:xfrm>
            <a:off x="6037057" y="4192623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2" name="橢圓 411"/>
          <p:cNvSpPr/>
          <p:nvPr/>
        </p:nvSpPr>
        <p:spPr>
          <a:xfrm>
            <a:off x="5945262" y="4518680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14" name="直線接點 413"/>
          <p:cNvCxnSpPr>
            <a:stCxn id="410" idx="4"/>
            <a:endCxn id="412" idx="0"/>
          </p:cNvCxnSpPr>
          <p:nvPr/>
        </p:nvCxnSpPr>
        <p:spPr>
          <a:xfrm flipH="1">
            <a:off x="6029260" y="4361683"/>
            <a:ext cx="91795" cy="1569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直線接點 418"/>
          <p:cNvCxnSpPr>
            <a:stCxn id="406" idx="4"/>
            <a:endCxn id="407" idx="1"/>
          </p:cNvCxnSpPr>
          <p:nvPr/>
        </p:nvCxnSpPr>
        <p:spPr>
          <a:xfrm>
            <a:off x="6351427" y="4677115"/>
            <a:ext cx="24601" cy="1271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直線接點 419"/>
          <p:cNvCxnSpPr>
            <a:stCxn id="412" idx="6"/>
            <a:endCxn id="406" idx="2"/>
          </p:cNvCxnSpPr>
          <p:nvPr/>
        </p:nvCxnSpPr>
        <p:spPr>
          <a:xfrm flipV="1">
            <a:off x="6113257" y="4592585"/>
            <a:ext cx="154172" cy="106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7" name="橢圓 456"/>
          <p:cNvSpPr/>
          <p:nvPr/>
        </p:nvSpPr>
        <p:spPr>
          <a:xfrm>
            <a:off x="6272753" y="3368952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8" name="橢圓 457"/>
          <p:cNvSpPr/>
          <p:nvPr/>
        </p:nvSpPr>
        <p:spPr>
          <a:xfrm>
            <a:off x="6356750" y="3640437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9" name="橢圓 458"/>
          <p:cNvSpPr/>
          <p:nvPr/>
        </p:nvSpPr>
        <p:spPr>
          <a:xfrm>
            <a:off x="6524745" y="3310293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1" name="橢圓 460"/>
          <p:cNvSpPr/>
          <p:nvPr/>
        </p:nvSpPr>
        <p:spPr>
          <a:xfrm>
            <a:off x="6042381" y="3053520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3" name="橢圓 462"/>
          <p:cNvSpPr/>
          <p:nvPr/>
        </p:nvSpPr>
        <p:spPr>
          <a:xfrm>
            <a:off x="5950586" y="3379577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4" name="橢圓 463"/>
          <p:cNvSpPr/>
          <p:nvPr/>
        </p:nvSpPr>
        <p:spPr>
          <a:xfrm>
            <a:off x="6030328" y="3621104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65" name="直線接點 464"/>
          <p:cNvCxnSpPr>
            <a:stCxn id="461" idx="4"/>
            <a:endCxn id="463" idx="0"/>
          </p:cNvCxnSpPr>
          <p:nvPr/>
        </p:nvCxnSpPr>
        <p:spPr>
          <a:xfrm flipH="1">
            <a:off x="6034584" y="3222580"/>
            <a:ext cx="91795" cy="1569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9" name="直線接點 468"/>
          <p:cNvCxnSpPr>
            <a:stCxn id="459" idx="4"/>
            <a:endCxn id="458" idx="0"/>
          </p:cNvCxnSpPr>
          <p:nvPr/>
        </p:nvCxnSpPr>
        <p:spPr>
          <a:xfrm flipH="1">
            <a:off x="6440748" y="3479353"/>
            <a:ext cx="167995" cy="1610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直線接點 469"/>
          <p:cNvCxnSpPr>
            <a:stCxn id="457" idx="4"/>
            <a:endCxn id="458" idx="1"/>
          </p:cNvCxnSpPr>
          <p:nvPr/>
        </p:nvCxnSpPr>
        <p:spPr>
          <a:xfrm>
            <a:off x="6356751" y="3538012"/>
            <a:ext cx="24601" cy="1271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直線接點 470"/>
          <p:cNvCxnSpPr>
            <a:stCxn id="463" idx="6"/>
            <a:endCxn id="457" idx="2"/>
          </p:cNvCxnSpPr>
          <p:nvPr/>
        </p:nvCxnSpPr>
        <p:spPr>
          <a:xfrm flipV="1">
            <a:off x="6118581" y="3453482"/>
            <a:ext cx="154172" cy="106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直線接點 471"/>
          <p:cNvCxnSpPr>
            <a:stCxn id="457" idx="3"/>
            <a:endCxn id="464" idx="7"/>
          </p:cNvCxnSpPr>
          <p:nvPr/>
        </p:nvCxnSpPr>
        <p:spPr>
          <a:xfrm flipH="1">
            <a:off x="6173721" y="3513254"/>
            <a:ext cx="123634" cy="1326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3" name="圓角矩形 472"/>
          <p:cNvSpPr/>
          <p:nvPr/>
        </p:nvSpPr>
        <p:spPr>
          <a:xfrm>
            <a:off x="5900614" y="2921323"/>
            <a:ext cx="978196" cy="98670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4" name="橢圓 473"/>
          <p:cNvSpPr/>
          <p:nvPr/>
        </p:nvSpPr>
        <p:spPr>
          <a:xfrm>
            <a:off x="7418944" y="3365252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5" name="橢圓 474"/>
          <p:cNvSpPr/>
          <p:nvPr/>
        </p:nvSpPr>
        <p:spPr>
          <a:xfrm>
            <a:off x="7502941" y="3636737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6" name="橢圓 475"/>
          <p:cNvSpPr/>
          <p:nvPr/>
        </p:nvSpPr>
        <p:spPr>
          <a:xfrm>
            <a:off x="7670936" y="3306593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8" name="橢圓 477"/>
          <p:cNvSpPr/>
          <p:nvPr/>
        </p:nvSpPr>
        <p:spPr>
          <a:xfrm>
            <a:off x="7188572" y="3049820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0" name="橢圓 479"/>
          <p:cNvSpPr/>
          <p:nvPr/>
        </p:nvSpPr>
        <p:spPr>
          <a:xfrm>
            <a:off x="7096777" y="3375877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1" name="橢圓 480"/>
          <p:cNvSpPr/>
          <p:nvPr/>
        </p:nvSpPr>
        <p:spPr>
          <a:xfrm>
            <a:off x="7176519" y="3617404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82" name="直線接點 481"/>
          <p:cNvCxnSpPr>
            <a:stCxn id="478" idx="4"/>
            <a:endCxn id="480" idx="0"/>
          </p:cNvCxnSpPr>
          <p:nvPr/>
        </p:nvCxnSpPr>
        <p:spPr>
          <a:xfrm flipH="1">
            <a:off x="7180775" y="3218880"/>
            <a:ext cx="91795" cy="1569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直線接點 485"/>
          <p:cNvCxnSpPr>
            <a:stCxn id="476" idx="4"/>
            <a:endCxn id="475" idx="0"/>
          </p:cNvCxnSpPr>
          <p:nvPr/>
        </p:nvCxnSpPr>
        <p:spPr>
          <a:xfrm flipH="1">
            <a:off x="7586939" y="3475653"/>
            <a:ext cx="167995" cy="1610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直線接點 486"/>
          <p:cNvCxnSpPr>
            <a:stCxn id="474" idx="4"/>
            <a:endCxn id="475" idx="1"/>
          </p:cNvCxnSpPr>
          <p:nvPr/>
        </p:nvCxnSpPr>
        <p:spPr>
          <a:xfrm>
            <a:off x="7502942" y="3534312"/>
            <a:ext cx="24601" cy="1271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直線接點 487"/>
          <p:cNvCxnSpPr>
            <a:stCxn id="480" idx="6"/>
            <a:endCxn id="474" idx="2"/>
          </p:cNvCxnSpPr>
          <p:nvPr/>
        </p:nvCxnSpPr>
        <p:spPr>
          <a:xfrm flipV="1">
            <a:off x="7264772" y="3449782"/>
            <a:ext cx="154172" cy="106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直線接點 488"/>
          <p:cNvCxnSpPr>
            <a:stCxn id="474" idx="3"/>
            <a:endCxn id="481" idx="7"/>
          </p:cNvCxnSpPr>
          <p:nvPr/>
        </p:nvCxnSpPr>
        <p:spPr>
          <a:xfrm flipH="1">
            <a:off x="7319912" y="3509554"/>
            <a:ext cx="123634" cy="1326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1" name="橢圓 490"/>
          <p:cNvSpPr/>
          <p:nvPr/>
        </p:nvSpPr>
        <p:spPr>
          <a:xfrm>
            <a:off x="7419304" y="2213749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2" name="橢圓 491"/>
          <p:cNvSpPr/>
          <p:nvPr/>
        </p:nvSpPr>
        <p:spPr>
          <a:xfrm>
            <a:off x="7503301" y="2485234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3" name="橢圓 492"/>
          <p:cNvSpPr/>
          <p:nvPr/>
        </p:nvSpPr>
        <p:spPr>
          <a:xfrm>
            <a:off x="7671296" y="2155090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4" name="橢圓 493"/>
          <p:cNvSpPr/>
          <p:nvPr/>
        </p:nvSpPr>
        <p:spPr>
          <a:xfrm>
            <a:off x="7811645" y="2393434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5" name="橢圓 494"/>
          <p:cNvSpPr/>
          <p:nvPr/>
        </p:nvSpPr>
        <p:spPr>
          <a:xfrm>
            <a:off x="7188932" y="1898317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6" name="橢圓 495"/>
          <p:cNvSpPr/>
          <p:nvPr/>
        </p:nvSpPr>
        <p:spPr>
          <a:xfrm>
            <a:off x="7503300" y="1850288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7" name="橢圓 496"/>
          <p:cNvSpPr/>
          <p:nvPr/>
        </p:nvSpPr>
        <p:spPr>
          <a:xfrm>
            <a:off x="7097137" y="2224374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8" name="橢圓 497"/>
          <p:cNvSpPr/>
          <p:nvPr/>
        </p:nvSpPr>
        <p:spPr>
          <a:xfrm>
            <a:off x="7176879" y="2465901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99" name="直線接點 498"/>
          <p:cNvCxnSpPr>
            <a:stCxn id="495" idx="4"/>
            <a:endCxn id="497" idx="0"/>
          </p:cNvCxnSpPr>
          <p:nvPr/>
        </p:nvCxnSpPr>
        <p:spPr>
          <a:xfrm flipH="1">
            <a:off x="7181135" y="2067377"/>
            <a:ext cx="91795" cy="1569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" name="直線接點 499"/>
          <p:cNvCxnSpPr>
            <a:stCxn id="496" idx="4"/>
            <a:endCxn id="491" idx="0"/>
          </p:cNvCxnSpPr>
          <p:nvPr/>
        </p:nvCxnSpPr>
        <p:spPr>
          <a:xfrm flipH="1">
            <a:off x="7503302" y="2019348"/>
            <a:ext cx="83996" cy="1944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直線接點 500"/>
          <p:cNvCxnSpPr>
            <a:stCxn id="496" idx="5"/>
            <a:endCxn id="493" idx="1"/>
          </p:cNvCxnSpPr>
          <p:nvPr/>
        </p:nvCxnSpPr>
        <p:spPr>
          <a:xfrm>
            <a:off x="7646693" y="1994590"/>
            <a:ext cx="49205" cy="1852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2" name="直線接點 501"/>
          <p:cNvCxnSpPr>
            <a:stCxn id="494" idx="2"/>
            <a:endCxn id="492" idx="6"/>
          </p:cNvCxnSpPr>
          <p:nvPr/>
        </p:nvCxnSpPr>
        <p:spPr>
          <a:xfrm flipH="1">
            <a:off x="7671296" y="2477964"/>
            <a:ext cx="140349" cy="91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3" name="直線接點 502"/>
          <p:cNvCxnSpPr>
            <a:stCxn id="493" idx="4"/>
            <a:endCxn id="492" idx="0"/>
          </p:cNvCxnSpPr>
          <p:nvPr/>
        </p:nvCxnSpPr>
        <p:spPr>
          <a:xfrm flipH="1">
            <a:off x="7587299" y="2324150"/>
            <a:ext cx="167995" cy="1610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直線接點 503"/>
          <p:cNvCxnSpPr>
            <a:stCxn id="491" idx="4"/>
            <a:endCxn id="492" idx="1"/>
          </p:cNvCxnSpPr>
          <p:nvPr/>
        </p:nvCxnSpPr>
        <p:spPr>
          <a:xfrm>
            <a:off x="7503302" y="2382809"/>
            <a:ext cx="24601" cy="1271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直線接點 504"/>
          <p:cNvCxnSpPr>
            <a:stCxn id="497" idx="6"/>
            <a:endCxn id="491" idx="2"/>
          </p:cNvCxnSpPr>
          <p:nvPr/>
        </p:nvCxnSpPr>
        <p:spPr>
          <a:xfrm flipV="1">
            <a:off x="7265132" y="2298279"/>
            <a:ext cx="154172" cy="106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直線接點 505"/>
          <p:cNvCxnSpPr>
            <a:stCxn id="491" idx="3"/>
            <a:endCxn id="498" idx="7"/>
          </p:cNvCxnSpPr>
          <p:nvPr/>
        </p:nvCxnSpPr>
        <p:spPr>
          <a:xfrm flipH="1">
            <a:off x="7320272" y="2358051"/>
            <a:ext cx="123634" cy="1326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7" name="圓角矩形 506"/>
          <p:cNvSpPr/>
          <p:nvPr/>
        </p:nvSpPr>
        <p:spPr>
          <a:xfrm>
            <a:off x="7047165" y="1766120"/>
            <a:ext cx="978196" cy="98670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8" name="橢圓 507"/>
          <p:cNvSpPr/>
          <p:nvPr/>
        </p:nvSpPr>
        <p:spPr>
          <a:xfrm>
            <a:off x="8627872" y="2210330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9" name="橢圓 508"/>
          <p:cNvSpPr/>
          <p:nvPr/>
        </p:nvSpPr>
        <p:spPr>
          <a:xfrm>
            <a:off x="8711869" y="2481815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0" name="橢圓 509"/>
          <p:cNvSpPr/>
          <p:nvPr/>
        </p:nvSpPr>
        <p:spPr>
          <a:xfrm>
            <a:off x="8879864" y="2151671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1" name="橢圓 510"/>
          <p:cNvSpPr/>
          <p:nvPr/>
        </p:nvSpPr>
        <p:spPr>
          <a:xfrm>
            <a:off x="9020213" y="2390015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2" name="橢圓 511"/>
          <p:cNvSpPr/>
          <p:nvPr/>
        </p:nvSpPr>
        <p:spPr>
          <a:xfrm>
            <a:off x="8397500" y="1894898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3" name="橢圓 512"/>
          <p:cNvSpPr/>
          <p:nvPr/>
        </p:nvSpPr>
        <p:spPr>
          <a:xfrm>
            <a:off x="8711868" y="1846869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4" name="橢圓 513"/>
          <p:cNvSpPr/>
          <p:nvPr/>
        </p:nvSpPr>
        <p:spPr>
          <a:xfrm>
            <a:off x="8305705" y="2220955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5" name="橢圓 514"/>
          <p:cNvSpPr/>
          <p:nvPr/>
        </p:nvSpPr>
        <p:spPr>
          <a:xfrm>
            <a:off x="8385447" y="2462482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16" name="直線接點 515"/>
          <p:cNvCxnSpPr>
            <a:stCxn id="512" idx="4"/>
            <a:endCxn id="514" idx="0"/>
          </p:cNvCxnSpPr>
          <p:nvPr/>
        </p:nvCxnSpPr>
        <p:spPr>
          <a:xfrm flipH="1">
            <a:off x="8389703" y="2063958"/>
            <a:ext cx="91795" cy="1569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直線接點 516"/>
          <p:cNvCxnSpPr>
            <a:stCxn id="513" idx="4"/>
            <a:endCxn id="508" idx="0"/>
          </p:cNvCxnSpPr>
          <p:nvPr/>
        </p:nvCxnSpPr>
        <p:spPr>
          <a:xfrm flipH="1">
            <a:off x="8711870" y="2015929"/>
            <a:ext cx="83996" cy="1944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8" name="直線接點 517"/>
          <p:cNvCxnSpPr>
            <a:stCxn id="513" idx="5"/>
            <a:endCxn id="510" idx="1"/>
          </p:cNvCxnSpPr>
          <p:nvPr/>
        </p:nvCxnSpPr>
        <p:spPr>
          <a:xfrm>
            <a:off x="8855261" y="1991171"/>
            <a:ext cx="49205" cy="1852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9" name="直線接點 518"/>
          <p:cNvCxnSpPr>
            <a:stCxn id="511" idx="2"/>
            <a:endCxn id="509" idx="6"/>
          </p:cNvCxnSpPr>
          <p:nvPr/>
        </p:nvCxnSpPr>
        <p:spPr>
          <a:xfrm flipH="1">
            <a:off x="8879864" y="2474545"/>
            <a:ext cx="140349" cy="91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0" name="直線接點 519"/>
          <p:cNvCxnSpPr>
            <a:stCxn id="510" idx="4"/>
            <a:endCxn id="509" idx="0"/>
          </p:cNvCxnSpPr>
          <p:nvPr/>
        </p:nvCxnSpPr>
        <p:spPr>
          <a:xfrm flipH="1">
            <a:off x="8795867" y="2320731"/>
            <a:ext cx="167995" cy="1610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1" name="直線接點 520"/>
          <p:cNvCxnSpPr>
            <a:stCxn id="508" idx="4"/>
            <a:endCxn id="509" idx="1"/>
          </p:cNvCxnSpPr>
          <p:nvPr/>
        </p:nvCxnSpPr>
        <p:spPr>
          <a:xfrm>
            <a:off x="8711870" y="2379390"/>
            <a:ext cx="24601" cy="1271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2" name="直線接點 521"/>
          <p:cNvCxnSpPr>
            <a:stCxn id="514" idx="6"/>
            <a:endCxn id="508" idx="2"/>
          </p:cNvCxnSpPr>
          <p:nvPr/>
        </p:nvCxnSpPr>
        <p:spPr>
          <a:xfrm flipV="1">
            <a:off x="8473700" y="2294860"/>
            <a:ext cx="154172" cy="106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3" name="直線接點 522"/>
          <p:cNvCxnSpPr>
            <a:stCxn id="508" idx="3"/>
            <a:endCxn id="515" idx="7"/>
          </p:cNvCxnSpPr>
          <p:nvPr/>
        </p:nvCxnSpPr>
        <p:spPr>
          <a:xfrm flipH="1">
            <a:off x="8528840" y="2354632"/>
            <a:ext cx="123634" cy="1326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6" name="直線單箭頭接點 525"/>
          <p:cNvCxnSpPr>
            <a:stCxn id="65" idx="3"/>
            <a:endCxn id="218" idx="1"/>
          </p:cNvCxnSpPr>
          <p:nvPr/>
        </p:nvCxnSpPr>
        <p:spPr>
          <a:xfrm>
            <a:off x="1143597" y="2256052"/>
            <a:ext cx="167995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7" name="直線單箭頭接點 526"/>
          <p:cNvCxnSpPr>
            <a:stCxn id="218" idx="2"/>
            <a:endCxn id="235" idx="0"/>
          </p:cNvCxnSpPr>
          <p:nvPr/>
        </p:nvCxnSpPr>
        <p:spPr>
          <a:xfrm>
            <a:off x="1800690" y="2749403"/>
            <a:ext cx="1" cy="16822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0" name="直線單箭頭接點 529"/>
          <p:cNvCxnSpPr>
            <a:stCxn id="235" idx="3"/>
            <a:endCxn id="252" idx="1"/>
          </p:cNvCxnSpPr>
          <p:nvPr/>
        </p:nvCxnSpPr>
        <p:spPr>
          <a:xfrm>
            <a:off x="2289789" y="3410974"/>
            <a:ext cx="16906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3" name="直線單箭頭接點 532"/>
          <p:cNvCxnSpPr>
            <a:stCxn id="252" idx="2"/>
            <a:endCxn id="269" idx="0"/>
          </p:cNvCxnSpPr>
          <p:nvPr/>
        </p:nvCxnSpPr>
        <p:spPr>
          <a:xfrm>
            <a:off x="2947947" y="3904325"/>
            <a:ext cx="0" cy="14217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6" name="直線單箭頭接點 535"/>
          <p:cNvCxnSpPr>
            <a:stCxn id="269" idx="3"/>
            <a:endCxn id="303" idx="1"/>
          </p:cNvCxnSpPr>
          <p:nvPr/>
        </p:nvCxnSpPr>
        <p:spPr>
          <a:xfrm>
            <a:off x="3437045" y="4539847"/>
            <a:ext cx="167995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9" name="直線單箭頭接點 538"/>
          <p:cNvCxnSpPr>
            <a:stCxn id="303" idx="2"/>
            <a:endCxn id="371" idx="0"/>
          </p:cNvCxnSpPr>
          <p:nvPr/>
        </p:nvCxnSpPr>
        <p:spPr>
          <a:xfrm>
            <a:off x="4094138" y="5033198"/>
            <a:ext cx="4254" cy="14996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2" name="直線單箭頭接點 541"/>
          <p:cNvCxnSpPr>
            <a:stCxn id="371" idx="3"/>
            <a:endCxn id="388" idx="1"/>
          </p:cNvCxnSpPr>
          <p:nvPr/>
        </p:nvCxnSpPr>
        <p:spPr>
          <a:xfrm flipV="1">
            <a:off x="4587490" y="5673902"/>
            <a:ext cx="162675" cy="260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5" name="直線單箭頭接點 544"/>
          <p:cNvCxnSpPr>
            <a:stCxn id="388" idx="0"/>
            <a:endCxn id="405" idx="2"/>
          </p:cNvCxnSpPr>
          <p:nvPr/>
        </p:nvCxnSpPr>
        <p:spPr>
          <a:xfrm flipV="1">
            <a:off x="5239263" y="5042543"/>
            <a:ext cx="0" cy="13800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8" name="直線單箭頭接點 547"/>
          <p:cNvCxnSpPr>
            <a:stCxn id="405" idx="3"/>
            <a:endCxn id="422" idx="1"/>
          </p:cNvCxnSpPr>
          <p:nvPr/>
        </p:nvCxnSpPr>
        <p:spPr>
          <a:xfrm>
            <a:off x="5728361" y="4549192"/>
            <a:ext cx="166929" cy="458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1" name="直線單箭頭接點 550"/>
          <p:cNvCxnSpPr>
            <a:stCxn id="422" idx="0"/>
            <a:endCxn id="473" idx="2"/>
          </p:cNvCxnSpPr>
          <p:nvPr/>
        </p:nvCxnSpPr>
        <p:spPr>
          <a:xfrm flipV="1">
            <a:off x="6384388" y="3908025"/>
            <a:ext cx="5324" cy="15240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4" name="直線單箭頭接點 553"/>
          <p:cNvCxnSpPr>
            <a:stCxn id="473" idx="3"/>
            <a:endCxn id="490" idx="1"/>
          </p:cNvCxnSpPr>
          <p:nvPr/>
        </p:nvCxnSpPr>
        <p:spPr>
          <a:xfrm flipV="1">
            <a:off x="6878810" y="3410974"/>
            <a:ext cx="167995" cy="37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7" name="直線單箭頭接點 556"/>
          <p:cNvCxnSpPr>
            <a:stCxn id="490" idx="0"/>
            <a:endCxn id="507" idx="2"/>
          </p:cNvCxnSpPr>
          <p:nvPr/>
        </p:nvCxnSpPr>
        <p:spPr>
          <a:xfrm flipV="1">
            <a:off x="7535903" y="2752822"/>
            <a:ext cx="360" cy="16480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1" name="直線單箭頭接點 560"/>
          <p:cNvCxnSpPr>
            <a:stCxn id="507" idx="3"/>
            <a:endCxn id="524" idx="1"/>
          </p:cNvCxnSpPr>
          <p:nvPr/>
        </p:nvCxnSpPr>
        <p:spPr>
          <a:xfrm flipV="1">
            <a:off x="8025361" y="2256052"/>
            <a:ext cx="230372" cy="341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2" name="橢圓 571"/>
          <p:cNvSpPr/>
          <p:nvPr/>
        </p:nvSpPr>
        <p:spPr>
          <a:xfrm>
            <a:off x="9672898" y="2220955"/>
            <a:ext cx="232107" cy="234343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6" name="橢圓 575"/>
          <p:cNvSpPr/>
          <p:nvPr/>
        </p:nvSpPr>
        <p:spPr>
          <a:xfrm>
            <a:off x="9672896" y="2873157"/>
            <a:ext cx="232107" cy="234343"/>
          </a:xfrm>
          <a:prstGeom prst="ellipse">
            <a:avLst/>
          </a:prstGeom>
          <a:solidFill>
            <a:srgbClr val="C00000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7" name="橢圓 576"/>
          <p:cNvSpPr/>
          <p:nvPr/>
        </p:nvSpPr>
        <p:spPr>
          <a:xfrm>
            <a:off x="9672896" y="3199214"/>
            <a:ext cx="232107" cy="234343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9" name="橢圓 578"/>
          <p:cNvSpPr/>
          <p:nvPr/>
        </p:nvSpPr>
        <p:spPr>
          <a:xfrm>
            <a:off x="9672895" y="3841624"/>
            <a:ext cx="232107" cy="234343"/>
          </a:xfrm>
          <a:prstGeom prst="ellipse">
            <a:avLst/>
          </a:prstGeom>
          <a:solidFill>
            <a:srgbClr val="70AD47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0" name="橢圓 579"/>
          <p:cNvSpPr/>
          <p:nvPr/>
        </p:nvSpPr>
        <p:spPr>
          <a:xfrm>
            <a:off x="9672894" y="4160497"/>
            <a:ext cx="232107" cy="234343"/>
          </a:xfrm>
          <a:prstGeom prst="ellipse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1" name="橢圓 580"/>
          <p:cNvSpPr/>
          <p:nvPr/>
        </p:nvSpPr>
        <p:spPr>
          <a:xfrm>
            <a:off x="9672893" y="4782373"/>
            <a:ext cx="232107" cy="234343"/>
          </a:xfrm>
          <a:prstGeom prst="ellipse">
            <a:avLst/>
          </a:prstGeom>
          <a:solidFill>
            <a:srgbClr val="4472C4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9" name="橢圓 588"/>
          <p:cNvSpPr/>
          <p:nvPr/>
        </p:nvSpPr>
        <p:spPr>
          <a:xfrm>
            <a:off x="10348969" y="2860954"/>
            <a:ext cx="232107" cy="2343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0" name="橢圓 589"/>
          <p:cNvSpPr/>
          <p:nvPr/>
        </p:nvSpPr>
        <p:spPr>
          <a:xfrm>
            <a:off x="10348969" y="3187011"/>
            <a:ext cx="232107" cy="2343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1" name="橢圓 590"/>
          <p:cNvSpPr/>
          <p:nvPr/>
        </p:nvSpPr>
        <p:spPr>
          <a:xfrm>
            <a:off x="10348969" y="3506574"/>
            <a:ext cx="232107" cy="2343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2" name="橢圓 591"/>
          <p:cNvSpPr/>
          <p:nvPr/>
        </p:nvSpPr>
        <p:spPr>
          <a:xfrm>
            <a:off x="10348968" y="3829421"/>
            <a:ext cx="232107" cy="2343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3" name="橢圓 592"/>
          <p:cNvSpPr/>
          <p:nvPr/>
        </p:nvSpPr>
        <p:spPr>
          <a:xfrm>
            <a:off x="10348967" y="4148294"/>
            <a:ext cx="232107" cy="2343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4" name="橢圓 593"/>
          <p:cNvSpPr/>
          <p:nvPr/>
        </p:nvSpPr>
        <p:spPr>
          <a:xfrm>
            <a:off x="10954120" y="3323015"/>
            <a:ext cx="232107" cy="2343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5" name="橢圓 594"/>
          <p:cNvSpPr/>
          <p:nvPr/>
        </p:nvSpPr>
        <p:spPr>
          <a:xfrm>
            <a:off x="10954119" y="3645862"/>
            <a:ext cx="232107" cy="2343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96" name="直線單箭頭接點 595"/>
          <p:cNvCxnSpPr>
            <a:stCxn id="572" idx="6"/>
            <a:endCxn id="589" idx="2"/>
          </p:cNvCxnSpPr>
          <p:nvPr/>
        </p:nvCxnSpPr>
        <p:spPr>
          <a:xfrm>
            <a:off x="9905005" y="2338127"/>
            <a:ext cx="443964" cy="63999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2" name="直線單箭頭接點 601"/>
          <p:cNvCxnSpPr>
            <a:stCxn id="576" idx="6"/>
            <a:endCxn id="589" idx="2"/>
          </p:cNvCxnSpPr>
          <p:nvPr/>
        </p:nvCxnSpPr>
        <p:spPr>
          <a:xfrm flipV="1">
            <a:off x="9905003" y="2978126"/>
            <a:ext cx="443966" cy="1220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5" name="直線單箭頭接點 604"/>
          <p:cNvCxnSpPr>
            <a:stCxn id="577" idx="6"/>
            <a:endCxn id="589" idx="2"/>
          </p:cNvCxnSpPr>
          <p:nvPr/>
        </p:nvCxnSpPr>
        <p:spPr>
          <a:xfrm flipV="1">
            <a:off x="9905003" y="2978126"/>
            <a:ext cx="443966" cy="33826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1" name="直線單箭頭接點 610"/>
          <p:cNvCxnSpPr>
            <a:stCxn id="579" idx="6"/>
            <a:endCxn id="589" idx="2"/>
          </p:cNvCxnSpPr>
          <p:nvPr/>
        </p:nvCxnSpPr>
        <p:spPr>
          <a:xfrm flipV="1">
            <a:off x="9905002" y="2978126"/>
            <a:ext cx="443967" cy="98067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4" name="直線單箭頭接點 613"/>
          <p:cNvCxnSpPr>
            <a:stCxn id="580" idx="6"/>
            <a:endCxn id="589" idx="2"/>
          </p:cNvCxnSpPr>
          <p:nvPr/>
        </p:nvCxnSpPr>
        <p:spPr>
          <a:xfrm flipV="1">
            <a:off x="9905001" y="2978126"/>
            <a:ext cx="443968" cy="129954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0" name="直線單箭頭接點 619"/>
          <p:cNvCxnSpPr>
            <a:stCxn id="581" idx="6"/>
            <a:endCxn id="589" idx="2"/>
          </p:cNvCxnSpPr>
          <p:nvPr/>
        </p:nvCxnSpPr>
        <p:spPr>
          <a:xfrm flipV="1">
            <a:off x="9905000" y="2978126"/>
            <a:ext cx="443969" cy="192141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3" name="直線單箭頭接點 622"/>
          <p:cNvCxnSpPr>
            <a:stCxn id="572" idx="6"/>
            <a:endCxn id="590" idx="2"/>
          </p:cNvCxnSpPr>
          <p:nvPr/>
        </p:nvCxnSpPr>
        <p:spPr>
          <a:xfrm>
            <a:off x="9905005" y="2338127"/>
            <a:ext cx="443964" cy="96605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5" name="直線單箭頭接點 634"/>
          <p:cNvCxnSpPr>
            <a:stCxn id="576" idx="6"/>
            <a:endCxn id="590" idx="2"/>
          </p:cNvCxnSpPr>
          <p:nvPr/>
        </p:nvCxnSpPr>
        <p:spPr>
          <a:xfrm>
            <a:off x="9905003" y="2990329"/>
            <a:ext cx="443966" cy="31385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8" name="直線單箭頭接點 637"/>
          <p:cNvCxnSpPr>
            <a:stCxn id="576" idx="6"/>
            <a:endCxn id="591" idx="2"/>
          </p:cNvCxnSpPr>
          <p:nvPr/>
        </p:nvCxnSpPr>
        <p:spPr>
          <a:xfrm>
            <a:off x="9905003" y="2990329"/>
            <a:ext cx="443966" cy="63341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1" name="直線單箭頭接點 640"/>
          <p:cNvCxnSpPr>
            <a:stCxn id="576" idx="6"/>
            <a:endCxn id="592" idx="2"/>
          </p:cNvCxnSpPr>
          <p:nvPr/>
        </p:nvCxnSpPr>
        <p:spPr>
          <a:xfrm>
            <a:off x="9905003" y="2990329"/>
            <a:ext cx="443965" cy="95626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4" name="直線單箭頭接點 643"/>
          <p:cNvCxnSpPr>
            <a:stCxn id="576" idx="6"/>
            <a:endCxn id="593" idx="2"/>
          </p:cNvCxnSpPr>
          <p:nvPr/>
        </p:nvCxnSpPr>
        <p:spPr>
          <a:xfrm>
            <a:off x="9905003" y="2990329"/>
            <a:ext cx="443964" cy="127513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7" name="直線單箭頭接點 646"/>
          <p:cNvCxnSpPr>
            <a:stCxn id="577" idx="6"/>
            <a:endCxn id="590" idx="2"/>
          </p:cNvCxnSpPr>
          <p:nvPr/>
        </p:nvCxnSpPr>
        <p:spPr>
          <a:xfrm flipV="1">
            <a:off x="9905003" y="3304183"/>
            <a:ext cx="443966" cy="1220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0" name="直線單箭頭接點 649"/>
          <p:cNvCxnSpPr>
            <a:stCxn id="577" idx="6"/>
            <a:endCxn id="591" idx="2"/>
          </p:cNvCxnSpPr>
          <p:nvPr/>
        </p:nvCxnSpPr>
        <p:spPr>
          <a:xfrm>
            <a:off x="9905003" y="3316386"/>
            <a:ext cx="443966" cy="30736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3" name="直線單箭頭接點 652"/>
          <p:cNvCxnSpPr>
            <a:stCxn id="577" idx="6"/>
            <a:endCxn id="592" idx="2"/>
          </p:cNvCxnSpPr>
          <p:nvPr/>
        </p:nvCxnSpPr>
        <p:spPr>
          <a:xfrm>
            <a:off x="9905003" y="3316386"/>
            <a:ext cx="443965" cy="63020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6" name="直線單箭頭接點 655"/>
          <p:cNvCxnSpPr>
            <a:stCxn id="577" idx="6"/>
            <a:endCxn id="593" idx="2"/>
          </p:cNvCxnSpPr>
          <p:nvPr/>
        </p:nvCxnSpPr>
        <p:spPr>
          <a:xfrm>
            <a:off x="9905003" y="3316386"/>
            <a:ext cx="443964" cy="94908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3" name="直線單箭頭接點 672"/>
          <p:cNvCxnSpPr>
            <a:stCxn id="579" idx="6"/>
            <a:endCxn id="593" idx="2"/>
          </p:cNvCxnSpPr>
          <p:nvPr/>
        </p:nvCxnSpPr>
        <p:spPr>
          <a:xfrm>
            <a:off x="9905002" y="3958796"/>
            <a:ext cx="443965" cy="30667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6" name="直線單箭頭接點 675"/>
          <p:cNvCxnSpPr>
            <a:stCxn id="579" idx="6"/>
            <a:endCxn id="592" idx="2"/>
          </p:cNvCxnSpPr>
          <p:nvPr/>
        </p:nvCxnSpPr>
        <p:spPr>
          <a:xfrm flipV="1">
            <a:off x="9905002" y="3946593"/>
            <a:ext cx="443966" cy="1220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9" name="直線單箭頭接點 678"/>
          <p:cNvCxnSpPr>
            <a:stCxn id="579" idx="6"/>
            <a:endCxn id="591" idx="2"/>
          </p:cNvCxnSpPr>
          <p:nvPr/>
        </p:nvCxnSpPr>
        <p:spPr>
          <a:xfrm flipV="1">
            <a:off x="9905002" y="3623746"/>
            <a:ext cx="443967" cy="33505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2" name="直線單箭頭接點 681"/>
          <p:cNvCxnSpPr>
            <a:stCxn id="579" idx="6"/>
            <a:endCxn id="590" idx="2"/>
          </p:cNvCxnSpPr>
          <p:nvPr/>
        </p:nvCxnSpPr>
        <p:spPr>
          <a:xfrm flipV="1">
            <a:off x="9905002" y="3304183"/>
            <a:ext cx="443967" cy="65461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5" name="直線單箭頭接點 684"/>
          <p:cNvCxnSpPr>
            <a:stCxn id="580" idx="6"/>
            <a:endCxn id="590" idx="2"/>
          </p:cNvCxnSpPr>
          <p:nvPr/>
        </p:nvCxnSpPr>
        <p:spPr>
          <a:xfrm flipV="1">
            <a:off x="9905001" y="3304183"/>
            <a:ext cx="443968" cy="97348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9" name="直線單箭頭接點 688"/>
          <p:cNvCxnSpPr>
            <a:stCxn id="580" idx="6"/>
            <a:endCxn id="591" idx="2"/>
          </p:cNvCxnSpPr>
          <p:nvPr/>
        </p:nvCxnSpPr>
        <p:spPr>
          <a:xfrm flipV="1">
            <a:off x="9905001" y="3623746"/>
            <a:ext cx="443968" cy="65392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2" name="直線單箭頭接點 691"/>
          <p:cNvCxnSpPr>
            <a:stCxn id="580" idx="6"/>
            <a:endCxn id="592" idx="2"/>
          </p:cNvCxnSpPr>
          <p:nvPr/>
        </p:nvCxnSpPr>
        <p:spPr>
          <a:xfrm flipV="1">
            <a:off x="9905001" y="3946593"/>
            <a:ext cx="443967" cy="33107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5" name="直線單箭頭接點 694"/>
          <p:cNvCxnSpPr>
            <a:stCxn id="580" idx="6"/>
            <a:endCxn id="593" idx="2"/>
          </p:cNvCxnSpPr>
          <p:nvPr/>
        </p:nvCxnSpPr>
        <p:spPr>
          <a:xfrm flipV="1">
            <a:off x="9905001" y="4265466"/>
            <a:ext cx="443966" cy="1220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1" name="直線單箭頭接點 710"/>
          <p:cNvCxnSpPr>
            <a:stCxn id="581" idx="6"/>
            <a:endCxn id="593" idx="2"/>
          </p:cNvCxnSpPr>
          <p:nvPr/>
        </p:nvCxnSpPr>
        <p:spPr>
          <a:xfrm flipV="1">
            <a:off x="9905000" y="4265466"/>
            <a:ext cx="443967" cy="63407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4" name="直線單箭頭接點 713"/>
          <p:cNvCxnSpPr>
            <a:stCxn id="581" idx="6"/>
            <a:endCxn id="592" idx="2"/>
          </p:cNvCxnSpPr>
          <p:nvPr/>
        </p:nvCxnSpPr>
        <p:spPr>
          <a:xfrm flipV="1">
            <a:off x="9905000" y="3946593"/>
            <a:ext cx="443968" cy="95295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7" name="直線單箭頭接點 716"/>
          <p:cNvCxnSpPr>
            <a:stCxn id="581" idx="6"/>
            <a:endCxn id="590" idx="2"/>
          </p:cNvCxnSpPr>
          <p:nvPr/>
        </p:nvCxnSpPr>
        <p:spPr>
          <a:xfrm flipV="1">
            <a:off x="9905000" y="3304183"/>
            <a:ext cx="443969" cy="159536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0" name="直線單箭頭接點 719"/>
          <p:cNvCxnSpPr>
            <a:stCxn id="589" idx="6"/>
            <a:endCxn id="594" idx="2"/>
          </p:cNvCxnSpPr>
          <p:nvPr/>
        </p:nvCxnSpPr>
        <p:spPr>
          <a:xfrm>
            <a:off x="10581076" y="2978126"/>
            <a:ext cx="373044" cy="46206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3" name="直線單箭頭接點 722"/>
          <p:cNvCxnSpPr>
            <a:stCxn id="590" idx="6"/>
            <a:endCxn id="594" idx="2"/>
          </p:cNvCxnSpPr>
          <p:nvPr/>
        </p:nvCxnSpPr>
        <p:spPr>
          <a:xfrm>
            <a:off x="10581076" y="3304183"/>
            <a:ext cx="373044" cy="13600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7" name="直線單箭頭接點 726"/>
          <p:cNvCxnSpPr>
            <a:stCxn id="591" idx="6"/>
            <a:endCxn id="594" idx="2"/>
          </p:cNvCxnSpPr>
          <p:nvPr/>
        </p:nvCxnSpPr>
        <p:spPr>
          <a:xfrm flipV="1">
            <a:off x="10581076" y="3440187"/>
            <a:ext cx="373044" cy="18355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0" name="直線單箭頭接點 729"/>
          <p:cNvCxnSpPr>
            <a:stCxn id="592" idx="6"/>
            <a:endCxn id="594" idx="2"/>
          </p:cNvCxnSpPr>
          <p:nvPr/>
        </p:nvCxnSpPr>
        <p:spPr>
          <a:xfrm flipV="1">
            <a:off x="10581075" y="3440187"/>
            <a:ext cx="373045" cy="50640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3" name="直線單箭頭接點 732"/>
          <p:cNvCxnSpPr>
            <a:stCxn id="593" idx="6"/>
            <a:endCxn id="594" idx="2"/>
          </p:cNvCxnSpPr>
          <p:nvPr/>
        </p:nvCxnSpPr>
        <p:spPr>
          <a:xfrm flipV="1">
            <a:off x="10581074" y="3440187"/>
            <a:ext cx="373046" cy="82527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6" name="直線單箭頭接點 735"/>
          <p:cNvCxnSpPr>
            <a:stCxn id="589" idx="6"/>
            <a:endCxn id="595" idx="2"/>
          </p:cNvCxnSpPr>
          <p:nvPr/>
        </p:nvCxnSpPr>
        <p:spPr>
          <a:xfrm>
            <a:off x="10581076" y="2978126"/>
            <a:ext cx="373043" cy="78490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9" name="直線單箭頭接點 738"/>
          <p:cNvCxnSpPr>
            <a:stCxn id="590" idx="6"/>
            <a:endCxn id="595" idx="2"/>
          </p:cNvCxnSpPr>
          <p:nvPr/>
        </p:nvCxnSpPr>
        <p:spPr>
          <a:xfrm>
            <a:off x="10581076" y="3304183"/>
            <a:ext cx="373043" cy="45885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4" name="直線單箭頭接點 743"/>
          <p:cNvCxnSpPr>
            <a:stCxn id="591" idx="6"/>
            <a:endCxn id="595" idx="2"/>
          </p:cNvCxnSpPr>
          <p:nvPr/>
        </p:nvCxnSpPr>
        <p:spPr>
          <a:xfrm>
            <a:off x="10581076" y="3623746"/>
            <a:ext cx="373043" cy="13928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7" name="直線單箭頭接點 746"/>
          <p:cNvCxnSpPr>
            <a:stCxn id="592" idx="6"/>
            <a:endCxn id="595" idx="2"/>
          </p:cNvCxnSpPr>
          <p:nvPr/>
        </p:nvCxnSpPr>
        <p:spPr>
          <a:xfrm flipV="1">
            <a:off x="10581075" y="3763034"/>
            <a:ext cx="373044" cy="18355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0" name="直線單箭頭接點 749"/>
          <p:cNvCxnSpPr>
            <a:stCxn id="593" idx="6"/>
            <a:endCxn id="595" idx="2"/>
          </p:cNvCxnSpPr>
          <p:nvPr/>
        </p:nvCxnSpPr>
        <p:spPr>
          <a:xfrm flipV="1">
            <a:off x="10581074" y="3763034"/>
            <a:ext cx="373045" cy="50243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9" name="直線單箭頭接點 758"/>
          <p:cNvCxnSpPr>
            <a:stCxn id="524" idx="3"/>
            <a:endCxn id="572" idx="2"/>
          </p:cNvCxnSpPr>
          <p:nvPr/>
        </p:nvCxnSpPr>
        <p:spPr>
          <a:xfrm>
            <a:off x="9233929" y="2256052"/>
            <a:ext cx="438969" cy="82075"/>
          </a:xfrm>
          <a:prstGeom prst="straightConnector1">
            <a:avLst/>
          </a:prstGeom>
          <a:ln w="12700"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4" name="直線單箭頭接點 763"/>
          <p:cNvCxnSpPr>
            <a:stCxn id="524" idx="3"/>
            <a:endCxn id="576" idx="2"/>
          </p:cNvCxnSpPr>
          <p:nvPr/>
        </p:nvCxnSpPr>
        <p:spPr>
          <a:xfrm>
            <a:off x="9233929" y="2256052"/>
            <a:ext cx="438967" cy="734277"/>
          </a:xfrm>
          <a:prstGeom prst="straightConnector1">
            <a:avLst/>
          </a:prstGeom>
          <a:ln w="12700"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7" name="直線單箭頭接點 766"/>
          <p:cNvCxnSpPr>
            <a:stCxn id="490" idx="3"/>
            <a:endCxn id="577" idx="2"/>
          </p:cNvCxnSpPr>
          <p:nvPr/>
        </p:nvCxnSpPr>
        <p:spPr>
          <a:xfrm flipV="1">
            <a:off x="8025001" y="3316386"/>
            <a:ext cx="1647895" cy="94588"/>
          </a:xfrm>
          <a:prstGeom prst="straightConnector1">
            <a:avLst/>
          </a:prstGeom>
          <a:ln w="12700"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3" name="直線單箭頭接點 772"/>
          <p:cNvCxnSpPr>
            <a:stCxn id="490" idx="3"/>
            <a:endCxn id="579" idx="2"/>
          </p:cNvCxnSpPr>
          <p:nvPr/>
        </p:nvCxnSpPr>
        <p:spPr>
          <a:xfrm>
            <a:off x="8025001" y="3410974"/>
            <a:ext cx="1647894" cy="547822"/>
          </a:xfrm>
          <a:prstGeom prst="straightConnector1">
            <a:avLst/>
          </a:prstGeom>
          <a:ln w="12700"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6" name="直線單箭頭接點 775"/>
          <p:cNvCxnSpPr>
            <a:stCxn id="422" idx="3"/>
            <a:endCxn id="580" idx="2"/>
          </p:cNvCxnSpPr>
          <p:nvPr/>
        </p:nvCxnSpPr>
        <p:spPr>
          <a:xfrm flipV="1">
            <a:off x="6873486" y="4277669"/>
            <a:ext cx="2799408" cy="276108"/>
          </a:xfrm>
          <a:prstGeom prst="straightConnector1">
            <a:avLst/>
          </a:prstGeom>
          <a:ln w="12700"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3" name="直線單箭頭接點 782"/>
          <p:cNvCxnSpPr>
            <a:stCxn id="422" idx="3"/>
            <a:endCxn id="581" idx="2"/>
          </p:cNvCxnSpPr>
          <p:nvPr/>
        </p:nvCxnSpPr>
        <p:spPr>
          <a:xfrm>
            <a:off x="6873486" y="4553777"/>
            <a:ext cx="2799407" cy="345768"/>
          </a:xfrm>
          <a:prstGeom prst="straightConnector1">
            <a:avLst/>
          </a:prstGeom>
          <a:ln w="12700"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8" name="文字方塊 787"/>
          <p:cNvSpPr txBox="1"/>
          <p:nvPr/>
        </p:nvSpPr>
        <p:spPr>
          <a:xfrm>
            <a:off x="8998351" y="3615030"/>
            <a:ext cx="5982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mean</a:t>
            </a:r>
            <a:endParaRPr lang="zh-TW" altLang="en-US" sz="1400" dirty="0"/>
          </a:p>
        </p:txBody>
      </p:sp>
      <p:sp>
        <p:nvSpPr>
          <p:cNvPr id="789" name="文字方塊 788"/>
          <p:cNvSpPr txBox="1"/>
          <p:nvPr/>
        </p:nvSpPr>
        <p:spPr>
          <a:xfrm>
            <a:off x="9037099" y="3091411"/>
            <a:ext cx="4907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max</a:t>
            </a:r>
            <a:endParaRPr lang="zh-TW" altLang="en-US" sz="1400" dirty="0"/>
          </a:p>
        </p:txBody>
      </p:sp>
      <p:sp>
        <p:nvSpPr>
          <p:cNvPr id="790" name="文字方塊 789"/>
          <p:cNvSpPr txBox="1"/>
          <p:nvPr/>
        </p:nvSpPr>
        <p:spPr>
          <a:xfrm>
            <a:off x="160191" y="1567190"/>
            <a:ext cx="5453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smtClean="0"/>
              <a:t>dim=3</a:t>
            </a:r>
            <a:endParaRPr lang="zh-TW" altLang="en-US" sz="1100" dirty="0"/>
          </a:p>
        </p:txBody>
      </p:sp>
      <p:sp>
        <p:nvSpPr>
          <p:cNvPr id="791" name="文字方塊 790"/>
          <p:cNvSpPr txBox="1"/>
          <p:nvPr/>
        </p:nvSpPr>
        <p:spPr>
          <a:xfrm>
            <a:off x="1264685" y="1569589"/>
            <a:ext cx="6174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smtClean="0"/>
              <a:t>dim=64</a:t>
            </a:r>
            <a:endParaRPr lang="zh-TW" altLang="en-US" sz="1100" dirty="0"/>
          </a:p>
        </p:txBody>
      </p:sp>
      <p:sp>
        <p:nvSpPr>
          <p:cNvPr id="792" name="文字方塊 791"/>
          <p:cNvSpPr txBox="1"/>
          <p:nvPr/>
        </p:nvSpPr>
        <p:spPr>
          <a:xfrm>
            <a:off x="1261373" y="2733010"/>
            <a:ext cx="6174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smtClean="0"/>
              <a:t>dim=64</a:t>
            </a:r>
            <a:endParaRPr lang="zh-TW" altLang="en-US" sz="1100" dirty="0"/>
          </a:p>
        </p:txBody>
      </p:sp>
      <p:sp>
        <p:nvSpPr>
          <p:cNvPr id="793" name="文字方塊 792"/>
          <p:cNvSpPr txBox="1"/>
          <p:nvPr/>
        </p:nvSpPr>
        <p:spPr>
          <a:xfrm>
            <a:off x="2423217" y="2728143"/>
            <a:ext cx="6174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smtClean="0"/>
              <a:t>dim=52</a:t>
            </a:r>
            <a:endParaRPr lang="zh-TW" altLang="en-US" sz="1100" dirty="0"/>
          </a:p>
        </p:txBody>
      </p:sp>
      <p:sp>
        <p:nvSpPr>
          <p:cNvPr id="794" name="文字方塊 793"/>
          <p:cNvSpPr txBox="1"/>
          <p:nvPr/>
        </p:nvSpPr>
        <p:spPr>
          <a:xfrm>
            <a:off x="2414467" y="3859360"/>
            <a:ext cx="6174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smtClean="0"/>
              <a:t>dim=52</a:t>
            </a:r>
            <a:endParaRPr lang="zh-TW" altLang="en-US" sz="1100" dirty="0"/>
          </a:p>
        </p:txBody>
      </p:sp>
      <p:sp>
        <p:nvSpPr>
          <p:cNvPr id="795" name="文字方塊 794"/>
          <p:cNvSpPr txBox="1"/>
          <p:nvPr/>
        </p:nvSpPr>
        <p:spPr>
          <a:xfrm>
            <a:off x="3579401" y="3843178"/>
            <a:ext cx="6174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smtClean="0"/>
              <a:t>dim=26</a:t>
            </a:r>
            <a:endParaRPr lang="zh-TW" altLang="en-US" sz="1100" dirty="0"/>
          </a:p>
        </p:txBody>
      </p:sp>
      <p:sp>
        <p:nvSpPr>
          <p:cNvPr id="796" name="文字方塊 795"/>
          <p:cNvSpPr txBox="1"/>
          <p:nvPr/>
        </p:nvSpPr>
        <p:spPr>
          <a:xfrm>
            <a:off x="3562252" y="4997352"/>
            <a:ext cx="6174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smtClean="0"/>
              <a:t>dim=26</a:t>
            </a:r>
            <a:endParaRPr lang="zh-TW" altLang="en-US" sz="1100" dirty="0"/>
          </a:p>
        </p:txBody>
      </p:sp>
      <p:sp>
        <p:nvSpPr>
          <p:cNvPr id="797" name="文字方塊 796"/>
          <p:cNvSpPr txBox="1"/>
          <p:nvPr/>
        </p:nvSpPr>
        <p:spPr>
          <a:xfrm>
            <a:off x="4684862" y="4992914"/>
            <a:ext cx="6174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smtClean="0"/>
              <a:t>dim=13</a:t>
            </a:r>
            <a:endParaRPr lang="zh-TW" altLang="en-US" sz="1100" dirty="0"/>
          </a:p>
        </p:txBody>
      </p:sp>
      <p:sp>
        <p:nvSpPr>
          <p:cNvPr id="799" name="文字方塊 798"/>
          <p:cNvSpPr txBox="1"/>
          <p:nvPr/>
        </p:nvSpPr>
        <p:spPr>
          <a:xfrm>
            <a:off x="4713512" y="3861039"/>
            <a:ext cx="6174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smtClean="0"/>
              <a:t>dim=13</a:t>
            </a:r>
            <a:endParaRPr lang="zh-TW" altLang="en-US" sz="1100" dirty="0"/>
          </a:p>
        </p:txBody>
      </p:sp>
      <p:sp>
        <p:nvSpPr>
          <p:cNvPr id="800" name="文字方塊 799"/>
          <p:cNvSpPr txBox="1"/>
          <p:nvPr/>
        </p:nvSpPr>
        <p:spPr>
          <a:xfrm>
            <a:off x="5826486" y="3859360"/>
            <a:ext cx="6174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smtClean="0"/>
              <a:t>dim=26</a:t>
            </a:r>
            <a:endParaRPr lang="zh-TW" altLang="en-US" sz="1100" dirty="0"/>
          </a:p>
        </p:txBody>
      </p:sp>
      <p:sp>
        <p:nvSpPr>
          <p:cNvPr id="801" name="文字方塊 800"/>
          <p:cNvSpPr txBox="1"/>
          <p:nvPr/>
        </p:nvSpPr>
        <p:spPr>
          <a:xfrm>
            <a:off x="5864982" y="2728143"/>
            <a:ext cx="6174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smtClean="0"/>
              <a:t>dim=26</a:t>
            </a:r>
            <a:endParaRPr lang="zh-TW" altLang="en-US" sz="1100" dirty="0"/>
          </a:p>
        </p:txBody>
      </p:sp>
      <p:sp>
        <p:nvSpPr>
          <p:cNvPr id="803" name="文字方塊 802"/>
          <p:cNvSpPr txBox="1"/>
          <p:nvPr/>
        </p:nvSpPr>
        <p:spPr>
          <a:xfrm>
            <a:off x="6968130" y="2722114"/>
            <a:ext cx="6174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smtClean="0"/>
              <a:t>dim=52</a:t>
            </a:r>
            <a:endParaRPr lang="zh-TW" altLang="en-US" sz="1100" dirty="0"/>
          </a:p>
        </p:txBody>
      </p:sp>
      <p:sp>
        <p:nvSpPr>
          <p:cNvPr id="804" name="文字方塊 803"/>
          <p:cNvSpPr txBox="1"/>
          <p:nvPr/>
        </p:nvSpPr>
        <p:spPr>
          <a:xfrm>
            <a:off x="7011173" y="1573757"/>
            <a:ext cx="6174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smtClean="0"/>
              <a:t>dim=52</a:t>
            </a:r>
            <a:endParaRPr lang="zh-TW" altLang="en-US" sz="1100" dirty="0"/>
          </a:p>
        </p:txBody>
      </p:sp>
      <p:sp>
        <p:nvSpPr>
          <p:cNvPr id="805" name="文字方塊 804"/>
          <p:cNvSpPr txBox="1"/>
          <p:nvPr/>
        </p:nvSpPr>
        <p:spPr>
          <a:xfrm>
            <a:off x="8201372" y="1565436"/>
            <a:ext cx="6174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smtClean="0"/>
              <a:t>dim=64</a:t>
            </a:r>
            <a:endParaRPr lang="zh-TW" altLang="en-US" sz="1100" dirty="0"/>
          </a:p>
        </p:txBody>
      </p:sp>
      <p:sp>
        <p:nvSpPr>
          <p:cNvPr id="820" name="文字方塊 819"/>
          <p:cNvSpPr txBox="1"/>
          <p:nvPr/>
        </p:nvSpPr>
        <p:spPr>
          <a:xfrm>
            <a:off x="9444142" y="2005208"/>
            <a:ext cx="6896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smtClean="0"/>
              <a:t>dim=284</a:t>
            </a:r>
            <a:endParaRPr lang="zh-TW" altLang="en-US" sz="1100" dirty="0"/>
          </a:p>
        </p:txBody>
      </p:sp>
      <p:sp>
        <p:nvSpPr>
          <p:cNvPr id="821" name="文字方塊 820"/>
          <p:cNvSpPr txBox="1"/>
          <p:nvPr/>
        </p:nvSpPr>
        <p:spPr>
          <a:xfrm>
            <a:off x="10156962" y="2638435"/>
            <a:ext cx="6896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smtClean="0"/>
              <a:t>dim=213</a:t>
            </a:r>
            <a:endParaRPr lang="zh-TW" altLang="en-US" sz="1100" dirty="0"/>
          </a:p>
        </p:txBody>
      </p:sp>
      <p:sp>
        <p:nvSpPr>
          <p:cNvPr id="822" name="文字方塊 821"/>
          <p:cNvSpPr txBox="1"/>
          <p:nvPr/>
        </p:nvSpPr>
        <p:spPr>
          <a:xfrm>
            <a:off x="10813183" y="3108970"/>
            <a:ext cx="5453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smtClean="0"/>
              <a:t>dim=2</a:t>
            </a:r>
            <a:endParaRPr lang="zh-TW" altLang="en-US" sz="1100" dirty="0"/>
          </a:p>
        </p:txBody>
      </p:sp>
      <p:sp>
        <p:nvSpPr>
          <p:cNvPr id="823" name="文字方塊 822"/>
          <p:cNvSpPr txBox="1"/>
          <p:nvPr/>
        </p:nvSpPr>
        <p:spPr>
          <a:xfrm>
            <a:off x="9624480" y="2219331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smtClean="0"/>
              <a:t>64</a:t>
            </a:r>
            <a:endParaRPr lang="zh-TW" altLang="en-US" sz="1100" dirty="0"/>
          </a:p>
        </p:txBody>
      </p:sp>
      <p:sp>
        <p:nvSpPr>
          <p:cNvPr id="825" name="文字方塊 824"/>
          <p:cNvSpPr txBox="1"/>
          <p:nvPr/>
        </p:nvSpPr>
        <p:spPr>
          <a:xfrm>
            <a:off x="9633473" y="2865567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smtClean="0"/>
              <a:t>64</a:t>
            </a:r>
            <a:endParaRPr lang="zh-TW" altLang="en-US" sz="1100" dirty="0"/>
          </a:p>
        </p:txBody>
      </p:sp>
      <p:sp>
        <p:nvSpPr>
          <p:cNvPr id="826" name="文字方塊 825"/>
          <p:cNvSpPr txBox="1"/>
          <p:nvPr/>
        </p:nvSpPr>
        <p:spPr>
          <a:xfrm>
            <a:off x="9624480" y="3186516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smtClean="0"/>
              <a:t>52</a:t>
            </a:r>
            <a:endParaRPr lang="zh-TW" altLang="en-US" sz="1100" dirty="0"/>
          </a:p>
        </p:txBody>
      </p:sp>
      <p:sp>
        <p:nvSpPr>
          <p:cNvPr id="828" name="文字方塊 827"/>
          <p:cNvSpPr txBox="1"/>
          <p:nvPr/>
        </p:nvSpPr>
        <p:spPr>
          <a:xfrm>
            <a:off x="9637034" y="3828412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smtClean="0"/>
              <a:t>52</a:t>
            </a:r>
            <a:endParaRPr lang="zh-TW" altLang="en-US" sz="1100" dirty="0"/>
          </a:p>
        </p:txBody>
      </p:sp>
      <p:sp>
        <p:nvSpPr>
          <p:cNvPr id="829" name="文字方塊 828"/>
          <p:cNvSpPr txBox="1"/>
          <p:nvPr/>
        </p:nvSpPr>
        <p:spPr>
          <a:xfrm>
            <a:off x="9624478" y="4148294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smtClean="0"/>
              <a:t>26</a:t>
            </a:r>
            <a:endParaRPr lang="zh-TW" altLang="en-US" sz="1100" dirty="0"/>
          </a:p>
        </p:txBody>
      </p:sp>
      <p:sp>
        <p:nvSpPr>
          <p:cNvPr id="831" name="文字方塊 830"/>
          <p:cNvSpPr txBox="1"/>
          <p:nvPr/>
        </p:nvSpPr>
        <p:spPr>
          <a:xfrm>
            <a:off x="9633473" y="476731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smtClean="0"/>
              <a:t>26</a:t>
            </a:r>
            <a:endParaRPr lang="zh-TW" altLang="en-US" sz="1100" dirty="0"/>
          </a:p>
        </p:txBody>
      </p:sp>
      <p:sp>
        <p:nvSpPr>
          <p:cNvPr id="255" name="文字方塊 254"/>
          <p:cNvSpPr txBox="1"/>
          <p:nvPr/>
        </p:nvSpPr>
        <p:spPr>
          <a:xfrm>
            <a:off x="41018" y="29323"/>
            <a:ext cx="25101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5400" dirty="0" smtClean="0">
                <a:solidFill>
                  <a:schemeClr val="bg1">
                    <a:lumMod val="65000"/>
                  </a:schemeClr>
                </a:solidFill>
              </a:rPr>
              <a:t>G-U-Net</a:t>
            </a:r>
            <a:endParaRPr lang="zh-TW" altLang="en-US" sz="5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426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圓角矩形 421"/>
          <p:cNvSpPr/>
          <p:nvPr/>
        </p:nvSpPr>
        <p:spPr>
          <a:xfrm>
            <a:off x="5895290" y="4060426"/>
            <a:ext cx="978196" cy="986702"/>
          </a:xfrm>
          <a:prstGeom prst="roundRect">
            <a:avLst/>
          </a:prstGeom>
          <a:solidFill>
            <a:srgbClr val="4472C4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90" name="圓角矩形 489"/>
          <p:cNvSpPr/>
          <p:nvPr/>
        </p:nvSpPr>
        <p:spPr>
          <a:xfrm>
            <a:off x="7046805" y="2917623"/>
            <a:ext cx="978196" cy="986702"/>
          </a:xfrm>
          <a:prstGeom prst="roundRect">
            <a:avLst/>
          </a:prstGeom>
          <a:solidFill>
            <a:srgbClr val="70AD47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4" name="圓角矩形 523"/>
          <p:cNvSpPr/>
          <p:nvPr/>
        </p:nvSpPr>
        <p:spPr>
          <a:xfrm>
            <a:off x="8255733" y="1762701"/>
            <a:ext cx="978196" cy="986702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537540" y="2210330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621537" y="2481815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789532" y="2151671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929881" y="2390015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307168" y="1894898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621536" y="1846869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215373" y="2220955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>
            <a:off x="295115" y="2462482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9" name="直線接點 18"/>
          <p:cNvCxnSpPr>
            <a:stCxn id="12" idx="4"/>
            <a:endCxn id="14" idx="0"/>
          </p:cNvCxnSpPr>
          <p:nvPr/>
        </p:nvCxnSpPr>
        <p:spPr>
          <a:xfrm flipH="1">
            <a:off x="299371" y="2063958"/>
            <a:ext cx="91795" cy="1569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>
            <a:stCxn id="13" idx="4"/>
            <a:endCxn id="7" idx="0"/>
          </p:cNvCxnSpPr>
          <p:nvPr/>
        </p:nvCxnSpPr>
        <p:spPr>
          <a:xfrm flipH="1">
            <a:off x="621538" y="2015929"/>
            <a:ext cx="83996" cy="1944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>
            <a:stCxn id="13" idx="5"/>
            <a:endCxn id="10" idx="1"/>
          </p:cNvCxnSpPr>
          <p:nvPr/>
        </p:nvCxnSpPr>
        <p:spPr>
          <a:xfrm>
            <a:off x="764929" y="1991171"/>
            <a:ext cx="49205" cy="1852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>
            <a:stCxn id="11" idx="2"/>
            <a:endCxn id="9" idx="6"/>
          </p:cNvCxnSpPr>
          <p:nvPr/>
        </p:nvCxnSpPr>
        <p:spPr>
          <a:xfrm flipH="1">
            <a:off x="789532" y="2474545"/>
            <a:ext cx="140349" cy="91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>
            <a:stCxn id="10" idx="4"/>
            <a:endCxn id="9" idx="0"/>
          </p:cNvCxnSpPr>
          <p:nvPr/>
        </p:nvCxnSpPr>
        <p:spPr>
          <a:xfrm flipH="1">
            <a:off x="705535" y="2320731"/>
            <a:ext cx="167995" cy="1610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/>
          <p:cNvCxnSpPr>
            <a:stCxn id="7" idx="4"/>
            <a:endCxn id="9" idx="1"/>
          </p:cNvCxnSpPr>
          <p:nvPr/>
        </p:nvCxnSpPr>
        <p:spPr>
          <a:xfrm>
            <a:off x="621538" y="2379390"/>
            <a:ext cx="24601" cy="1271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/>
          <p:cNvCxnSpPr>
            <a:stCxn id="14" idx="6"/>
            <a:endCxn id="7" idx="2"/>
          </p:cNvCxnSpPr>
          <p:nvPr/>
        </p:nvCxnSpPr>
        <p:spPr>
          <a:xfrm flipV="1">
            <a:off x="383368" y="2294860"/>
            <a:ext cx="154172" cy="106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/>
          <p:cNvCxnSpPr>
            <a:stCxn id="7" idx="3"/>
            <a:endCxn id="15" idx="7"/>
          </p:cNvCxnSpPr>
          <p:nvPr/>
        </p:nvCxnSpPr>
        <p:spPr>
          <a:xfrm flipH="1">
            <a:off x="438508" y="2354632"/>
            <a:ext cx="123634" cy="1326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圓角矩形 64"/>
          <p:cNvSpPr/>
          <p:nvPr/>
        </p:nvSpPr>
        <p:spPr>
          <a:xfrm>
            <a:off x="165401" y="1762701"/>
            <a:ext cx="978196" cy="98670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2" name="橢圓 201"/>
          <p:cNvSpPr/>
          <p:nvPr/>
        </p:nvSpPr>
        <p:spPr>
          <a:xfrm>
            <a:off x="1683731" y="2210330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3" name="橢圓 202"/>
          <p:cNvSpPr/>
          <p:nvPr/>
        </p:nvSpPr>
        <p:spPr>
          <a:xfrm>
            <a:off x="1767728" y="2481815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4" name="橢圓 203"/>
          <p:cNvSpPr/>
          <p:nvPr/>
        </p:nvSpPr>
        <p:spPr>
          <a:xfrm>
            <a:off x="1935723" y="2151671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5" name="橢圓 204"/>
          <p:cNvSpPr/>
          <p:nvPr/>
        </p:nvSpPr>
        <p:spPr>
          <a:xfrm>
            <a:off x="2076072" y="2390015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6" name="橢圓 205"/>
          <p:cNvSpPr/>
          <p:nvPr/>
        </p:nvSpPr>
        <p:spPr>
          <a:xfrm>
            <a:off x="1453359" y="1894898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7" name="橢圓 206"/>
          <p:cNvSpPr/>
          <p:nvPr/>
        </p:nvSpPr>
        <p:spPr>
          <a:xfrm>
            <a:off x="1767727" y="1846869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8" name="橢圓 207"/>
          <p:cNvSpPr/>
          <p:nvPr/>
        </p:nvSpPr>
        <p:spPr>
          <a:xfrm>
            <a:off x="1361564" y="2220955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9" name="橢圓 208"/>
          <p:cNvSpPr/>
          <p:nvPr/>
        </p:nvSpPr>
        <p:spPr>
          <a:xfrm>
            <a:off x="1441306" y="2462482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10" name="直線接點 209"/>
          <p:cNvCxnSpPr>
            <a:stCxn id="206" idx="4"/>
            <a:endCxn id="208" idx="0"/>
          </p:cNvCxnSpPr>
          <p:nvPr/>
        </p:nvCxnSpPr>
        <p:spPr>
          <a:xfrm flipH="1">
            <a:off x="1445562" y="2063958"/>
            <a:ext cx="91795" cy="1569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線接點 210"/>
          <p:cNvCxnSpPr>
            <a:stCxn id="207" idx="4"/>
            <a:endCxn id="202" idx="0"/>
          </p:cNvCxnSpPr>
          <p:nvPr/>
        </p:nvCxnSpPr>
        <p:spPr>
          <a:xfrm flipH="1">
            <a:off x="1767729" y="2015929"/>
            <a:ext cx="83996" cy="1944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線接點 211"/>
          <p:cNvCxnSpPr>
            <a:stCxn id="207" idx="5"/>
            <a:endCxn id="204" idx="1"/>
          </p:cNvCxnSpPr>
          <p:nvPr/>
        </p:nvCxnSpPr>
        <p:spPr>
          <a:xfrm>
            <a:off x="1911120" y="1991171"/>
            <a:ext cx="49205" cy="1852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線接點 212"/>
          <p:cNvCxnSpPr>
            <a:stCxn id="205" idx="2"/>
            <a:endCxn id="203" idx="6"/>
          </p:cNvCxnSpPr>
          <p:nvPr/>
        </p:nvCxnSpPr>
        <p:spPr>
          <a:xfrm flipH="1">
            <a:off x="1935723" y="2474545"/>
            <a:ext cx="140349" cy="91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線接點 213"/>
          <p:cNvCxnSpPr>
            <a:stCxn id="204" idx="4"/>
            <a:endCxn id="203" idx="0"/>
          </p:cNvCxnSpPr>
          <p:nvPr/>
        </p:nvCxnSpPr>
        <p:spPr>
          <a:xfrm flipH="1">
            <a:off x="1851726" y="2320731"/>
            <a:ext cx="167995" cy="1610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直線接點 214"/>
          <p:cNvCxnSpPr>
            <a:stCxn id="202" idx="4"/>
            <a:endCxn id="203" idx="1"/>
          </p:cNvCxnSpPr>
          <p:nvPr/>
        </p:nvCxnSpPr>
        <p:spPr>
          <a:xfrm>
            <a:off x="1767729" y="2379390"/>
            <a:ext cx="24601" cy="1271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直線接點 215"/>
          <p:cNvCxnSpPr>
            <a:stCxn id="208" idx="6"/>
            <a:endCxn id="202" idx="2"/>
          </p:cNvCxnSpPr>
          <p:nvPr/>
        </p:nvCxnSpPr>
        <p:spPr>
          <a:xfrm flipV="1">
            <a:off x="1529559" y="2294860"/>
            <a:ext cx="154172" cy="106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直線接點 216"/>
          <p:cNvCxnSpPr>
            <a:stCxn id="202" idx="3"/>
            <a:endCxn id="209" idx="7"/>
          </p:cNvCxnSpPr>
          <p:nvPr/>
        </p:nvCxnSpPr>
        <p:spPr>
          <a:xfrm flipH="1">
            <a:off x="1584699" y="2354632"/>
            <a:ext cx="123634" cy="1326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圓角矩形 217"/>
          <p:cNvSpPr/>
          <p:nvPr/>
        </p:nvSpPr>
        <p:spPr>
          <a:xfrm>
            <a:off x="1311592" y="1762701"/>
            <a:ext cx="978196" cy="98670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9" name="橢圓 218"/>
          <p:cNvSpPr/>
          <p:nvPr/>
        </p:nvSpPr>
        <p:spPr>
          <a:xfrm>
            <a:off x="1683732" y="3365252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0" name="橢圓 219"/>
          <p:cNvSpPr/>
          <p:nvPr/>
        </p:nvSpPr>
        <p:spPr>
          <a:xfrm>
            <a:off x="1767729" y="3636737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1" name="橢圓 220"/>
          <p:cNvSpPr/>
          <p:nvPr/>
        </p:nvSpPr>
        <p:spPr>
          <a:xfrm>
            <a:off x="1935724" y="3306593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3" name="橢圓 222"/>
          <p:cNvSpPr/>
          <p:nvPr/>
        </p:nvSpPr>
        <p:spPr>
          <a:xfrm>
            <a:off x="1453360" y="3049820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5" name="橢圓 224"/>
          <p:cNvSpPr/>
          <p:nvPr/>
        </p:nvSpPr>
        <p:spPr>
          <a:xfrm>
            <a:off x="1361565" y="3375877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6" name="橢圓 225"/>
          <p:cNvSpPr/>
          <p:nvPr/>
        </p:nvSpPr>
        <p:spPr>
          <a:xfrm>
            <a:off x="1441307" y="3617404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27" name="直線接點 226"/>
          <p:cNvCxnSpPr>
            <a:stCxn id="223" idx="4"/>
            <a:endCxn id="225" idx="0"/>
          </p:cNvCxnSpPr>
          <p:nvPr/>
        </p:nvCxnSpPr>
        <p:spPr>
          <a:xfrm flipH="1">
            <a:off x="1445563" y="3218880"/>
            <a:ext cx="91795" cy="1569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線接點 230"/>
          <p:cNvCxnSpPr>
            <a:stCxn id="221" idx="4"/>
            <a:endCxn id="220" idx="0"/>
          </p:cNvCxnSpPr>
          <p:nvPr/>
        </p:nvCxnSpPr>
        <p:spPr>
          <a:xfrm flipH="1">
            <a:off x="1851727" y="3475653"/>
            <a:ext cx="167995" cy="1610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直線接點 231"/>
          <p:cNvCxnSpPr>
            <a:stCxn id="219" idx="4"/>
            <a:endCxn id="220" idx="1"/>
          </p:cNvCxnSpPr>
          <p:nvPr/>
        </p:nvCxnSpPr>
        <p:spPr>
          <a:xfrm>
            <a:off x="1767730" y="3534312"/>
            <a:ext cx="24601" cy="1271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線接點 232"/>
          <p:cNvCxnSpPr>
            <a:stCxn id="225" idx="6"/>
            <a:endCxn id="219" idx="2"/>
          </p:cNvCxnSpPr>
          <p:nvPr/>
        </p:nvCxnSpPr>
        <p:spPr>
          <a:xfrm flipV="1">
            <a:off x="1529560" y="3449782"/>
            <a:ext cx="154172" cy="106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直線接點 233"/>
          <p:cNvCxnSpPr>
            <a:stCxn id="219" idx="3"/>
            <a:endCxn id="226" idx="7"/>
          </p:cNvCxnSpPr>
          <p:nvPr/>
        </p:nvCxnSpPr>
        <p:spPr>
          <a:xfrm flipH="1">
            <a:off x="1584700" y="3509554"/>
            <a:ext cx="123634" cy="1326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圓角矩形 234"/>
          <p:cNvSpPr/>
          <p:nvPr/>
        </p:nvSpPr>
        <p:spPr>
          <a:xfrm>
            <a:off x="1311593" y="2917623"/>
            <a:ext cx="978196" cy="98670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6" name="橢圓 235"/>
          <p:cNvSpPr/>
          <p:nvPr/>
        </p:nvSpPr>
        <p:spPr>
          <a:xfrm>
            <a:off x="2830988" y="3365252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7" name="橢圓 236"/>
          <p:cNvSpPr/>
          <p:nvPr/>
        </p:nvSpPr>
        <p:spPr>
          <a:xfrm>
            <a:off x="2914985" y="3636737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8" name="橢圓 237"/>
          <p:cNvSpPr/>
          <p:nvPr/>
        </p:nvSpPr>
        <p:spPr>
          <a:xfrm>
            <a:off x="3082980" y="3306593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0" name="橢圓 239"/>
          <p:cNvSpPr/>
          <p:nvPr/>
        </p:nvSpPr>
        <p:spPr>
          <a:xfrm>
            <a:off x="2600616" y="3049820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2" name="橢圓 241"/>
          <p:cNvSpPr/>
          <p:nvPr/>
        </p:nvSpPr>
        <p:spPr>
          <a:xfrm>
            <a:off x="2508821" y="3375877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3" name="橢圓 242"/>
          <p:cNvSpPr/>
          <p:nvPr/>
        </p:nvSpPr>
        <p:spPr>
          <a:xfrm>
            <a:off x="2588563" y="3617404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44" name="直線接點 243"/>
          <p:cNvCxnSpPr>
            <a:stCxn id="240" idx="4"/>
            <a:endCxn id="242" idx="0"/>
          </p:cNvCxnSpPr>
          <p:nvPr/>
        </p:nvCxnSpPr>
        <p:spPr>
          <a:xfrm flipH="1">
            <a:off x="2592819" y="3218880"/>
            <a:ext cx="91795" cy="1569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線接點 247"/>
          <p:cNvCxnSpPr>
            <a:stCxn id="238" idx="4"/>
            <a:endCxn id="237" idx="0"/>
          </p:cNvCxnSpPr>
          <p:nvPr/>
        </p:nvCxnSpPr>
        <p:spPr>
          <a:xfrm flipH="1">
            <a:off x="2998983" y="3475653"/>
            <a:ext cx="167995" cy="1610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直線接點 248"/>
          <p:cNvCxnSpPr>
            <a:stCxn id="236" idx="4"/>
            <a:endCxn id="237" idx="1"/>
          </p:cNvCxnSpPr>
          <p:nvPr/>
        </p:nvCxnSpPr>
        <p:spPr>
          <a:xfrm>
            <a:off x="2914986" y="3534312"/>
            <a:ext cx="24601" cy="1271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直線接點 249"/>
          <p:cNvCxnSpPr>
            <a:stCxn id="242" idx="6"/>
            <a:endCxn id="236" idx="2"/>
          </p:cNvCxnSpPr>
          <p:nvPr/>
        </p:nvCxnSpPr>
        <p:spPr>
          <a:xfrm flipV="1">
            <a:off x="2676816" y="3449782"/>
            <a:ext cx="154172" cy="106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直線接點 250"/>
          <p:cNvCxnSpPr>
            <a:stCxn id="236" idx="3"/>
            <a:endCxn id="243" idx="7"/>
          </p:cNvCxnSpPr>
          <p:nvPr/>
        </p:nvCxnSpPr>
        <p:spPr>
          <a:xfrm flipH="1">
            <a:off x="2731956" y="3509554"/>
            <a:ext cx="123634" cy="1326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圓角矩形 251"/>
          <p:cNvSpPr/>
          <p:nvPr/>
        </p:nvSpPr>
        <p:spPr>
          <a:xfrm>
            <a:off x="2458849" y="2917623"/>
            <a:ext cx="978196" cy="98670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3" name="橢圓 252"/>
          <p:cNvSpPr/>
          <p:nvPr/>
        </p:nvSpPr>
        <p:spPr>
          <a:xfrm>
            <a:off x="2830988" y="4494125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4" name="橢圓 253"/>
          <p:cNvSpPr/>
          <p:nvPr/>
        </p:nvSpPr>
        <p:spPr>
          <a:xfrm>
            <a:off x="2914985" y="4765610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7" name="橢圓 256"/>
          <p:cNvSpPr/>
          <p:nvPr/>
        </p:nvSpPr>
        <p:spPr>
          <a:xfrm>
            <a:off x="2600616" y="4178693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9" name="橢圓 258"/>
          <p:cNvSpPr/>
          <p:nvPr/>
        </p:nvSpPr>
        <p:spPr>
          <a:xfrm>
            <a:off x="2508821" y="4504750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61" name="直線接點 260"/>
          <p:cNvCxnSpPr>
            <a:stCxn id="257" idx="4"/>
            <a:endCxn id="259" idx="0"/>
          </p:cNvCxnSpPr>
          <p:nvPr/>
        </p:nvCxnSpPr>
        <p:spPr>
          <a:xfrm flipH="1">
            <a:off x="2592819" y="4347753"/>
            <a:ext cx="91795" cy="1569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直線接點 265"/>
          <p:cNvCxnSpPr>
            <a:stCxn id="253" idx="4"/>
            <a:endCxn id="254" idx="1"/>
          </p:cNvCxnSpPr>
          <p:nvPr/>
        </p:nvCxnSpPr>
        <p:spPr>
          <a:xfrm>
            <a:off x="2914986" y="4663185"/>
            <a:ext cx="24601" cy="1271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直線接點 266"/>
          <p:cNvCxnSpPr>
            <a:stCxn id="259" idx="6"/>
            <a:endCxn id="253" idx="2"/>
          </p:cNvCxnSpPr>
          <p:nvPr/>
        </p:nvCxnSpPr>
        <p:spPr>
          <a:xfrm flipV="1">
            <a:off x="2676816" y="4578655"/>
            <a:ext cx="154172" cy="106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圓角矩形 268"/>
          <p:cNvSpPr/>
          <p:nvPr/>
        </p:nvSpPr>
        <p:spPr>
          <a:xfrm>
            <a:off x="2458849" y="4046496"/>
            <a:ext cx="978196" cy="98670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7" name="橢圓 286"/>
          <p:cNvSpPr/>
          <p:nvPr/>
        </p:nvSpPr>
        <p:spPr>
          <a:xfrm>
            <a:off x="3977179" y="4494125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8" name="橢圓 287"/>
          <p:cNvSpPr/>
          <p:nvPr/>
        </p:nvSpPr>
        <p:spPr>
          <a:xfrm>
            <a:off x="4061176" y="4765610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1" name="橢圓 290"/>
          <p:cNvSpPr/>
          <p:nvPr/>
        </p:nvSpPr>
        <p:spPr>
          <a:xfrm>
            <a:off x="3746807" y="4178693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3" name="橢圓 292"/>
          <p:cNvSpPr/>
          <p:nvPr/>
        </p:nvSpPr>
        <p:spPr>
          <a:xfrm>
            <a:off x="3655012" y="4504750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95" name="直線接點 294"/>
          <p:cNvCxnSpPr>
            <a:stCxn id="291" idx="4"/>
            <a:endCxn id="293" idx="0"/>
          </p:cNvCxnSpPr>
          <p:nvPr/>
        </p:nvCxnSpPr>
        <p:spPr>
          <a:xfrm flipH="1">
            <a:off x="3739010" y="4347753"/>
            <a:ext cx="91795" cy="1569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直線接點 299"/>
          <p:cNvCxnSpPr>
            <a:stCxn id="287" idx="4"/>
            <a:endCxn id="288" idx="1"/>
          </p:cNvCxnSpPr>
          <p:nvPr/>
        </p:nvCxnSpPr>
        <p:spPr>
          <a:xfrm>
            <a:off x="4061177" y="4663185"/>
            <a:ext cx="24601" cy="1271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直線接點 300"/>
          <p:cNvCxnSpPr>
            <a:stCxn id="293" idx="6"/>
            <a:endCxn id="287" idx="2"/>
          </p:cNvCxnSpPr>
          <p:nvPr/>
        </p:nvCxnSpPr>
        <p:spPr>
          <a:xfrm flipV="1">
            <a:off x="3823007" y="4578655"/>
            <a:ext cx="154172" cy="106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3" name="圓角矩形 302"/>
          <p:cNvSpPr/>
          <p:nvPr/>
        </p:nvSpPr>
        <p:spPr>
          <a:xfrm>
            <a:off x="3605040" y="4046496"/>
            <a:ext cx="978196" cy="98670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5" name="橢圓 354"/>
          <p:cNvSpPr/>
          <p:nvPr/>
        </p:nvSpPr>
        <p:spPr>
          <a:xfrm>
            <a:off x="3981433" y="5630789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6" name="橢圓 355"/>
          <p:cNvSpPr/>
          <p:nvPr/>
        </p:nvSpPr>
        <p:spPr>
          <a:xfrm>
            <a:off x="4065430" y="5902274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1" name="橢圓 360"/>
          <p:cNvSpPr/>
          <p:nvPr/>
        </p:nvSpPr>
        <p:spPr>
          <a:xfrm>
            <a:off x="3659266" y="5641414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68" name="直線接點 367"/>
          <p:cNvCxnSpPr>
            <a:stCxn id="355" idx="4"/>
            <a:endCxn id="356" idx="1"/>
          </p:cNvCxnSpPr>
          <p:nvPr/>
        </p:nvCxnSpPr>
        <p:spPr>
          <a:xfrm>
            <a:off x="4065431" y="5799849"/>
            <a:ext cx="24601" cy="1271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直線接點 368"/>
          <p:cNvCxnSpPr>
            <a:stCxn id="361" idx="6"/>
            <a:endCxn id="355" idx="2"/>
          </p:cNvCxnSpPr>
          <p:nvPr/>
        </p:nvCxnSpPr>
        <p:spPr>
          <a:xfrm flipV="1">
            <a:off x="3827261" y="5715319"/>
            <a:ext cx="154172" cy="106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1" name="圓角矩形 370"/>
          <p:cNvSpPr/>
          <p:nvPr/>
        </p:nvSpPr>
        <p:spPr>
          <a:xfrm>
            <a:off x="3609294" y="5183160"/>
            <a:ext cx="978196" cy="98670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2" name="橢圓 371"/>
          <p:cNvSpPr/>
          <p:nvPr/>
        </p:nvSpPr>
        <p:spPr>
          <a:xfrm>
            <a:off x="5122304" y="5628180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3" name="橢圓 372"/>
          <p:cNvSpPr/>
          <p:nvPr/>
        </p:nvSpPr>
        <p:spPr>
          <a:xfrm>
            <a:off x="5206301" y="5899665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8" name="橢圓 377"/>
          <p:cNvSpPr/>
          <p:nvPr/>
        </p:nvSpPr>
        <p:spPr>
          <a:xfrm>
            <a:off x="4800137" y="5638805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85" name="直線接點 384"/>
          <p:cNvCxnSpPr>
            <a:stCxn id="372" idx="4"/>
            <a:endCxn id="373" idx="1"/>
          </p:cNvCxnSpPr>
          <p:nvPr/>
        </p:nvCxnSpPr>
        <p:spPr>
          <a:xfrm>
            <a:off x="5206302" y="5797240"/>
            <a:ext cx="24601" cy="1271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直線接點 385"/>
          <p:cNvCxnSpPr>
            <a:stCxn id="378" idx="6"/>
            <a:endCxn id="372" idx="2"/>
          </p:cNvCxnSpPr>
          <p:nvPr/>
        </p:nvCxnSpPr>
        <p:spPr>
          <a:xfrm flipV="1">
            <a:off x="4968132" y="5712710"/>
            <a:ext cx="154172" cy="106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8" name="圓角矩形 387"/>
          <p:cNvSpPr/>
          <p:nvPr/>
        </p:nvSpPr>
        <p:spPr>
          <a:xfrm>
            <a:off x="4750165" y="5180551"/>
            <a:ext cx="978196" cy="98670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9" name="橢圓 388"/>
          <p:cNvSpPr/>
          <p:nvPr/>
        </p:nvSpPr>
        <p:spPr>
          <a:xfrm>
            <a:off x="5122304" y="4503470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0" name="橢圓 389"/>
          <p:cNvSpPr/>
          <p:nvPr/>
        </p:nvSpPr>
        <p:spPr>
          <a:xfrm>
            <a:off x="5206301" y="4774955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3" name="橢圓 392"/>
          <p:cNvSpPr/>
          <p:nvPr/>
        </p:nvSpPr>
        <p:spPr>
          <a:xfrm>
            <a:off x="4891932" y="4188038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5" name="橢圓 394"/>
          <p:cNvSpPr/>
          <p:nvPr/>
        </p:nvSpPr>
        <p:spPr>
          <a:xfrm>
            <a:off x="4800137" y="4514095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97" name="直線接點 396"/>
          <p:cNvCxnSpPr>
            <a:stCxn id="393" idx="4"/>
            <a:endCxn id="395" idx="0"/>
          </p:cNvCxnSpPr>
          <p:nvPr/>
        </p:nvCxnSpPr>
        <p:spPr>
          <a:xfrm flipH="1">
            <a:off x="4884135" y="4357098"/>
            <a:ext cx="91795" cy="1569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直線接點 401"/>
          <p:cNvCxnSpPr>
            <a:stCxn id="389" idx="4"/>
            <a:endCxn id="390" idx="1"/>
          </p:cNvCxnSpPr>
          <p:nvPr/>
        </p:nvCxnSpPr>
        <p:spPr>
          <a:xfrm>
            <a:off x="5206302" y="4672530"/>
            <a:ext cx="24601" cy="1271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直線接點 402"/>
          <p:cNvCxnSpPr>
            <a:stCxn id="395" idx="6"/>
            <a:endCxn id="389" idx="2"/>
          </p:cNvCxnSpPr>
          <p:nvPr/>
        </p:nvCxnSpPr>
        <p:spPr>
          <a:xfrm flipV="1">
            <a:off x="4968132" y="4588000"/>
            <a:ext cx="154172" cy="106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5" name="圓角矩形 404"/>
          <p:cNvSpPr/>
          <p:nvPr/>
        </p:nvSpPr>
        <p:spPr>
          <a:xfrm>
            <a:off x="4750165" y="4055841"/>
            <a:ext cx="978196" cy="98670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6" name="橢圓 405"/>
          <p:cNvSpPr/>
          <p:nvPr/>
        </p:nvSpPr>
        <p:spPr>
          <a:xfrm>
            <a:off x="6267429" y="4508055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7" name="橢圓 406"/>
          <p:cNvSpPr/>
          <p:nvPr/>
        </p:nvSpPr>
        <p:spPr>
          <a:xfrm>
            <a:off x="6351426" y="4779540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0" name="橢圓 409"/>
          <p:cNvSpPr/>
          <p:nvPr/>
        </p:nvSpPr>
        <p:spPr>
          <a:xfrm>
            <a:off x="6037057" y="4192623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2" name="橢圓 411"/>
          <p:cNvSpPr/>
          <p:nvPr/>
        </p:nvSpPr>
        <p:spPr>
          <a:xfrm>
            <a:off x="5945262" y="4518680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14" name="直線接點 413"/>
          <p:cNvCxnSpPr>
            <a:stCxn id="410" idx="4"/>
            <a:endCxn id="412" idx="0"/>
          </p:cNvCxnSpPr>
          <p:nvPr/>
        </p:nvCxnSpPr>
        <p:spPr>
          <a:xfrm flipH="1">
            <a:off x="6029260" y="4361683"/>
            <a:ext cx="91795" cy="1569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直線接點 418"/>
          <p:cNvCxnSpPr>
            <a:stCxn id="406" idx="4"/>
            <a:endCxn id="407" idx="1"/>
          </p:cNvCxnSpPr>
          <p:nvPr/>
        </p:nvCxnSpPr>
        <p:spPr>
          <a:xfrm>
            <a:off x="6351427" y="4677115"/>
            <a:ext cx="24601" cy="1271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直線接點 419"/>
          <p:cNvCxnSpPr>
            <a:stCxn id="412" idx="6"/>
            <a:endCxn id="406" idx="2"/>
          </p:cNvCxnSpPr>
          <p:nvPr/>
        </p:nvCxnSpPr>
        <p:spPr>
          <a:xfrm flipV="1">
            <a:off x="6113257" y="4592585"/>
            <a:ext cx="154172" cy="106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7" name="橢圓 456"/>
          <p:cNvSpPr/>
          <p:nvPr/>
        </p:nvSpPr>
        <p:spPr>
          <a:xfrm>
            <a:off x="6272753" y="3368952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8" name="橢圓 457"/>
          <p:cNvSpPr/>
          <p:nvPr/>
        </p:nvSpPr>
        <p:spPr>
          <a:xfrm>
            <a:off x="6356750" y="3640437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9" name="橢圓 458"/>
          <p:cNvSpPr/>
          <p:nvPr/>
        </p:nvSpPr>
        <p:spPr>
          <a:xfrm>
            <a:off x="6524745" y="3310293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1" name="橢圓 460"/>
          <p:cNvSpPr/>
          <p:nvPr/>
        </p:nvSpPr>
        <p:spPr>
          <a:xfrm>
            <a:off x="6042381" y="3053520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3" name="橢圓 462"/>
          <p:cNvSpPr/>
          <p:nvPr/>
        </p:nvSpPr>
        <p:spPr>
          <a:xfrm>
            <a:off x="5950586" y="3379577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4" name="橢圓 463"/>
          <p:cNvSpPr/>
          <p:nvPr/>
        </p:nvSpPr>
        <p:spPr>
          <a:xfrm>
            <a:off x="6030328" y="3621104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65" name="直線接點 464"/>
          <p:cNvCxnSpPr>
            <a:stCxn id="461" idx="4"/>
            <a:endCxn id="463" idx="0"/>
          </p:cNvCxnSpPr>
          <p:nvPr/>
        </p:nvCxnSpPr>
        <p:spPr>
          <a:xfrm flipH="1">
            <a:off x="6034584" y="3222580"/>
            <a:ext cx="91795" cy="1569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9" name="直線接點 468"/>
          <p:cNvCxnSpPr>
            <a:stCxn id="459" idx="4"/>
            <a:endCxn id="458" idx="0"/>
          </p:cNvCxnSpPr>
          <p:nvPr/>
        </p:nvCxnSpPr>
        <p:spPr>
          <a:xfrm flipH="1">
            <a:off x="6440748" y="3479353"/>
            <a:ext cx="167995" cy="1610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直線接點 469"/>
          <p:cNvCxnSpPr>
            <a:stCxn id="457" idx="4"/>
            <a:endCxn id="458" idx="1"/>
          </p:cNvCxnSpPr>
          <p:nvPr/>
        </p:nvCxnSpPr>
        <p:spPr>
          <a:xfrm>
            <a:off x="6356751" y="3538012"/>
            <a:ext cx="24601" cy="1271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直線接點 470"/>
          <p:cNvCxnSpPr>
            <a:stCxn id="463" idx="6"/>
            <a:endCxn id="457" idx="2"/>
          </p:cNvCxnSpPr>
          <p:nvPr/>
        </p:nvCxnSpPr>
        <p:spPr>
          <a:xfrm flipV="1">
            <a:off x="6118581" y="3453482"/>
            <a:ext cx="154172" cy="106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直線接點 471"/>
          <p:cNvCxnSpPr>
            <a:stCxn id="457" idx="3"/>
            <a:endCxn id="464" idx="7"/>
          </p:cNvCxnSpPr>
          <p:nvPr/>
        </p:nvCxnSpPr>
        <p:spPr>
          <a:xfrm flipH="1">
            <a:off x="6173721" y="3513254"/>
            <a:ext cx="123634" cy="1326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3" name="圓角矩形 472"/>
          <p:cNvSpPr/>
          <p:nvPr/>
        </p:nvSpPr>
        <p:spPr>
          <a:xfrm>
            <a:off x="5900614" y="2921323"/>
            <a:ext cx="978196" cy="98670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4" name="橢圓 473"/>
          <p:cNvSpPr/>
          <p:nvPr/>
        </p:nvSpPr>
        <p:spPr>
          <a:xfrm>
            <a:off x="7418944" y="3365252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5" name="橢圓 474"/>
          <p:cNvSpPr/>
          <p:nvPr/>
        </p:nvSpPr>
        <p:spPr>
          <a:xfrm>
            <a:off x="7502941" y="3636737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6" name="橢圓 475"/>
          <p:cNvSpPr/>
          <p:nvPr/>
        </p:nvSpPr>
        <p:spPr>
          <a:xfrm>
            <a:off x="7670936" y="3306593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8" name="橢圓 477"/>
          <p:cNvSpPr/>
          <p:nvPr/>
        </p:nvSpPr>
        <p:spPr>
          <a:xfrm>
            <a:off x="7188572" y="3049820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0" name="橢圓 479"/>
          <p:cNvSpPr/>
          <p:nvPr/>
        </p:nvSpPr>
        <p:spPr>
          <a:xfrm>
            <a:off x="7096777" y="3375877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1" name="橢圓 480"/>
          <p:cNvSpPr/>
          <p:nvPr/>
        </p:nvSpPr>
        <p:spPr>
          <a:xfrm>
            <a:off x="7176519" y="3617404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82" name="直線接點 481"/>
          <p:cNvCxnSpPr>
            <a:stCxn id="478" idx="4"/>
            <a:endCxn id="480" idx="0"/>
          </p:cNvCxnSpPr>
          <p:nvPr/>
        </p:nvCxnSpPr>
        <p:spPr>
          <a:xfrm flipH="1">
            <a:off x="7180775" y="3218880"/>
            <a:ext cx="91795" cy="1569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直線接點 485"/>
          <p:cNvCxnSpPr>
            <a:stCxn id="476" idx="4"/>
            <a:endCxn id="475" idx="0"/>
          </p:cNvCxnSpPr>
          <p:nvPr/>
        </p:nvCxnSpPr>
        <p:spPr>
          <a:xfrm flipH="1">
            <a:off x="7586939" y="3475653"/>
            <a:ext cx="167995" cy="1610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直線接點 486"/>
          <p:cNvCxnSpPr>
            <a:stCxn id="474" idx="4"/>
            <a:endCxn id="475" idx="1"/>
          </p:cNvCxnSpPr>
          <p:nvPr/>
        </p:nvCxnSpPr>
        <p:spPr>
          <a:xfrm>
            <a:off x="7502942" y="3534312"/>
            <a:ext cx="24601" cy="1271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直線接點 487"/>
          <p:cNvCxnSpPr>
            <a:stCxn id="480" idx="6"/>
            <a:endCxn id="474" idx="2"/>
          </p:cNvCxnSpPr>
          <p:nvPr/>
        </p:nvCxnSpPr>
        <p:spPr>
          <a:xfrm flipV="1">
            <a:off x="7264772" y="3449782"/>
            <a:ext cx="154172" cy="106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直線接點 488"/>
          <p:cNvCxnSpPr>
            <a:stCxn id="474" idx="3"/>
            <a:endCxn id="481" idx="7"/>
          </p:cNvCxnSpPr>
          <p:nvPr/>
        </p:nvCxnSpPr>
        <p:spPr>
          <a:xfrm flipH="1">
            <a:off x="7319912" y="3509554"/>
            <a:ext cx="123634" cy="1326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1" name="橢圓 490"/>
          <p:cNvSpPr/>
          <p:nvPr/>
        </p:nvSpPr>
        <p:spPr>
          <a:xfrm>
            <a:off x="7419304" y="2213749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2" name="橢圓 491"/>
          <p:cNvSpPr/>
          <p:nvPr/>
        </p:nvSpPr>
        <p:spPr>
          <a:xfrm>
            <a:off x="7503301" y="2485234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3" name="橢圓 492"/>
          <p:cNvSpPr/>
          <p:nvPr/>
        </p:nvSpPr>
        <p:spPr>
          <a:xfrm>
            <a:off x="7671296" y="2155090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4" name="橢圓 493"/>
          <p:cNvSpPr/>
          <p:nvPr/>
        </p:nvSpPr>
        <p:spPr>
          <a:xfrm>
            <a:off x="7811645" y="2393434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5" name="橢圓 494"/>
          <p:cNvSpPr/>
          <p:nvPr/>
        </p:nvSpPr>
        <p:spPr>
          <a:xfrm>
            <a:off x="7188932" y="1898317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6" name="橢圓 495"/>
          <p:cNvSpPr/>
          <p:nvPr/>
        </p:nvSpPr>
        <p:spPr>
          <a:xfrm>
            <a:off x="7503300" y="1850288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7" name="橢圓 496"/>
          <p:cNvSpPr/>
          <p:nvPr/>
        </p:nvSpPr>
        <p:spPr>
          <a:xfrm>
            <a:off x="7097137" y="2224374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8" name="橢圓 497"/>
          <p:cNvSpPr/>
          <p:nvPr/>
        </p:nvSpPr>
        <p:spPr>
          <a:xfrm>
            <a:off x="7176879" y="2465901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99" name="直線接點 498"/>
          <p:cNvCxnSpPr>
            <a:stCxn id="495" idx="4"/>
            <a:endCxn id="497" idx="0"/>
          </p:cNvCxnSpPr>
          <p:nvPr/>
        </p:nvCxnSpPr>
        <p:spPr>
          <a:xfrm flipH="1">
            <a:off x="7181135" y="2067377"/>
            <a:ext cx="91795" cy="1569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" name="直線接點 499"/>
          <p:cNvCxnSpPr>
            <a:stCxn id="496" idx="4"/>
            <a:endCxn id="491" idx="0"/>
          </p:cNvCxnSpPr>
          <p:nvPr/>
        </p:nvCxnSpPr>
        <p:spPr>
          <a:xfrm flipH="1">
            <a:off x="7503302" y="2019348"/>
            <a:ext cx="83996" cy="1944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直線接點 500"/>
          <p:cNvCxnSpPr>
            <a:stCxn id="496" idx="5"/>
            <a:endCxn id="493" idx="1"/>
          </p:cNvCxnSpPr>
          <p:nvPr/>
        </p:nvCxnSpPr>
        <p:spPr>
          <a:xfrm>
            <a:off x="7646693" y="1994590"/>
            <a:ext cx="49205" cy="1852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2" name="直線接點 501"/>
          <p:cNvCxnSpPr>
            <a:stCxn id="494" idx="2"/>
            <a:endCxn id="492" idx="6"/>
          </p:cNvCxnSpPr>
          <p:nvPr/>
        </p:nvCxnSpPr>
        <p:spPr>
          <a:xfrm flipH="1">
            <a:off x="7671296" y="2477964"/>
            <a:ext cx="140349" cy="91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3" name="直線接點 502"/>
          <p:cNvCxnSpPr>
            <a:stCxn id="493" idx="4"/>
            <a:endCxn id="492" idx="0"/>
          </p:cNvCxnSpPr>
          <p:nvPr/>
        </p:nvCxnSpPr>
        <p:spPr>
          <a:xfrm flipH="1">
            <a:off x="7587299" y="2324150"/>
            <a:ext cx="167995" cy="1610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直線接點 503"/>
          <p:cNvCxnSpPr>
            <a:stCxn id="491" idx="4"/>
            <a:endCxn id="492" idx="1"/>
          </p:cNvCxnSpPr>
          <p:nvPr/>
        </p:nvCxnSpPr>
        <p:spPr>
          <a:xfrm>
            <a:off x="7503302" y="2382809"/>
            <a:ext cx="24601" cy="1271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直線接點 504"/>
          <p:cNvCxnSpPr>
            <a:stCxn id="497" idx="6"/>
            <a:endCxn id="491" idx="2"/>
          </p:cNvCxnSpPr>
          <p:nvPr/>
        </p:nvCxnSpPr>
        <p:spPr>
          <a:xfrm flipV="1">
            <a:off x="7265132" y="2298279"/>
            <a:ext cx="154172" cy="106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直線接點 505"/>
          <p:cNvCxnSpPr>
            <a:stCxn id="491" idx="3"/>
            <a:endCxn id="498" idx="7"/>
          </p:cNvCxnSpPr>
          <p:nvPr/>
        </p:nvCxnSpPr>
        <p:spPr>
          <a:xfrm flipH="1">
            <a:off x="7320272" y="2358051"/>
            <a:ext cx="123634" cy="1326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7" name="圓角矩形 506"/>
          <p:cNvSpPr/>
          <p:nvPr/>
        </p:nvSpPr>
        <p:spPr>
          <a:xfrm>
            <a:off x="7047165" y="1766120"/>
            <a:ext cx="978196" cy="98670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8" name="橢圓 507"/>
          <p:cNvSpPr/>
          <p:nvPr/>
        </p:nvSpPr>
        <p:spPr>
          <a:xfrm>
            <a:off x="8627872" y="2210330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9" name="橢圓 508"/>
          <p:cNvSpPr/>
          <p:nvPr/>
        </p:nvSpPr>
        <p:spPr>
          <a:xfrm>
            <a:off x="8711869" y="2481815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0" name="橢圓 509"/>
          <p:cNvSpPr/>
          <p:nvPr/>
        </p:nvSpPr>
        <p:spPr>
          <a:xfrm>
            <a:off x="8879864" y="2151671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1" name="橢圓 510"/>
          <p:cNvSpPr/>
          <p:nvPr/>
        </p:nvSpPr>
        <p:spPr>
          <a:xfrm>
            <a:off x="9020213" y="2390015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2" name="橢圓 511"/>
          <p:cNvSpPr/>
          <p:nvPr/>
        </p:nvSpPr>
        <p:spPr>
          <a:xfrm>
            <a:off x="8397500" y="1894898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3" name="橢圓 512"/>
          <p:cNvSpPr/>
          <p:nvPr/>
        </p:nvSpPr>
        <p:spPr>
          <a:xfrm>
            <a:off x="8711868" y="1846869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4" name="橢圓 513"/>
          <p:cNvSpPr/>
          <p:nvPr/>
        </p:nvSpPr>
        <p:spPr>
          <a:xfrm>
            <a:off x="8305705" y="2220955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5" name="橢圓 514"/>
          <p:cNvSpPr/>
          <p:nvPr/>
        </p:nvSpPr>
        <p:spPr>
          <a:xfrm>
            <a:off x="8385447" y="2462482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16" name="直線接點 515"/>
          <p:cNvCxnSpPr>
            <a:stCxn id="512" idx="4"/>
            <a:endCxn id="514" idx="0"/>
          </p:cNvCxnSpPr>
          <p:nvPr/>
        </p:nvCxnSpPr>
        <p:spPr>
          <a:xfrm flipH="1">
            <a:off x="8389703" y="2063958"/>
            <a:ext cx="91795" cy="1569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直線接點 516"/>
          <p:cNvCxnSpPr>
            <a:stCxn id="513" idx="4"/>
            <a:endCxn id="508" idx="0"/>
          </p:cNvCxnSpPr>
          <p:nvPr/>
        </p:nvCxnSpPr>
        <p:spPr>
          <a:xfrm flipH="1">
            <a:off x="8711870" y="2015929"/>
            <a:ext cx="83996" cy="1944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8" name="直線接點 517"/>
          <p:cNvCxnSpPr>
            <a:stCxn id="513" idx="5"/>
            <a:endCxn id="510" idx="1"/>
          </p:cNvCxnSpPr>
          <p:nvPr/>
        </p:nvCxnSpPr>
        <p:spPr>
          <a:xfrm>
            <a:off x="8855261" y="1991171"/>
            <a:ext cx="49205" cy="1852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9" name="直線接點 518"/>
          <p:cNvCxnSpPr>
            <a:stCxn id="511" idx="2"/>
            <a:endCxn id="509" idx="6"/>
          </p:cNvCxnSpPr>
          <p:nvPr/>
        </p:nvCxnSpPr>
        <p:spPr>
          <a:xfrm flipH="1">
            <a:off x="8879864" y="2474545"/>
            <a:ext cx="140349" cy="91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0" name="直線接點 519"/>
          <p:cNvCxnSpPr>
            <a:stCxn id="510" idx="4"/>
            <a:endCxn id="509" idx="0"/>
          </p:cNvCxnSpPr>
          <p:nvPr/>
        </p:nvCxnSpPr>
        <p:spPr>
          <a:xfrm flipH="1">
            <a:off x="8795867" y="2320731"/>
            <a:ext cx="167995" cy="1610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1" name="直線接點 520"/>
          <p:cNvCxnSpPr>
            <a:stCxn id="508" idx="4"/>
            <a:endCxn id="509" idx="1"/>
          </p:cNvCxnSpPr>
          <p:nvPr/>
        </p:nvCxnSpPr>
        <p:spPr>
          <a:xfrm>
            <a:off x="8711870" y="2379390"/>
            <a:ext cx="24601" cy="1271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2" name="直線接點 521"/>
          <p:cNvCxnSpPr>
            <a:stCxn id="514" idx="6"/>
            <a:endCxn id="508" idx="2"/>
          </p:cNvCxnSpPr>
          <p:nvPr/>
        </p:nvCxnSpPr>
        <p:spPr>
          <a:xfrm flipV="1">
            <a:off x="8473700" y="2294860"/>
            <a:ext cx="154172" cy="106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3" name="直線接點 522"/>
          <p:cNvCxnSpPr>
            <a:stCxn id="508" idx="3"/>
            <a:endCxn id="515" idx="7"/>
          </p:cNvCxnSpPr>
          <p:nvPr/>
        </p:nvCxnSpPr>
        <p:spPr>
          <a:xfrm flipH="1">
            <a:off x="8528840" y="2354632"/>
            <a:ext cx="123634" cy="1326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6" name="直線單箭頭接點 525"/>
          <p:cNvCxnSpPr>
            <a:stCxn id="65" idx="3"/>
            <a:endCxn id="218" idx="1"/>
          </p:cNvCxnSpPr>
          <p:nvPr/>
        </p:nvCxnSpPr>
        <p:spPr>
          <a:xfrm>
            <a:off x="1143597" y="2256052"/>
            <a:ext cx="167995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7" name="直線單箭頭接點 526"/>
          <p:cNvCxnSpPr>
            <a:stCxn id="218" idx="2"/>
            <a:endCxn id="235" idx="0"/>
          </p:cNvCxnSpPr>
          <p:nvPr/>
        </p:nvCxnSpPr>
        <p:spPr>
          <a:xfrm>
            <a:off x="1800690" y="2749403"/>
            <a:ext cx="1" cy="16822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0" name="直線單箭頭接點 529"/>
          <p:cNvCxnSpPr>
            <a:stCxn id="235" idx="3"/>
            <a:endCxn id="252" idx="1"/>
          </p:cNvCxnSpPr>
          <p:nvPr/>
        </p:nvCxnSpPr>
        <p:spPr>
          <a:xfrm>
            <a:off x="2289789" y="3410974"/>
            <a:ext cx="16906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3" name="直線單箭頭接點 532"/>
          <p:cNvCxnSpPr>
            <a:stCxn id="252" idx="2"/>
            <a:endCxn id="269" idx="0"/>
          </p:cNvCxnSpPr>
          <p:nvPr/>
        </p:nvCxnSpPr>
        <p:spPr>
          <a:xfrm>
            <a:off x="2947947" y="3904325"/>
            <a:ext cx="0" cy="14217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6" name="直線單箭頭接點 535"/>
          <p:cNvCxnSpPr>
            <a:stCxn id="269" idx="3"/>
            <a:endCxn id="303" idx="1"/>
          </p:cNvCxnSpPr>
          <p:nvPr/>
        </p:nvCxnSpPr>
        <p:spPr>
          <a:xfrm>
            <a:off x="3437045" y="4539847"/>
            <a:ext cx="167995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9" name="直線單箭頭接點 538"/>
          <p:cNvCxnSpPr>
            <a:stCxn id="303" idx="2"/>
            <a:endCxn id="371" idx="0"/>
          </p:cNvCxnSpPr>
          <p:nvPr/>
        </p:nvCxnSpPr>
        <p:spPr>
          <a:xfrm>
            <a:off x="4094138" y="5033198"/>
            <a:ext cx="4254" cy="14996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2" name="直線單箭頭接點 541"/>
          <p:cNvCxnSpPr>
            <a:stCxn id="371" idx="3"/>
            <a:endCxn id="388" idx="1"/>
          </p:cNvCxnSpPr>
          <p:nvPr/>
        </p:nvCxnSpPr>
        <p:spPr>
          <a:xfrm flipV="1">
            <a:off x="4587490" y="5673902"/>
            <a:ext cx="162675" cy="260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5" name="直線單箭頭接點 544"/>
          <p:cNvCxnSpPr>
            <a:stCxn id="388" idx="0"/>
            <a:endCxn id="405" idx="2"/>
          </p:cNvCxnSpPr>
          <p:nvPr/>
        </p:nvCxnSpPr>
        <p:spPr>
          <a:xfrm flipV="1">
            <a:off x="5239263" y="5042543"/>
            <a:ext cx="0" cy="13800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8" name="直線單箭頭接點 547"/>
          <p:cNvCxnSpPr>
            <a:stCxn id="405" idx="3"/>
            <a:endCxn id="422" idx="1"/>
          </p:cNvCxnSpPr>
          <p:nvPr/>
        </p:nvCxnSpPr>
        <p:spPr>
          <a:xfrm>
            <a:off x="5728361" y="4549192"/>
            <a:ext cx="166929" cy="458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1" name="直線單箭頭接點 550"/>
          <p:cNvCxnSpPr>
            <a:stCxn id="422" idx="0"/>
            <a:endCxn id="473" idx="2"/>
          </p:cNvCxnSpPr>
          <p:nvPr/>
        </p:nvCxnSpPr>
        <p:spPr>
          <a:xfrm flipV="1">
            <a:off x="6384388" y="3908025"/>
            <a:ext cx="5324" cy="15240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4" name="直線單箭頭接點 553"/>
          <p:cNvCxnSpPr>
            <a:stCxn id="473" idx="3"/>
            <a:endCxn id="490" idx="1"/>
          </p:cNvCxnSpPr>
          <p:nvPr/>
        </p:nvCxnSpPr>
        <p:spPr>
          <a:xfrm flipV="1">
            <a:off x="6878810" y="3410974"/>
            <a:ext cx="167995" cy="37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7" name="直線單箭頭接點 556"/>
          <p:cNvCxnSpPr>
            <a:stCxn id="490" idx="0"/>
            <a:endCxn id="507" idx="2"/>
          </p:cNvCxnSpPr>
          <p:nvPr/>
        </p:nvCxnSpPr>
        <p:spPr>
          <a:xfrm flipV="1">
            <a:off x="7535903" y="2752822"/>
            <a:ext cx="360" cy="16480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1" name="直線單箭頭接點 560"/>
          <p:cNvCxnSpPr>
            <a:stCxn id="507" idx="3"/>
            <a:endCxn id="524" idx="1"/>
          </p:cNvCxnSpPr>
          <p:nvPr/>
        </p:nvCxnSpPr>
        <p:spPr>
          <a:xfrm flipV="1">
            <a:off x="8025361" y="2256052"/>
            <a:ext cx="230372" cy="341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2" name="橢圓 571"/>
          <p:cNvSpPr/>
          <p:nvPr/>
        </p:nvSpPr>
        <p:spPr>
          <a:xfrm>
            <a:off x="9672898" y="2220955"/>
            <a:ext cx="232107" cy="234343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9" name="橢圓 588"/>
          <p:cNvSpPr/>
          <p:nvPr/>
        </p:nvSpPr>
        <p:spPr>
          <a:xfrm>
            <a:off x="10348969" y="2860954"/>
            <a:ext cx="232107" cy="2343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0" name="橢圓 589"/>
          <p:cNvSpPr/>
          <p:nvPr/>
        </p:nvSpPr>
        <p:spPr>
          <a:xfrm>
            <a:off x="10348969" y="3187011"/>
            <a:ext cx="232107" cy="2343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1" name="橢圓 590"/>
          <p:cNvSpPr/>
          <p:nvPr/>
        </p:nvSpPr>
        <p:spPr>
          <a:xfrm>
            <a:off x="10348969" y="3506574"/>
            <a:ext cx="232107" cy="2343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2" name="橢圓 591"/>
          <p:cNvSpPr/>
          <p:nvPr/>
        </p:nvSpPr>
        <p:spPr>
          <a:xfrm>
            <a:off x="10348968" y="3829421"/>
            <a:ext cx="232107" cy="2343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3" name="橢圓 592"/>
          <p:cNvSpPr/>
          <p:nvPr/>
        </p:nvSpPr>
        <p:spPr>
          <a:xfrm>
            <a:off x="10348967" y="4148294"/>
            <a:ext cx="232107" cy="2343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4" name="橢圓 593"/>
          <p:cNvSpPr/>
          <p:nvPr/>
        </p:nvSpPr>
        <p:spPr>
          <a:xfrm>
            <a:off x="10954120" y="3323015"/>
            <a:ext cx="232107" cy="2343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5" name="橢圓 594"/>
          <p:cNvSpPr/>
          <p:nvPr/>
        </p:nvSpPr>
        <p:spPr>
          <a:xfrm>
            <a:off x="10954119" y="3645862"/>
            <a:ext cx="232107" cy="2343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96" name="直線單箭頭接點 595"/>
          <p:cNvCxnSpPr>
            <a:stCxn id="572" idx="6"/>
            <a:endCxn id="589" idx="2"/>
          </p:cNvCxnSpPr>
          <p:nvPr/>
        </p:nvCxnSpPr>
        <p:spPr>
          <a:xfrm>
            <a:off x="9905005" y="2338127"/>
            <a:ext cx="443964" cy="63999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3" name="直線單箭頭接點 622"/>
          <p:cNvCxnSpPr>
            <a:stCxn id="572" idx="6"/>
            <a:endCxn id="590" idx="2"/>
          </p:cNvCxnSpPr>
          <p:nvPr/>
        </p:nvCxnSpPr>
        <p:spPr>
          <a:xfrm>
            <a:off x="9905005" y="2338127"/>
            <a:ext cx="443964" cy="96605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0" name="直線單箭頭接點 719"/>
          <p:cNvCxnSpPr>
            <a:stCxn id="589" idx="6"/>
            <a:endCxn id="594" idx="2"/>
          </p:cNvCxnSpPr>
          <p:nvPr/>
        </p:nvCxnSpPr>
        <p:spPr>
          <a:xfrm>
            <a:off x="10581076" y="2978126"/>
            <a:ext cx="373044" cy="46206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3" name="直線單箭頭接點 722"/>
          <p:cNvCxnSpPr>
            <a:stCxn id="590" idx="6"/>
            <a:endCxn id="594" idx="2"/>
          </p:cNvCxnSpPr>
          <p:nvPr/>
        </p:nvCxnSpPr>
        <p:spPr>
          <a:xfrm>
            <a:off x="10581076" y="3304183"/>
            <a:ext cx="373044" cy="13600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7" name="直線單箭頭接點 726"/>
          <p:cNvCxnSpPr>
            <a:stCxn id="591" idx="6"/>
            <a:endCxn id="594" idx="2"/>
          </p:cNvCxnSpPr>
          <p:nvPr/>
        </p:nvCxnSpPr>
        <p:spPr>
          <a:xfrm flipV="1">
            <a:off x="10581076" y="3440187"/>
            <a:ext cx="373044" cy="18355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0" name="直線單箭頭接點 729"/>
          <p:cNvCxnSpPr>
            <a:stCxn id="592" idx="6"/>
            <a:endCxn id="594" idx="2"/>
          </p:cNvCxnSpPr>
          <p:nvPr/>
        </p:nvCxnSpPr>
        <p:spPr>
          <a:xfrm flipV="1">
            <a:off x="10581075" y="3440187"/>
            <a:ext cx="373045" cy="50640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3" name="直線單箭頭接點 732"/>
          <p:cNvCxnSpPr>
            <a:stCxn id="593" idx="6"/>
            <a:endCxn id="594" idx="2"/>
          </p:cNvCxnSpPr>
          <p:nvPr/>
        </p:nvCxnSpPr>
        <p:spPr>
          <a:xfrm flipV="1">
            <a:off x="10581074" y="3440187"/>
            <a:ext cx="373046" cy="82527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6" name="直線單箭頭接點 735"/>
          <p:cNvCxnSpPr>
            <a:stCxn id="589" idx="6"/>
            <a:endCxn id="595" idx="2"/>
          </p:cNvCxnSpPr>
          <p:nvPr/>
        </p:nvCxnSpPr>
        <p:spPr>
          <a:xfrm>
            <a:off x="10581076" y="2978126"/>
            <a:ext cx="373043" cy="78490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9" name="直線單箭頭接點 738"/>
          <p:cNvCxnSpPr>
            <a:stCxn id="590" idx="6"/>
            <a:endCxn id="595" idx="2"/>
          </p:cNvCxnSpPr>
          <p:nvPr/>
        </p:nvCxnSpPr>
        <p:spPr>
          <a:xfrm>
            <a:off x="10581076" y="3304183"/>
            <a:ext cx="373043" cy="45885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4" name="直線單箭頭接點 743"/>
          <p:cNvCxnSpPr>
            <a:stCxn id="591" idx="6"/>
            <a:endCxn id="595" idx="2"/>
          </p:cNvCxnSpPr>
          <p:nvPr/>
        </p:nvCxnSpPr>
        <p:spPr>
          <a:xfrm>
            <a:off x="10581076" y="3623746"/>
            <a:ext cx="373043" cy="13928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7" name="直線單箭頭接點 746"/>
          <p:cNvCxnSpPr>
            <a:stCxn id="592" idx="6"/>
            <a:endCxn id="595" idx="2"/>
          </p:cNvCxnSpPr>
          <p:nvPr/>
        </p:nvCxnSpPr>
        <p:spPr>
          <a:xfrm flipV="1">
            <a:off x="10581075" y="3763034"/>
            <a:ext cx="373044" cy="18355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0" name="直線單箭頭接點 749"/>
          <p:cNvCxnSpPr>
            <a:stCxn id="593" idx="6"/>
            <a:endCxn id="595" idx="2"/>
          </p:cNvCxnSpPr>
          <p:nvPr/>
        </p:nvCxnSpPr>
        <p:spPr>
          <a:xfrm flipV="1">
            <a:off x="10581074" y="3763034"/>
            <a:ext cx="373045" cy="50243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9" name="直線單箭頭接點 758"/>
          <p:cNvCxnSpPr>
            <a:stCxn id="524" idx="3"/>
            <a:endCxn id="572" idx="2"/>
          </p:cNvCxnSpPr>
          <p:nvPr/>
        </p:nvCxnSpPr>
        <p:spPr>
          <a:xfrm>
            <a:off x="9233929" y="2256052"/>
            <a:ext cx="438969" cy="82075"/>
          </a:xfrm>
          <a:prstGeom prst="straightConnector1">
            <a:avLst/>
          </a:prstGeom>
          <a:ln w="12700"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0" name="文字方塊 789"/>
          <p:cNvSpPr txBox="1"/>
          <p:nvPr/>
        </p:nvSpPr>
        <p:spPr>
          <a:xfrm>
            <a:off x="160191" y="1567190"/>
            <a:ext cx="5453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smtClean="0"/>
              <a:t>dim=3</a:t>
            </a:r>
            <a:endParaRPr lang="zh-TW" altLang="en-US" sz="1100" dirty="0"/>
          </a:p>
        </p:txBody>
      </p:sp>
      <p:sp>
        <p:nvSpPr>
          <p:cNvPr id="791" name="文字方塊 790"/>
          <p:cNvSpPr txBox="1"/>
          <p:nvPr/>
        </p:nvSpPr>
        <p:spPr>
          <a:xfrm>
            <a:off x="1264685" y="1569589"/>
            <a:ext cx="6174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smtClean="0"/>
              <a:t>dim=64</a:t>
            </a:r>
            <a:endParaRPr lang="zh-TW" altLang="en-US" sz="1100" dirty="0"/>
          </a:p>
        </p:txBody>
      </p:sp>
      <p:sp>
        <p:nvSpPr>
          <p:cNvPr id="792" name="文字方塊 791"/>
          <p:cNvSpPr txBox="1"/>
          <p:nvPr/>
        </p:nvSpPr>
        <p:spPr>
          <a:xfrm>
            <a:off x="1261373" y="2733010"/>
            <a:ext cx="6174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smtClean="0"/>
              <a:t>dim=64</a:t>
            </a:r>
            <a:endParaRPr lang="zh-TW" altLang="en-US" sz="1100" dirty="0"/>
          </a:p>
        </p:txBody>
      </p:sp>
      <p:sp>
        <p:nvSpPr>
          <p:cNvPr id="793" name="文字方塊 792"/>
          <p:cNvSpPr txBox="1"/>
          <p:nvPr/>
        </p:nvSpPr>
        <p:spPr>
          <a:xfrm>
            <a:off x="2423217" y="2728143"/>
            <a:ext cx="6174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smtClean="0"/>
              <a:t>dim=52</a:t>
            </a:r>
            <a:endParaRPr lang="zh-TW" altLang="en-US" sz="1100" dirty="0"/>
          </a:p>
        </p:txBody>
      </p:sp>
      <p:sp>
        <p:nvSpPr>
          <p:cNvPr id="794" name="文字方塊 793"/>
          <p:cNvSpPr txBox="1"/>
          <p:nvPr/>
        </p:nvSpPr>
        <p:spPr>
          <a:xfrm>
            <a:off x="2414467" y="3859360"/>
            <a:ext cx="6174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smtClean="0"/>
              <a:t>dim=52</a:t>
            </a:r>
            <a:endParaRPr lang="zh-TW" altLang="en-US" sz="1100" dirty="0"/>
          </a:p>
        </p:txBody>
      </p:sp>
      <p:sp>
        <p:nvSpPr>
          <p:cNvPr id="795" name="文字方塊 794"/>
          <p:cNvSpPr txBox="1"/>
          <p:nvPr/>
        </p:nvSpPr>
        <p:spPr>
          <a:xfrm>
            <a:off x="3579401" y="3843178"/>
            <a:ext cx="6174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smtClean="0"/>
              <a:t>dim=26</a:t>
            </a:r>
            <a:endParaRPr lang="zh-TW" altLang="en-US" sz="1100" dirty="0"/>
          </a:p>
        </p:txBody>
      </p:sp>
      <p:sp>
        <p:nvSpPr>
          <p:cNvPr id="796" name="文字方塊 795"/>
          <p:cNvSpPr txBox="1"/>
          <p:nvPr/>
        </p:nvSpPr>
        <p:spPr>
          <a:xfrm>
            <a:off x="3562252" y="4997352"/>
            <a:ext cx="6174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smtClean="0"/>
              <a:t>dim=26</a:t>
            </a:r>
            <a:endParaRPr lang="zh-TW" altLang="en-US" sz="1100" dirty="0"/>
          </a:p>
        </p:txBody>
      </p:sp>
      <p:sp>
        <p:nvSpPr>
          <p:cNvPr id="797" name="文字方塊 796"/>
          <p:cNvSpPr txBox="1"/>
          <p:nvPr/>
        </p:nvSpPr>
        <p:spPr>
          <a:xfrm>
            <a:off x="4684862" y="4992914"/>
            <a:ext cx="6174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smtClean="0"/>
              <a:t>dim=13</a:t>
            </a:r>
            <a:endParaRPr lang="zh-TW" altLang="en-US" sz="1100" dirty="0"/>
          </a:p>
        </p:txBody>
      </p:sp>
      <p:sp>
        <p:nvSpPr>
          <p:cNvPr id="799" name="文字方塊 798"/>
          <p:cNvSpPr txBox="1"/>
          <p:nvPr/>
        </p:nvSpPr>
        <p:spPr>
          <a:xfrm>
            <a:off x="4713512" y="3861039"/>
            <a:ext cx="6174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smtClean="0"/>
              <a:t>dim=13</a:t>
            </a:r>
            <a:endParaRPr lang="zh-TW" altLang="en-US" sz="1100" dirty="0"/>
          </a:p>
        </p:txBody>
      </p:sp>
      <p:sp>
        <p:nvSpPr>
          <p:cNvPr id="800" name="文字方塊 799"/>
          <p:cNvSpPr txBox="1"/>
          <p:nvPr/>
        </p:nvSpPr>
        <p:spPr>
          <a:xfrm>
            <a:off x="5826486" y="3859360"/>
            <a:ext cx="6174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smtClean="0"/>
              <a:t>dim=26</a:t>
            </a:r>
            <a:endParaRPr lang="zh-TW" altLang="en-US" sz="1100" dirty="0"/>
          </a:p>
        </p:txBody>
      </p:sp>
      <p:sp>
        <p:nvSpPr>
          <p:cNvPr id="801" name="文字方塊 800"/>
          <p:cNvSpPr txBox="1"/>
          <p:nvPr/>
        </p:nvSpPr>
        <p:spPr>
          <a:xfrm>
            <a:off x="5864982" y="2728143"/>
            <a:ext cx="6174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smtClean="0"/>
              <a:t>dim=26</a:t>
            </a:r>
            <a:endParaRPr lang="zh-TW" altLang="en-US" sz="1100" dirty="0"/>
          </a:p>
        </p:txBody>
      </p:sp>
      <p:sp>
        <p:nvSpPr>
          <p:cNvPr id="803" name="文字方塊 802"/>
          <p:cNvSpPr txBox="1"/>
          <p:nvPr/>
        </p:nvSpPr>
        <p:spPr>
          <a:xfrm>
            <a:off x="6968130" y="2722114"/>
            <a:ext cx="6174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smtClean="0"/>
              <a:t>dim=52</a:t>
            </a:r>
            <a:endParaRPr lang="zh-TW" altLang="en-US" sz="1100" dirty="0"/>
          </a:p>
        </p:txBody>
      </p:sp>
      <p:sp>
        <p:nvSpPr>
          <p:cNvPr id="804" name="文字方塊 803"/>
          <p:cNvSpPr txBox="1"/>
          <p:nvPr/>
        </p:nvSpPr>
        <p:spPr>
          <a:xfrm>
            <a:off x="7011173" y="1573757"/>
            <a:ext cx="6174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smtClean="0"/>
              <a:t>dim=52</a:t>
            </a:r>
            <a:endParaRPr lang="zh-TW" altLang="en-US" sz="1100" dirty="0"/>
          </a:p>
        </p:txBody>
      </p:sp>
      <p:sp>
        <p:nvSpPr>
          <p:cNvPr id="805" name="文字方塊 804"/>
          <p:cNvSpPr txBox="1"/>
          <p:nvPr/>
        </p:nvSpPr>
        <p:spPr>
          <a:xfrm>
            <a:off x="8201372" y="1565436"/>
            <a:ext cx="6174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smtClean="0"/>
              <a:t>dim=64</a:t>
            </a:r>
            <a:endParaRPr lang="zh-TW" altLang="en-US" sz="1100" dirty="0"/>
          </a:p>
        </p:txBody>
      </p:sp>
      <p:sp>
        <p:nvSpPr>
          <p:cNvPr id="820" name="文字方塊 819"/>
          <p:cNvSpPr txBox="1"/>
          <p:nvPr/>
        </p:nvSpPr>
        <p:spPr>
          <a:xfrm>
            <a:off x="9444142" y="2005208"/>
            <a:ext cx="6174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smtClean="0"/>
              <a:t>dim=64</a:t>
            </a:r>
            <a:endParaRPr lang="zh-TW" altLang="en-US" sz="1100" dirty="0"/>
          </a:p>
        </p:txBody>
      </p:sp>
      <p:sp>
        <p:nvSpPr>
          <p:cNvPr id="821" name="文字方塊 820"/>
          <p:cNvSpPr txBox="1"/>
          <p:nvPr/>
        </p:nvSpPr>
        <p:spPr>
          <a:xfrm>
            <a:off x="10156962" y="2638435"/>
            <a:ext cx="6174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smtClean="0"/>
              <a:t>dim=40</a:t>
            </a:r>
            <a:endParaRPr lang="zh-TW" altLang="en-US" sz="1100" dirty="0"/>
          </a:p>
        </p:txBody>
      </p:sp>
      <p:sp>
        <p:nvSpPr>
          <p:cNvPr id="822" name="文字方塊 821"/>
          <p:cNvSpPr txBox="1"/>
          <p:nvPr/>
        </p:nvSpPr>
        <p:spPr>
          <a:xfrm>
            <a:off x="10813183" y="3108970"/>
            <a:ext cx="5453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smtClean="0"/>
              <a:t>dim=2</a:t>
            </a:r>
            <a:endParaRPr lang="zh-TW" altLang="en-US" sz="1100" dirty="0"/>
          </a:p>
        </p:txBody>
      </p:sp>
      <p:cxnSp>
        <p:nvCxnSpPr>
          <p:cNvPr id="255" name="直線單箭頭接點 254"/>
          <p:cNvCxnSpPr>
            <a:stCxn id="572" idx="6"/>
            <a:endCxn id="591" idx="2"/>
          </p:cNvCxnSpPr>
          <p:nvPr/>
        </p:nvCxnSpPr>
        <p:spPr>
          <a:xfrm>
            <a:off x="9905005" y="2338127"/>
            <a:ext cx="443964" cy="128561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2" name="直線單箭頭接點 261"/>
          <p:cNvCxnSpPr>
            <a:stCxn id="572" idx="6"/>
            <a:endCxn id="593" idx="2"/>
          </p:cNvCxnSpPr>
          <p:nvPr/>
        </p:nvCxnSpPr>
        <p:spPr>
          <a:xfrm>
            <a:off x="9905005" y="2338127"/>
            <a:ext cx="443962" cy="192733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3" name="直線單箭頭接點 262"/>
          <p:cNvCxnSpPr>
            <a:stCxn id="572" idx="6"/>
            <a:endCxn id="592" idx="2"/>
          </p:cNvCxnSpPr>
          <p:nvPr/>
        </p:nvCxnSpPr>
        <p:spPr>
          <a:xfrm>
            <a:off x="9905005" y="2338127"/>
            <a:ext cx="443963" cy="160846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9188208" y="1632062"/>
            <a:ext cx="10774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solidFill>
                  <a:srgbClr val="C00000"/>
                </a:solidFill>
              </a:rPr>
              <a:t>max pooling</a:t>
            </a:r>
            <a:endParaRPr lang="zh-TW" altLang="en-US" sz="1400" dirty="0">
              <a:solidFill>
                <a:srgbClr val="C00000"/>
              </a:solidFill>
            </a:endParaRPr>
          </a:p>
        </p:txBody>
      </p:sp>
      <p:sp>
        <p:nvSpPr>
          <p:cNvPr id="268" name="橢圓 267"/>
          <p:cNvSpPr/>
          <p:nvPr/>
        </p:nvSpPr>
        <p:spPr>
          <a:xfrm>
            <a:off x="1598625" y="1571487"/>
            <a:ext cx="245080" cy="2423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0" name="弧形箭號 (下彎) 269"/>
          <p:cNvSpPr/>
          <p:nvPr/>
        </p:nvSpPr>
        <p:spPr>
          <a:xfrm>
            <a:off x="1728066" y="952847"/>
            <a:ext cx="6899805" cy="601758"/>
          </a:xfrm>
          <a:prstGeom prst="curvedDownArrow">
            <a:avLst>
              <a:gd name="adj1" fmla="val 2563"/>
              <a:gd name="adj2" fmla="val 17451"/>
              <a:gd name="adj3" fmla="val 25000"/>
            </a:avLst>
          </a:prstGeom>
          <a:solidFill>
            <a:srgbClr val="C00000">
              <a:alpha val="50196"/>
            </a:srgbClr>
          </a:solidFill>
          <a:ln>
            <a:solidFill>
              <a:srgbClr val="C00000">
                <a:alpha val="4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C00000"/>
              </a:solidFill>
            </a:endParaRPr>
          </a:p>
        </p:txBody>
      </p:sp>
      <p:sp>
        <p:nvSpPr>
          <p:cNvPr id="271" name="橢圓 270"/>
          <p:cNvSpPr/>
          <p:nvPr/>
        </p:nvSpPr>
        <p:spPr>
          <a:xfrm>
            <a:off x="8521984" y="1555219"/>
            <a:ext cx="245080" cy="2423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2" name="文字方塊 271"/>
          <p:cNvSpPr txBox="1"/>
          <p:nvPr/>
        </p:nvSpPr>
        <p:spPr>
          <a:xfrm>
            <a:off x="4689209" y="514133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>
                <a:solidFill>
                  <a:srgbClr val="C00000"/>
                </a:solidFill>
              </a:rPr>
              <a:t>+</a:t>
            </a:r>
            <a:endParaRPr lang="zh-TW" altLang="en-US" sz="3200" dirty="0">
              <a:solidFill>
                <a:srgbClr val="C00000"/>
              </a:solidFill>
            </a:endParaRPr>
          </a:p>
        </p:txBody>
      </p:sp>
      <p:sp>
        <p:nvSpPr>
          <p:cNvPr id="273" name="橢圓 272"/>
          <p:cNvSpPr/>
          <p:nvPr/>
        </p:nvSpPr>
        <p:spPr>
          <a:xfrm>
            <a:off x="2761080" y="2749403"/>
            <a:ext cx="245080" cy="2423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4" name="弧形箭號 (下彎) 273"/>
          <p:cNvSpPr/>
          <p:nvPr/>
        </p:nvSpPr>
        <p:spPr>
          <a:xfrm>
            <a:off x="2934485" y="2145521"/>
            <a:ext cx="4476803" cy="601758"/>
          </a:xfrm>
          <a:prstGeom prst="curvedDownArrow">
            <a:avLst>
              <a:gd name="adj1" fmla="val 2563"/>
              <a:gd name="adj2" fmla="val 17451"/>
              <a:gd name="adj3" fmla="val 25000"/>
            </a:avLst>
          </a:prstGeom>
          <a:solidFill>
            <a:srgbClr val="C00000">
              <a:alpha val="50196"/>
            </a:srgbClr>
          </a:solidFill>
          <a:ln>
            <a:solidFill>
              <a:srgbClr val="C00000">
                <a:alpha val="4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C00000"/>
              </a:solidFill>
            </a:endParaRPr>
          </a:p>
        </p:txBody>
      </p:sp>
      <p:sp>
        <p:nvSpPr>
          <p:cNvPr id="275" name="橢圓 274"/>
          <p:cNvSpPr/>
          <p:nvPr/>
        </p:nvSpPr>
        <p:spPr>
          <a:xfrm>
            <a:off x="7307537" y="2724597"/>
            <a:ext cx="245080" cy="2390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6" name="文字方塊 275"/>
          <p:cNvSpPr txBox="1"/>
          <p:nvPr/>
        </p:nvSpPr>
        <p:spPr>
          <a:xfrm>
            <a:off x="4874867" y="1720403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>
                <a:solidFill>
                  <a:srgbClr val="C00000"/>
                </a:solidFill>
              </a:rPr>
              <a:t>+</a:t>
            </a:r>
            <a:endParaRPr lang="zh-TW" altLang="en-US" sz="3200" dirty="0">
              <a:solidFill>
                <a:srgbClr val="C00000"/>
              </a:solidFill>
            </a:endParaRPr>
          </a:p>
        </p:txBody>
      </p:sp>
      <p:sp>
        <p:nvSpPr>
          <p:cNvPr id="277" name="橢圓 276"/>
          <p:cNvSpPr/>
          <p:nvPr/>
        </p:nvSpPr>
        <p:spPr>
          <a:xfrm>
            <a:off x="3914941" y="3841537"/>
            <a:ext cx="245080" cy="2423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8" name="橢圓 277"/>
          <p:cNvSpPr/>
          <p:nvPr/>
        </p:nvSpPr>
        <p:spPr>
          <a:xfrm>
            <a:off x="6181799" y="3871402"/>
            <a:ext cx="245080" cy="2423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9" name="弧形箭號 (下彎) 278"/>
          <p:cNvSpPr/>
          <p:nvPr/>
        </p:nvSpPr>
        <p:spPr>
          <a:xfrm>
            <a:off x="4037325" y="3229867"/>
            <a:ext cx="2311627" cy="601758"/>
          </a:xfrm>
          <a:prstGeom prst="curvedDownArrow">
            <a:avLst>
              <a:gd name="adj1" fmla="val 2563"/>
              <a:gd name="adj2" fmla="val 17451"/>
              <a:gd name="adj3" fmla="val 25000"/>
            </a:avLst>
          </a:prstGeom>
          <a:solidFill>
            <a:srgbClr val="C00000">
              <a:alpha val="50196"/>
            </a:srgbClr>
          </a:solidFill>
          <a:ln>
            <a:solidFill>
              <a:srgbClr val="C00000">
                <a:alpha val="4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C00000"/>
              </a:solidFill>
            </a:endParaRPr>
          </a:p>
        </p:txBody>
      </p:sp>
      <p:sp>
        <p:nvSpPr>
          <p:cNvPr id="280" name="文字方塊 279"/>
          <p:cNvSpPr txBox="1"/>
          <p:nvPr/>
        </p:nvSpPr>
        <p:spPr>
          <a:xfrm>
            <a:off x="4995395" y="2785805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>
                <a:solidFill>
                  <a:srgbClr val="C00000"/>
                </a:solidFill>
              </a:rPr>
              <a:t>+</a:t>
            </a:r>
            <a:endParaRPr lang="zh-TW" altLang="en-US" sz="3200" dirty="0">
              <a:solidFill>
                <a:srgbClr val="C00000"/>
              </a:solidFill>
            </a:endParaRPr>
          </a:p>
        </p:txBody>
      </p:sp>
      <p:sp>
        <p:nvSpPr>
          <p:cNvPr id="281" name="文字方塊 280"/>
          <p:cNvSpPr txBox="1"/>
          <p:nvPr/>
        </p:nvSpPr>
        <p:spPr>
          <a:xfrm>
            <a:off x="4274983" y="3321157"/>
            <a:ext cx="16755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solidFill>
                  <a:srgbClr val="C00000"/>
                </a:solidFill>
              </a:rPr>
              <a:t>Residual Connection</a:t>
            </a:r>
            <a:endParaRPr lang="zh-TW" altLang="en-US" sz="1400" dirty="0">
              <a:solidFill>
                <a:srgbClr val="C00000"/>
              </a:solidFill>
            </a:endParaRPr>
          </a:p>
        </p:txBody>
      </p:sp>
      <p:sp>
        <p:nvSpPr>
          <p:cNvPr id="230" name="文字方塊 229"/>
          <p:cNvSpPr txBox="1"/>
          <p:nvPr/>
        </p:nvSpPr>
        <p:spPr>
          <a:xfrm>
            <a:off x="41018" y="29323"/>
            <a:ext cx="25101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5400" dirty="0" smtClean="0">
                <a:solidFill>
                  <a:schemeClr val="bg1">
                    <a:lumMod val="65000"/>
                  </a:schemeClr>
                </a:solidFill>
              </a:rPr>
              <a:t>G-U-Net</a:t>
            </a:r>
            <a:endParaRPr lang="zh-TW" altLang="en-US" sz="5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6800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圓角矩形 217"/>
          <p:cNvSpPr/>
          <p:nvPr/>
        </p:nvSpPr>
        <p:spPr>
          <a:xfrm>
            <a:off x="1311592" y="1762701"/>
            <a:ext cx="978196" cy="986702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2" name="圓角矩形 251"/>
          <p:cNvSpPr/>
          <p:nvPr/>
        </p:nvSpPr>
        <p:spPr>
          <a:xfrm>
            <a:off x="2458849" y="2917623"/>
            <a:ext cx="978196" cy="986702"/>
          </a:xfrm>
          <a:prstGeom prst="roundRect">
            <a:avLst/>
          </a:prstGeom>
          <a:solidFill>
            <a:srgbClr val="70AD47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3" name="圓角矩形 302"/>
          <p:cNvSpPr/>
          <p:nvPr/>
        </p:nvSpPr>
        <p:spPr>
          <a:xfrm>
            <a:off x="3605040" y="4046496"/>
            <a:ext cx="978196" cy="986702"/>
          </a:xfrm>
          <a:prstGeom prst="roundRect">
            <a:avLst/>
          </a:prstGeom>
          <a:solidFill>
            <a:srgbClr val="4472C4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8" name="圓角矩形 387"/>
          <p:cNvSpPr/>
          <p:nvPr/>
        </p:nvSpPr>
        <p:spPr>
          <a:xfrm>
            <a:off x="4750165" y="5180551"/>
            <a:ext cx="978196" cy="986702"/>
          </a:xfrm>
          <a:prstGeom prst="roundRect">
            <a:avLst/>
          </a:prstGeom>
          <a:solidFill>
            <a:srgbClr val="FFC000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537540" y="2210330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621537" y="2481815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789532" y="2151671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929881" y="2390015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307168" y="1894898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621536" y="1846869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215373" y="2220955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>
            <a:off x="295115" y="2462482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9" name="直線接點 18"/>
          <p:cNvCxnSpPr>
            <a:stCxn id="12" idx="4"/>
            <a:endCxn id="14" idx="0"/>
          </p:cNvCxnSpPr>
          <p:nvPr/>
        </p:nvCxnSpPr>
        <p:spPr>
          <a:xfrm flipH="1">
            <a:off x="299371" y="2063958"/>
            <a:ext cx="91795" cy="1569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>
            <a:stCxn id="13" idx="4"/>
            <a:endCxn id="7" idx="0"/>
          </p:cNvCxnSpPr>
          <p:nvPr/>
        </p:nvCxnSpPr>
        <p:spPr>
          <a:xfrm flipH="1">
            <a:off x="621538" y="2015929"/>
            <a:ext cx="83996" cy="1944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>
            <a:stCxn id="13" idx="5"/>
            <a:endCxn id="10" idx="1"/>
          </p:cNvCxnSpPr>
          <p:nvPr/>
        </p:nvCxnSpPr>
        <p:spPr>
          <a:xfrm>
            <a:off x="764929" y="1991171"/>
            <a:ext cx="49205" cy="1852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>
            <a:stCxn id="11" idx="2"/>
            <a:endCxn id="9" idx="6"/>
          </p:cNvCxnSpPr>
          <p:nvPr/>
        </p:nvCxnSpPr>
        <p:spPr>
          <a:xfrm flipH="1">
            <a:off x="789532" y="2474545"/>
            <a:ext cx="140349" cy="91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>
            <a:stCxn id="10" idx="4"/>
            <a:endCxn id="9" idx="0"/>
          </p:cNvCxnSpPr>
          <p:nvPr/>
        </p:nvCxnSpPr>
        <p:spPr>
          <a:xfrm flipH="1">
            <a:off x="705535" y="2320731"/>
            <a:ext cx="167995" cy="1610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/>
          <p:cNvCxnSpPr>
            <a:stCxn id="7" idx="4"/>
            <a:endCxn id="9" idx="1"/>
          </p:cNvCxnSpPr>
          <p:nvPr/>
        </p:nvCxnSpPr>
        <p:spPr>
          <a:xfrm>
            <a:off x="621538" y="2379390"/>
            <a:ext cx="24601" cy="1271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/>
          <p:cNvCxnSpPr>
            <a:stCxn id="14" idx="6"/>
            <a:endCxn id="7" idx="2"/>
          </p:cNvCxnSpPr>
          <p:nvPr/>
        </p:nvCxnSpPr>
        <p:spPr>
          <a:xfrm flipV="1">
            <a:off x="383368" y="2294860"/>
            <a:ext cx="154172" cy="106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/>
          <p:cNvCxnSpPr>
            <a:stCxn id="7" idx="3"/>
            <a:endCxn id="15" idx="7"/>
          </p:cNvCxnSpPr>
          <p:nvPr/>
        </p:nvCxnSpPr>
        <p:spPr>
          <a:xfrm flipH="1">
            <a:off x="438508" y="2354632"/>
            <a:ext cx="123634" cy="1326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圓角矩形 64"/>
          <p:cNvSpPr/>
          <p:nvPr/>
        </p:nvSpPr>
        <p:spPr>
          <a:xfrm>
            <a:off x="165401" y="1762701"/>
            <a:ext cx="978196" cy="98670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2" name="橢圓 201"/>
          <p:cNvSpPr/>
          <p:nvPr/>
        </p:nvSpPr>
        <p:spPr>
          <a:xfrm>
            <a:off x="1683731" y="2210330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3" name="橢圓 202"/>
          <p:cNvSpPr/>
          <p:nvPr/>
        </p:nvSpPr>
        <p:spPr>
          <a:xfrm>
            <a:off x="1767728" y="2481815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4" name="橢圓 203"/>
          <p:cNvSpPr/>
          <p:nvPr/>
        </p:nvSpPr>
        <p:spPr>
          <a:xfrm>
            <a:off x="1935723" y="2151671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5" name="橢圓 204"/>
          <p:cNvSpPr/>
          <p:nvPr/>
        </p:nvSpPr>
        <p:spPr>
          <a:xfrm>
            <a:off x="2076072" y="2390015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6" name="橢圓 205"/>
          <p:cNvSpPr/>
          <p:nvPr/>
        </p:nvSpPr>
        <p:spPr>
          <a:xfrm>
            <a:off x="1453359" y="1894898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7" name="橢圓 206"/>
          <p:cNvSpPr/>
          <p:nvPr/>
        </p:nvSpPr>
        <p:spPr>
          <a:xfrm>
            <a:off x="1767727" y="1846869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8" name="橢圓 207"/>
          <p:cNvSpPr/>
          <p:nvPr/>
        </p:nvSpPr>
        <p:spPr>
          <a:xfrm>
            <a:off x="1361564" y="2220955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9" name="橢圓 208"/>
          <p:cNvSpPr/>
          <p:nvPr/>
        </p:nvSpPr>
        <p:spPr>
          <a:xfrm>
            <a:off x="1441306" y="2462482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10" name="直線接點 209"/>
          <p:cNvCxnSpPr>
            <a:stCxn id="206" idx="4"/>
            <a:endCxn id="208" idx="0"/>
          </p:cNvCxnSpPr>
          <p:nvPr/>
        </p:nvCxnSpPr>
        <p:spPr>
          <a:xfrm flipH="1">
            <a:off x="1445562" y="2063958"/>
            <a:ext cx="91795" cy="1569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線接點 210"/>
          <p:cNvCxnSpPr>
            <a:stCxn id="207" idx="4"/>
            <a:endCxn id="202" idx="0"/>
          </p:cNvCxnSpPr>
          <p:nvPr/>
        </p:nvCxnSpPr>
        <p:spPr>
          <a:xfrm flipH="1">
            <a:off x="1767729" y="2015929"/>
            <a:ext cx="83996" cy="1944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線接點 211"/>
          <p:cNvCxnSpPr>
            <a:stCxn id="207" idx="5"/>
            <a:endCxn id="204" idx="1"/>
          </p:cNvCxnSpPr>
          <p:nvPr/>
        </p:nvCxnSpPr>
        <p:spPr>
          <a:xfrm>
            <a:off x="1911120" y="1991171"/>
            <a:ext cx="49205" cy="1852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線接點 212"/>
          <p:cNvCxnSpPr>
            <a:stCxn id="205" idx="2"/>
            <a:endCxn id="203" idx="6"/>
          </p:cNvCxnSpPr>
          <p:nvPr/>
        </p:nvCxnSpPr>
        <p:spPr>
          <a:xfrm flipH="1">
            <a:off x="1935723" y="2474545"/>
            <a:ext cx="140349" cy="91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線接點 213"/>
          <p:cNvCxnSpPr>
            <a:stCxn id="204" idx="4"/>
            <a:endCxn id="203" idx="0"/>
          </p:cNvCxnSpPr>
          <p:nvPr/>
        </p:nvCxnSpPr>
        <p:spPr>
          <a:xfrm flipH="1">
            <a:off x="1851726" y="2320731"/>
            <a:ext cx="167995" cy="1610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直線接點 214"/>
          <p:cNvCxnSpPr>
            <a:stCxn id="202" idx="4"/>
            <a:endCxn id="203" idx="1"/>
          </p:cNvCxnSpPr>
          <p:nvPr/>
        </p:nvCxnSpPr>
        <p:spPr>
          <a:xfrm>
            <a:off x="1767729" y="2379390"/>
            <a:ext cx="24601" cy="1271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直線接點 215"/>
          <p:cNvCxnSpPr>
            <a:stCxn id="208" idx="6"/>
            <a:endCxn id="202" idx="2"/>
          </p:cNvCxnSpPr>
          <p:nvPr/>
        </p:nvCxnSpPr>
        <p:spPr>
          <a:xfrm flipV="1">
            <a:off x="1529559" y="2294860"/>
            <a:ext cx="154172" cy="106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直線接點 216"/>
          <p:cNvCxnSpPr>
            <a:stCxn id="202" idx="3"/>
            <a:endCxn id="209" idx="7"/>
          </p:cNvCxnSpPr>
          <p:nvPr/>
        </p:nvCxnSpPr>
        <p:spPr>
          <a:xfrm flipH="1">
            <a:off x="1584699" y="2354632"/>
            <a:ext cx="123634" cy="1326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橢圓 218"/>
          <p:cNvSpPr/>
          <p:nvPr/>
        </p:nvSpPr>
        <p:spPr>
          <a:xfrm>
            <a:off x="1683732" y="3365252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0" name="橢圓 219"/>
          <p:cNvSpPr/>
          <p:nvPr/>
        </p:nvSpPr>
        <p:spPr>
          <a:xfrm>
            <a:off x="1767729" y="3636737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1" name="橢圓 220"/>
          <p:cNvSpPr/>
          <p:nvPr/>
        </p:nvSpPr>
        <p:spPr>
          <a:xfrm>
            <a:off x="1935724" y="3306593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3" name="橢圓 222"/>
          <p:cNvSpPr/>
          <p:nvPr/>
        </p:nvSpPr>
        <p:spPr>
          <a:xfrm>
            <a:off x="1453360" y="3049820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5" name="橢圓 224"/>
          <p:cNvSpPr/>
          <p:nvPr/>
        </p:nvSpPr>
        <p:spPr>
          <a:xfrm>
            <a:off x="1361565" y="3375877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6" name="橢圓 225"/>
          <p:cNvSpPr/>
          <p:nvPr/>
        </p:nvSpPr>
        <p:spPr>
          <a:xfrm>
            <a:off x="1441307" y="3617404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27" name="直線接點 226"/>
          <p:cNvCxnSpPr>
            <a:stCxn id="223" idx="4"/>
            <a:endCxn id="225" idx="0"/>
          </p:cNvCxnSpPr>
          <p:nvPr/>
        </p:nvCxnSpPr>
        <p:spPr>
          <a:xfrm flipH="1">
            <a:off x="1445563" y="3218880"/>
            <a:ext cx="91795" cy="1569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線接點 230"/>
          <p:cNvCxnSpPr>
            <a:stCxn id="221" idx="4"/>
            <a:endCxn id="220" idx="0"/>
          </p:cNvCxnSpPr>
          <p:nvPr/>
        </p:nvCxnSpPr>
        <p:spPr>
          <a:xfrm flipH="1">
            <a:off x="1851727" y="3475653"/>
            <a:ext cx="167995" cy="1610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直線接點 231"/>
          <p:cNvCxnSpPr>
            <a:stCxn id="219" idx="4"/>
            <a:endCxn id="220" idx="1"/>
          </p:cNvCxnSpPr>
          <p:nvPr/>
        </p:nvCxnSpPr>
        <p:spPr>
          <a:xfrm>
            <a:off x="1767730" y="3534312"/>
            <a:ext cx="24601" cy="1271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線接點 232"/>
          <p:cNvCxnSpPr>
            <a:stCxn id="225" idx="6"/>
            <a:endCxn id="219" idx="2"/>
          </p:cNvCxnSpPr>
          <p:nvPr/>
        </p:nvCxnSpPr>
        <p:spPr>
          <a:xfrm flipV="1">
            <a:off x="1529560" y="3449782"/>
            <a:ext cx="154172" cy="106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直線接點 233"/>
          <p:cNvCxnSpPr>
            <a:stCxn id="219" idx="3"/>
            <a:endCxn id="226" idx="7"/>
          </p:cNvCxnSpPr>
          <p:nvPr/>
        </p:nvCxnSpPr>
        <p:spPr>
          <a:xfrm flipH="1">
            <a:off x="1584700" y="3509554"/>
            <a:ext cx="123634" cy="1326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圓角矩形 234"/>
          <p:cNvSpPr/>
          <p:nvPr/>
        </p:nvSpPr>
        <p:spPr>
          <a:xfrm>
            <a:off x="1311593" y="2917623"/>
            <a:ext cx="978196" cy="98670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6" name="橢圓 235"/>
          <p:cNvSpPr/>
          <p:nvPr/>
        </p:nvSpPr>
        <p:spPr>
          <a:xfrm>
            <a:off x="2830988" y="3365252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7" name="橢圓 236"/>
          <p:cNvSpPr/>
          <p:nvPr/>
        </p:nvSpPr>
        <p:spPr>
          <a:xfrm>
            <a:off x="2914985" y="3636737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8" name="橢圓 237"/>
          <p:cNvSpPr/>
          <p:nvPr/>
        </p:nvSpPr>
        <p:spPr>
          <a:xfrm>
            <a:off x="3082980" y="3306593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0" name="橢圓 239"/>
          <p:cNvSpPr/>
          <p:nvPr/>
        </p:nvSpPr>
        <p:spPr>
          <a:xfrm>
            <a:off x="2600616" y="3049820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2" name="橢圓 241"/>
          <p:cNvSpPr/>
          <p:nvPr/>
        </p:nvSpPr>
        <p:spPr>
          <a:xfrm>
            <a:off x="2508821" y="3375877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3" name="橢圓 242"/>
          <p:cNvSpPr/>
          <p:nvPr/>
        </p:nvSpPr>
        <p:spPr>
          <a:xfrm>
            <a:off x="2588563" y="3617404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44" name="直線接點 243"/>
          <p:cNvCxnSpPr>
            <a:stCxn id="240" idx="4"/>
            <a:endCxn id="242" idx="0"/>
          </p:cNvCxnSpPr>
          <p:nvPr/>
        </p:nvCxnSpPr>
        <p:spPr>
          <a:xfrm flipH="1">
            <a:off x="2592819" y="3218880"/>
            <a:ext cx="91795" cy="1569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線接點 247"/>
          <p:cNvCxnSpPr>
            <a:stCxn id="238" idx="4"/>
            <a:endCxn id="237" idx="0"/>
          </p:cNvCxnSpPr>
          <p:nvPr/>
        </p:nvCxnSpPr>
        <p:spPr>
          <a:xfrm flipH="1">
            <a:off x="2998983" y="3475653"/>
            <a:ext cx="167995" cy="1610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直線接點 248"/>
          <p:cNvCxnSpPr>
            <a:stCxn id="236" idx="4"/>
            <a:endCxn id="237" idx="1"/>
          </p:cNvCxnSpPr>
          <p:nvPr/>
        </p:nvCxnSpPr>
        <p:spPr>
          <a:xfrm>
            <a:off x="2914986" y="3534312"/>
            <a:ext cx="24601" cy="1271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直線接點 249"/>
          <p:cNvCxnSpPr>
            <a:stCxn id="242" idx="6"/>
            <a:endCxn id="236" idx="2"/>
          </p:cNvCxnSpPr>
          <p:nvPr/>
        </p:nvCxnSpPr>
        <p:spPr>
          <a:xfrm flipV="1">
            <a:off x="2676816" y="3449782"/>
            <a:ext cx="154172" cy="106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直線接點 250"/>
          <p:cNvCxnSpPr>
            <a:stCxn id="236" idx="3"/>
            <a:endCxn id="243" idx="7"/>
          </p:cNvCxnSpPr>
          <p:nvPr/>
        </p:nvCxnSpPr>
        <p:spPr>
          <a:xfrm flipH="1">
            <a:off x="2731956" y="3509554"/>
            <a:ext cx="123634" cy="1326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橢圓 252"/>
          <p:cNvSpPr/>
          <p:nvPr/>
        </p:nvSpPr>
        <p:spPr>
          <a:xfrm>
            <a:off x="2830988" y="4494125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4" name="橢圓 253"/>
          <p:cNvSpPr/>
          <p:nvPr/>
        </p:nvSpPr>
        <p:spPr>
          <a:xfrm>
            <a:off x="2914985" y="4765610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7" name="橢圓 256"/>
          <p:cNvSpPr/>
          <p:nvPr/>
        </p:nvSpPr>
        <p:spPr>
          <a:xfrm>
            <a:off x="2600616" y="4178693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9" name="橢圓 258"/>
          <p:cNvSpPr/>
          <p:nvPr/>
        </p:nvSpPr>
        <p:spPr>
          <a:xfrm>
            <a:off x="2508821" y="4504750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61" name="直線接點 260"/>
          <p:cNvCxnSpPr>
            <a:stCxn id="257" idx="4"/>
            <a:endCxn id="259" idx="0"/>
          </p:cNvCxnSpPr>
          <p:nvPr/>
        </p:nvCxnSpPr>
        <p:spPr>
          <a:xfrm flipH="1">
            <a:off x="2592819" y="4347753"/>
            <a:ext cx="91795" cy="1569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直線接點 265"/>
          <p:cNvCxnSpPr>
            <a:stCxn id="253" idx="4"/>
            <a:endCxn id="254" idx="1"/>
          </p:cNvCxnSpPr>
          <p:nvPr/>
        </p:nvCxnSpPr>
        <p:spPr>
          <a:xfrm>
            <a:off x="2914986" y="4663185"/>
            <a:ext cx="24601" cy="1271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直線接點 266"/>
          <p:cNvCxnSpPr>
            <a:stCxn id="259" idx="6"/>
            <a:endCxn id="253" idx="2"/>
          </p:cNvCxnSpPr>
          <p:nvPr/>
        </p:nvCxnSpPr>
        <p:spPr>
          <a:xfrm flipV="1">
            <a:off x="2676816" y="4578655"/>
            <a:ext cx="154172" cy="106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圓角矩形 268"/>
          <p:cNvSpPr/>
          <p:nvPr/>
        </p:nvSpPr>
        <p:spPr>
          <a:xfrm>
            <a:off x="2458849" y="4046496"/>
            <a:ext cx="978196" cy="98670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7" name="橢圓 286"/>
          <p:cNvSpPr/>
          <p:nvPr/>
        </p:nvSpPr>
        <p:spPr>
          <a:xfrm>
            <a:off x="3977179" y="4494125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8" name="橢圓 287"/>
          <p:cNvSpPr/>
          <p:nvPr/>
        </p:nvSpPr>
        <p:spPr>
          <a:xfrm>
            <a:off x="4061176" y="4765610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1" name="橢圓 290"/>
          <p:cNvSpPr/>
          <p:nvPr/>
        </p:nvSpPr>
        <p:spPr>
          <a:xfrm>
            <a:off x="3746807" y="4178693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3" name="橢圓 292"/>
          <p:cNvSpPr/>
          <p:nvPr/>
        </p:nvSpPr>
        <p:spPr>
          <a:xfrm>
            <a:off x="3655012" y="4504750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95" name="直線接點 294"/>
          <p:cNvCxnSpPr>
            <a:stCxn id="291" idx="4"/>
            <a:endCxn id="293" idx="0"/>
          </p:cNvCxnSpPr>
          <p:nvPr/>
        </p:nvCxnSpPr>
        <p:spPr>
          <a:xfrm flipH="1">
            <a:off x="3739010" y="4347753"/>
            <a:ext cx="91795" cy="1569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直線接點 299"/>
          <p:cNvCxnSpPr>
            <a:stCxn id="287" idx="4"/>
            <a:endCxn id="288" idx="1"/>
          </p:cNvCxnSpPr>
          <p:nvPr/>
        </p:nvCxnSpPr>
        <p:spPr>
          <a:xfrm>
            <a:off x="4061177" y="4663185"/>
            <a:ext cx="24601" cy="1271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直線接點 300"/>
          <p:cNvCxnSpPr>
            <a:stCxn id="293" idx="6"/>
            <a:endCxn id="287" idx="2"/>
          </p:cNvCxnSpPr>
          <p:nvPr/>
        </p:nvCxnSpPr>
        <p:spPr>
          <a:xfrm flipV="1">
            <a:off x="3823007" y="4578655"/>
            <a:ext cx="154172" cy="106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5" name="橢圓 354"/>
          <p:cNvSpPr/>
          <p:nvPr/>
        </p:nvSpPr>
        <p:spPr>
          <a:xfrm>
            <a:off x="3981433" y="5630789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6" name="橢圓 355"/>
          <p:cNvSpPr/>
          <p:nvPr/>
        </p:nvSpPr>
        <p:spPr>
          <a:xfrm>
            <a:off x="4065430" y="5902274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1" name="橢圓 360"/>
          <p:cNvSpPr/>
          <p:nvPr/>
        </p:nvSpPr>
        <p:spPr>
          <a:xfrm>
            <a:off x="3659266" y="5641414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68" name="直線接點 367"/>
          <p:cNvCxnSpPr>
            <a:stCxn id="355" idx="4"/>
            <a:endCxn id="356" idx="1"/>
          </p:cNvCxnSpPr>
          <p:nvPr/>
        </p:nvCxnSpPr>
        <p:spPr>
          <a:xfrm>
            <a:off x="4065431" y="5799849"/>
            <a:ext cx="24601" cy="1271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直線接點 368"/>
          <p:cNvCxnSpPr>
            <a:stCxn id="361" idx="6"/>
            <a:endCxn id="355" idx="2"/>
          </p:cNvCxnSpPr>
          <p:nvPr/>
        </p:nvCxnSpPr>
        <p:spPr>
          <a:xfrm flipV="1">
            <a:off x="3827261" y="5715319"/>
            <a:ext cx="154172" cy="106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1" name="圓角矩形 370"/>
          <p:cNvSpPr/>
          <p:nvPr/>
        </p:nvSpPr>
        <p:spPr>
          <a:xfrm>
            <a:off x="3609294" y="5183160"/>
            <a:ext cx="978196" cy="98670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2" name="橢圓 371"/>
          <p:cNvSpPr/>
          <p:nvPr/>
        </p:nvSpPr>
        <p:spPr>
          <a:xfrm>
            <a:off x="5122304" y="5628180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3" name="橢圓 372"/>
          <p:cNvSpPr/>
          <p:nvPr/>
        </p:nvSpPr>
        <p:spPr>
          <a:xfrm>
            <a:off x="5206301" y="5899665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8" name="橢圓 377"/>
          <p:cNvSpPr/>
          <p:nvPr/>
        </p:nvSpPr>
        <p:spPr>
          <a:xfrm>
            <a:off x="4800137" y="5638805"/>
            <a:ext cx="167995" cy="169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85" name="直線接點 384"/>
          <p:cNvCxnSpPr>
            <a:stCxn id="372" idx="4"/>
            <a:endCxn id="373" idx="1"/>
          </p:cNvCxnSpPr>
          <p:nvPr/>
        </p:nvCxnSpPr>
        <p:spPr>
          <a:xfrm>
            <a:off x="5206302" y="5797240"/>
            <a:ext cx="24601" cy="1271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直線接點 385"/>
          <p:cNvCxnSpPr>
            <a:stCxn id="378" idx="6"/>
            <a:endCxn id="372" idx="2"/>
          </p:cNvCxnSpPr>
          <p:nvPr/>
        </p:nvCxnSpPr>
        <p:spPr>
          <a:xfrm flipV="1">
            <a:off x="4968132" y="5712710"/>
            <a:ext cx="154172" cy="106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6" name="直線單箭頭接點 525"/>
          <p:cNvCxnSpPr>
            <a:stCxn id="65" idx="3"/>
            <a:endCxn id="218" idx="1"/>
          </p:cNvCxnSpPr>
          <p:nvPr/>
        </p:nvCxnSpPr>
        <p:spPr>
          <a:xfrm>
            <a:off x="1143597" y="2256052"/>
            <a:ext cx="167995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7" name="直線單箭頭接點 526"/>
          <p:cNvCxnSpPr>
            <a:stCxn id="218" idx="2"/>
            <a:endCxn id="235" idx="0"/>
          </p:cNvCxnSpPr>
          <p:nvPr/>
        </p:nvCxnSpPr>
        <p:spPr>
          <a:xfrm>
            <a:off x="1800690" y="2749403"/>
            <a:ext cx="1" cy="16822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0" name="直線單箭頭接點 529"/>
          <p:cNvCxnSpPr>
            <a:stCxn id="235" idx="3"/>
            <a:endCxn id="252" idx="1"/>
          </p:cNvCxnSpPr>
          <p:nvPr/>
        </p:nvCxnSpPr>
        <p:spPr>
          <a:xfrm>
            <a:off x="2289789" y="3410974"/>
            <a:ext cx="16906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3" name="直線單箭頭接點 532"/>
          <p:cNvCxnSpPr>
            <a:stCxn id="252" idx="2"/>
            <a:endCxn id="269" idx="0"/>
          </p:cNvCxnSpPr>
          <p:nvPr/>
        </p:nvCxnSpPr>
        <p:spPr>
          <a:xfrm>
            <a:off x="2947947" y="3904325"/>
            <a:ext cx="0" cy="14217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6" name="直線單箭頭接點 535"/>
          <p:cNvCxnSpPr>
            <a:stCxn id="269" idx="3"/>
            <a:endCxn id="303" idx="1"/>
          </p:cNvCxnSpPr>
          <p:nvPr/>
        </p:nvCxnSpPr>
        <p:spPr>
          <a:xfrm>
            <a:off x="3437045" y="4539847"/>
            <a:ext cx="167995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9" name="直線單箭頭接點 538"/>
          <p:cNvCxnSpPr>
            <a:stCxn id="303" idx="2"/>
            <a:endCxn id="371" idx="0"/>
          </p:cNvCxnSpPr>
          <p:nvPr/>
        </p:nvCxnSpPr>
        <p:spPr>
          <a:xfrm>
            <a:off x="4094138" y="5033198"/>
            <a:ext cx="4254" cy="14996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2" name="直線單箭頭接點 541"/>
          <p:cNvCxnSpPr>
            <a:stCxn id="371" idx="3"/>
            <a:endCxn id="388" idx="1"/>
          </p:cNvCxnSpPr>
          <p:nvPr/>
        </p:nvCxnSpPr>
        <p:spPr>
          <a:xfrm flipV="1">
            <a:off x="4587490" y="5673902"/>
            <a:ext cx="162675" cy="260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2" name="橢圓 571"/>
          <p:cNvSpPr/>
          <p:nvPr/>
        </p:nvSpPr>
        <p:spPr>
          <a:xfrm>
            <a:off x="9054831" y="2018060"/>
            <a:ext cx="232107" cy="234343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5" name="橢圓 574"/>
          <p:cNvSpPr/>
          <p:nvPr/>
        </p:nvSpPr>
        <p:spPr>
          <a:xfrm>
            <a:off x="9054830" y="2348065"/>
            <a:ext cx="232107" cy="234343"/>
          </a:xfrm>
          <a:prstGeom prst="ellipse">
            <a:avLst/>
          </a:prstGeom>
          <a:solidFill>
            <a:srgbClr val="C00000">
              <a:alpha val="6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6" name="橢圓 575"/>
          <p:cNvSpPr/>
          <p:nvPr/>
        </p:nvSpPr>
        <p:spPr>
          <a:xfrm>
            <a:off x="9054829" y="2670262"/>
            <a:ext cx="232107" cy="234343"/>
          </a:xfrm>
          <a:prstGeom prst="ellipse">
            <a:avLst/>
          </a:prstGeom>
          <a:solidFill>
            <a:srgbClr val="C00000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7" name="橢圓 576"/>
          <p:cNvSpPr/>
          <p:nvPr/>
        </p:nvSpPr>
        <p:spPr>
          <a:xfrm>
            <a:off x="9054829" y="2996319"/>
            <a:ext cx="232107" cy="234343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8" name="橢圓 577"/>
          <p:cNvSpPr/>
          <p:nvPr/>
        </p:nvSpPr>
        <p:spPr>
          <a:xfrm>
            <a:off x="9054829" y="3315882"/>
            <a:ext cx="232107" cy="234343"/>
          </a:xfrm>
          <a:prstGeom prst="ellipse">
            <a:avLst/>
          </a:prstGeom>
          <a:solidFill>
            <a:srgbClr val="70AD47">
              <a:alpha val="6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9" name="橢圓 578"/>
          <p:cNvSpPr/>
          <p:nvPr/>
        </p:nvSpPr>
        <p:spPr>
          <a:xfrm>
            <a:off x="9054828" y="3638729"/>
            <a:ext cx="232107" cy="234343"/>
          </a:xfrm>
          <a:prstGeom prst="ellipse">
            <a:avLst/>
          </a:prstGeom>
          <a:solidFill>
            <a:srgbClr val="70AD47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0" name="橢圓 579"/>
          <p:cNvSpPr/>
          <p:nvPr/>
        </p:nvSpPr>
        <p:spPr>
          <a:xfrm>
            <a:off x="9054827" y="3957602"/>
            <a:ext cx="232107" cy="234343"/>
          </a:xfrm>
          <a:prstGeom prst="ellipse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1" name="橢圓 580"/>
          <p:cNvSpPr/>
          <p:nvPr/>
        </p:nvSpPr>
        <p:spPr>
          <a:xfrm>
            <a:off x="9054826" y="4579478"/>
            <a:ext cx="232107" cy="234343"/>
          </a:xfrm>
          <a:prstGeom prst="ellipse">
            <a:avLst/>
          </a:prstGeom>
          <a:solidFill>
            <a:srgbClr val="4472C4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2" name="橢圓 581"/>
          <p:cNvSpPr/>
          <p:nvPr/>
        </p:nvSpPr>
        <p:spPr>
          <a:xfrm>
            <a:off x="9054826" y="4270431"/>
            <a:ext cx="232107" cy="234343"/>
          </a:xfrm>
          <a:prstGeom prst="ellipse">
            <a:avLst/>
          </a:prstGeom>
          <a:solidFill>
            <a:srgbClr val="4472C4">
              <a:alpha val="6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9" name="橢圓 588"/>
          <p:cNvSpPr/>
          <p:nvPr/>
        </p:nvSpPr>
        <p:spPr>
          <a:xfrm>
            <a:off x="9730902" y="2658059"/>
            <a:ext cx="232107" cy="2343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0" name="橢圓 589"/>
          <p:cNvSpPr/>
          <p:nvPr/>
        </p:nvSpPr>
        <p:spPr>
          <a:xfrm>
            <a:off x="9730902" y="2984116"/>
            <a:ext cx="232107" cy="2343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1" name="橢圓 590"/>
          <p:cNvSpPr/>
          <p:nvPr/>
        </p:nvSpPr>
        <p:spPr>
          <a:xfrm>
            <a:off x="9730902" y="3303679"/>
            <a:ext cx="232107" cy="2343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2" name="橢圓 591"/>
          <p:cNvSpPr/>
          <p:nvPr/>
        </p:nvSpPr>
        <p:spPr>
          <a:xfrm>
            <a:off x="9730901" y="3626526"/>
            <a:ext cx="232107" cy="2343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3" name="橢圓 592"/>
          <p:cNvSpPr/>
          <p:nvPr/>
        </p:nvSpPr>
        <p:spPr>
          <a:xfrm>
            <a:off x="9730900" y="3945399"/>
            <a:ext cx="232107" cy="2343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4" name="橢圓 593"/>
          <p:cNvSpPr/>
          <p:nvPr/>
        </p:nvSpPr>
        <p:spPr>
          <a:xfrm>
            <a:off x="10476989" y="3696104"/>
            <a:ext cx="232107" cy="2343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5" name="橢圓 594"/>
          <p:cNvSpPr/>
          <p:nvPr/>
        </p:nvSpPr>
        <p:spPr>
          <a:xfrm>
            <a:off x="10476988" y="4018951"/>
            <a:ext cx="232107" cy="2343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96" name="直線單箭頭接點 595"/>
          <p:cNvCxnSpPr>
            <a:stCxn id="572" idx="6"/>
            <a:endCxn id="589" idx="2"/>
          </p:cNvCxnSpPr>
          <p:nvPr/>
        </p:nvCxnSpPr>
        <p:spPr>
          <a:xfrm>
            <a:off x="9286938" y="2135232"/>
            <a:ext cx="443964" cy="63999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9" name="直線單箭頭接點 598"/>
          <p:cNvCxnSpPr>
            <a:stCxn id="575" idx="6"/>
            <a:endCxn id="589" idx="2"/>
          </p:cNvCxnSpPr>
          <p:nvPr/>
        </p:nvCxnSpPr>
        <p:spPr>
          <a:xfrm>
            <a:off x="9286937" y="2465237"/>
            <a:ext cx="443965" cy="30999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2" name="直線單箭頭接點 601"/>
          <p:cNvCxnSpPr>
            <a:stCxn id="576" idx="6"/>
            <a:endCxn id="589" idx="2"/>
          </p:cNvCxnSpPr>
          <p:nvPr/>
        </p:nvCxnSpPr>
        <p:spPr>
          <a:xfrm flipV="1">
            <a:off x="9286936" y="2775231"/>
            <a:ext cx="443966" cy="1220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5" name="直線單箭頭接點 604"/>
          <p:cNvCxnSpPr>
            <a:stCxn id="577" idx="6"/>
            <a:endCxn id="589" idx="2"/>
          </p:cNvCxnSpPr>
          <p:nvPr/>
        </p:nvCxnSpPr>
        <p:spPr>
          <a:xfrm flipV="1">
            <a:off x="9286936" y="2775231"/>
            <a:ext cx="443966" cy="33826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8" name="直線單箭頭接點 607"/>
          <p:cNvCxnSpPr>
            <a:stCxn id="578" idx="6"/>
            <a:endCxn id="589" idx="2"/>
          </p:cNvCxnSpPr>
          <p:nvPr/>
        </p:nvCxnSpPr>
        <p:spPr>
          <a:xfrm flipV="1">
            <a:off x="9286936" y="2775231"/>
            <a:ext cx="443966" cy="65782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1" name="直線單箭頭接點 610"/>
          <p:cNvCxnSpPr>
            <a:stCxn id="579" idx="6"/>
            <a:endCxn id="589" idx="2"/>
          </p:cNvCxnSpPr>
          <p:nvPr/>
        </p:nvCxnSpPr>
        <p:spPr>
          <a:xfrm flipV="1">
            <a:off x="9286935" y="2775231"/>
            <a:ext cx="443967" cy="98067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4" name="直線單箭頭接點 613"/>
          <p:cNvCxnSpPr>
            <a:stCxn id="580" idx="6"/>
            <a:endCxn id="589" idx="2"/>
          </p:cNvCxnSpPr>
          <p:nvPr/>
        </p:nvCxnSpPr>
        <p:spPr>
          <a:xfrm flipV="1">
            <a:off x="9286934" y="2775231"/>
            <a:ext cx="443968" cy="129954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7" name="直線單箭頭接點 616"/>
          <p:cNvCxnSpPr>
            <a:stCxn id="582" idx="6"/>
            <a:endCxn id="589" idx="2"/>
          </p:cNvCxnSpPr>
          <p:nvPr/>
        </p:nvCxnSpPr>
        <p:spPr>
          <a:xfrm flipV="1">
            <a:off x="9286933" y="2775231"/>
            <a:ext cx="443969" cy="161237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0" name="直線單箭頭接點 619"/>
          <p:cNvCxnSpPr>
            <a:stCxn id="581" idx="6"/>
            <a:endCxn id="589" idx="2"/>
          </p:cNvCxnSpPr>
          <p:nvPr/>
        </p:nvCxnSpPr>
        <p:spPr>
          <a:xfrm flipV="1">
            <a:off x="9286933" y="2775231"/>
            <a:ext cx="443969" cy="192141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3" name="直線單箭頭接點 622"/>
          <p:cNvCxnSpPr>
            <a:stCxn id="572" idx="6"/>
            <a:endCxn id="590" idx="2"/>
          </p:cNvCxnSpPr>
          <p:nvPr/>
        </p:nvCxnSpPr>
        <p:spPr>
          <a:xfrm>
            <a:off x="9286938" y="2135232"/>
            <a:ext cx="443964" cy="96605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6" name="直線單箭頭接點 625"/>
          <p:cNvCxnSpPr>
            <a:stCxn id="575" idx="6"/>
            <a:endCxn id="591" idx="2"/>
          </p:cNvCxnSpPr>
          <p:nvPr/>
        </p:nvCxnSpPr>
        <p:spPr>
          <a:xfrm>
            <a:off x="9286937" y="2465237"/>
            <a:ext cx="443965" cy="95561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9" name="直線單箭頭接點 628"/>
          <p:cNvCxnSpPr>
            <a:stCxn id="575" idx="6"/>
            <a:endCxn id="592" idx="2"/>
          </p:cNvCxnSpPr>
          <p:nvPr/>
        </p:nvCxnSpPr>
        <p:spPr>
          <a:xfrm>
            <a:off x="9286937" y="2465237"/>
            <a:ext cx="443964" cy="127846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2" name="直線單箭頭接點 631"/>
          <p:cNvCxnSpPr>
            <a:stCxn id="575" idx="6"/>
            <a:endCxn id="593" idx="2"/>
          </p:cNvCxnSpPr>
          <p:nvPr/>
        </p:nvCxnSpPr>
        <p:spPr>
          <a:xfrm>
            <a:off x="9286937" y="2465237"/>
            <a:ext cx="443963" cy="159733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5" name="直線單箭頭接點 634"/>
          <p:cNvCxnSpPr>
            <a:stCxn id="576" idx="6"/>
            <a:endCxn id="590" idx="2"/>
          </p:cNvCxnSpPr>
          <p:nvPr/>
        </p:nvCxnSpPr>
        <p:spPr>
          <a:xfrm>
            <a:off x="9286936" y="2787434"/>
            <a:ext cx="443966" cy="31385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8" name="直線單箭頭接點 637"/>
          <p:cNvCxnSpPr>
            <a:stCxn id="576" idx="6"/>
            <a:endCxn id="591" idx="2"/>
          </p:cNvCxnSpPr>
          <p:nvPr/>
        </p:nvCxnSpPr>
        <p:spPr>
          <a:xfrm>
            <a:off x="9286936" y="2787434"/>
            <a:ext cx="443966" cy="63341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1" name="直線單箭頭接點 640"/>
          <p:cNvCxnSpPr>
            <a:stCxn id="576" idx="6"/>
            <a:endCxn id="592" idx="2"/>
          </p:cNvCxnSpPr>
          <p:nvPr/>
        </p:nvCxnSpPr>
        <p:spPr>
          <a:xfrm>
            <a:off x="9286936" y="2787434"/>
            <a:ext cx="443965" cy="95626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4" name="直線單箭頭接點 643"/>
          <p:cNvCxnSpPr>
            <a:stCxn id="576" idx="6"/>
            <a:endCxn id="593" idx="2"/>
          </p:cNvCxnSpPr>
          <p:nvPr/>
        </p:nvCxnSpPr>
        <p:spPr>
          <a:xfrm>
            <a:off x="9286936" y="2787434"/>
            <a:ext cx="443964" cy="127513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7" name="直線單箭頭接點 646"/>
          <p:cNvCxnSpPr>
            <a:stCxn id="577" idx="6"/>
            <a:endCxn id="590" idx="2"/>
          </p:cNvCxnSpPr>
          <p:nvPr/>
        </p:nvCxnSpPr>
        <p:spPr>
          <a:xfrm flipV="1">
            <a:off x="9286936" y="3101288"/>
            <a:ext cx="443966" cy="1220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0" name="直線單箭頭接點 649"/>
          <p:cNvCxnSpPr>
            <a:stCxn id="577" idx="6"/>
            <a:endCxn id="591" idx="2"/>
          </p:cNvCxnSpPr>
          <p:nvPr/>
        </p:nvCxnSpPr>
        <p:spPr>
          <a:xfrm>
            <a:off x="9286936" y="3113491"/>
            <a:ext cx="443966" cy="30736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3" name="直線單箭頭接點 652"/>
          <p:cNvCxnSpPr>
            <a:stCxn id="577" idx="6"/>
            <a:endCxn id="592" idx="2"/>
          </p:cNvCxnSpPr>
          <p:nvPr/>
        </p:nvCxnSpPr>
        <p:spPr>
          <a:xfrm>
            <a:off x="9286936" y="3113491"/>
            <a:ext cx="443965" cy="63020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6" name="直線單箭頭接點 655"/>
          <p:cNvCxnSpPr>
            <a:stCxn id="577" idx="6"/>
            <a:endCxn id="593" idx="2"/>
          </p:cNvCxnSpPr>
          <p:nvPr/>
        </p:nvCxnSpPr>
        <p:spPr>
          <a:xfrm>
            <a:off x="9286936" y="3113491"/>
            <a:ext cx="443964" cy="94908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9" name="直線單箭頭接點 658"/>
          <p:cNvCxnSpPr>
            <a:stCxn id="578" idx="6"/>
            <a:endCxn id="590" idx="2"/>
          </p:cNvCxnSpPr>
          <p:nvPr/>
        </p:nvCxnSpPr>
        <p:spPr>
          <a:xfrm flipV="1">
            <a:off x="9286936" y="3101288"/>
            <a:ext cx="443966" cy="33176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2" name="直線單箭頭接點 661"/>
          <p:cNvCxnSpPr>
            <a:stCxn id="578" idx="6"/>
            <a:endCxn id="591" idx="2"/>
          </p:cNvCxnSpPr>
          <p:nvPr/>
        </p:nvCxnSpPr>
        <p:spPr>
          <a:xfrm flipV="1">
            <a:off x="9286936" y="3420851"/>
            <a:ext cx="443966" cy="1220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7" name="直線單箭頭接點 666"/>
          <p:cNvCxnSpPr>
            <a:stCxn id="578" idx="6"/>
            <a:endCxn id="592" idx="2"/>
          </p:cNvCxnSpPr>
          <p:nvPr/>
        </p:nvCxnSpPr>
        <p:spPr>
          <a:xfrm>
            <a:off x="9286936" y="3433054"/>
            <a:ext cx="443965" cy="31064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0" name="直線單箭頭接點 669"/>
          <p:cNvCxnSpPr>
            <a:stCxn id="578" idx="6"/>
            <a:endCxn id="593" idx="2"/>
          </p:cNvCxnSpPr>
          <p:nvPr/>
        </p:nvCxnSpPr>
        <p:spPr>
          <a:xfrm>
            <a:off x="9286936" y="3433054"/>
            <a:ext cx="443964" cy="62951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3" name="直線單箭頭接點 672"/>
          <p:cNvCxnSpPr>
            <a:stCxn id="579" idx="6"/>
            <a:endCxn id="593" idx="2"/>
          </p:cNvCxnSpPr>
          <p:nvPr/>
        </p:nvCxnSpPr>
        <p:spPr>
          <a:xfrm>
            <a:off x="9286935" y="3755901"/>
            <a:ext cx="443965" cy="30667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6" name="直線單箭頭接點 675"/>
          <p:cNvCxnSpPr>
            <a:stCxn id="579" idx="6"/>
            <a:endCxn id="592" idx="2"/>
          </p:cNvCxnSpPr>
          <p:nvPr/>
        </p:nvCxnSpPr>
        <p:spPr>
          <a:xfrm flipV="1">
            <a:off x="9286935" y="3743698"/>
            <a:ext cx="443966" cy="1220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9" name="直線單箭頭接點 678"/>
          <p:cNvCxnSpPr>
            <a:stCxn id="579" idx="6"/>
            <a:endCxn id="591" idx="2"/>
          </p:cNvCxnSpPr>
          <p:nvPr/>
        </p:nvCxnSpPr>
        <p:spPr>
          <a:xfrm flipV="1">
            <a:off x="9286935" y="3420851"/>
            <a:ext cx="443967" cy="33505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2" name="直線單箭頭接點 681"/>
          <p:cNvCxnSpPr>
            <a:stCxn id="579" idx="6"/>
            <a:endCxn id="590" idx="2"/>
          </p:cNvCxnSpPr>
          <p:nvPr/>
        </p:nvCxnSpPr>
        <p:spPr>
          <a:xfrm flipV="1">
            <a:off x="9286935" y="3101288"/>
            <a:ext cx="443967" cy="65461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5" name="直線單箭頭接點 684"/>
          <p:cNvCxnSpPr>
            <a:stCxn id="580" idx="6"/>
            <a:endCxn id="590" idx="2"/>
          </p:cNvCxnSpPr>
          <p:nvPr/>
        </p:nvCxnSpPr>
        <p:spPr>
          <a:xfrm flipV="1">
            <a:off x="9286934" y="3101288"/>
            <a:ext cx="443968" cy="97348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9" name="直線單箭頭接點 688"/>
          <p:cNvCxnSpPr>
            <a:stCxn id="580" idx="6"/>
            <a:endCxn id="591" idx="2"/>
          </p:cNvCxnSpPr>
          <p:nvPr/>
        </p:nvCxnSpPr>
        <p:spPr>
          <a:xfrm flipV="1">
            <a:off x="9286934" y="3420851"/>
            <a:ext cx="443968" cy="65392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2" name="直線單箭頭接點 691"/>
          <p:cNvCxnSpPr>
            <a:stCxn id="580" idx="6"/>
            <a:endCxn id="592" idx="2"/>
          </p:cNvCxnSpPr>
          <p:nvPr/>
        </p:nvCxnSpPr>
        <p:spPr>
          <a:xfrm flipV="1">
            <a:off x="9286934" y="3743698"/>
            <a:ext cx="443967" cy="33107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5" name="直線單箭頭接點 694"/>
          <p:cNvCxnSpPr>
            <a:stCxn id="580" idx="6"/>
            <a:endCxn id="593" idx="2"/>
          </p:cNvCxnSpPr>
          <p:nvPr/>
        </p:nvCxnSpPr>
        <p:spPr>
          <a:xfrm flipV="1">
            <a:off x="9286934" y="4062571"/>
            <a:ext cx="443966" cy="1220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8" name="直線單箭頭接點 697"/>
          <p:cNvCxnSpPr>
            <a:stCxn id="582" idx="6"/>
            <a:endCxn id="590" idx="2"/>
          </p:cNvCxnSpPr>
          <p:nvPr/>
        </p:nvCxnSpPr>
        <p:spPr>
          <a:xfrm flipV="1">
            <a:off x="9286933" y="3101288"/>
            <a:ext cx="443969" cy="128631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2" name="直線單箭頭接點 701"/>
          <p:cNvCxnSpPr>
            <a:stCxn id="582" idx="6"/>
            <a:endCxn id="591" idx="2"/>
          </p:cNvCxnSpPr>
          <p:nvPr/>
        </p:nvCxnSpPr>
        <p:spPr>
          <a:xfrm flipV="1">
            <a:off x="9286933" y="3420851"/>
            <a:ext cx="443969" cy="96675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5" name="直線單箭頭接點 704"/>
          <p:cNvCxnSpPr>
            <a:stCxn id="582" idx="6"/>
            <a:endCxn id="592" idx="2"/>
          </p:cNvCxnSpPr>
          <p:nvPr/>
        </p:nvCxnSpPr>
        <p:spPr>
          <a:xfrm flipV="1">
            <a:off x="9286933" y="3743698"/>
            <a:ext cx="443968" cy="64390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8" name="直線單箭頭接點 707"/>
          <p:cNvCxnSpPr>
            <a:stCxn id="582" idx="6"/>
            <a:endCxn id="593" idx="2"/>
          </p:cNvCxnSpPr>
          <p:nvPr/>
        </p:nvCxnSpPr>
        <p:spPr>
          <a:xfrm flipV="1">
            <a:off x="9286933" y="4062571"/>
            <a:ext cx="443967" cy="32503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1" name="直線單箭頭接點 710"/>
          <p:cNvCxnSpPr>
            <a:stCxn id="581" idx="6"/>
            <a:endCxn id="593" idx="2"/>
          </p:cNvCxnSpPr>
          <p:nvPr/>
        </p:nvCxnSpPr>
        <p:spPr>
          <a:xfrm flipV="1">
            <a:off x="9286933" y="4062571"/>
            <a:ext cx="443967" cy="63407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4" name="直線單箭頭接點 713"/>
          <p:cNvCxnSpPr>
            <a:stCxn id="581" idx="6"/>
            <a:endCxn id="592" idx="2"/>
          </p:cNvCxnSpPr>
          <p:nvPr/>
        </p:nvCxnSpPr>
        <p:spPr>
          <a:xfrm flipV="1">
            <a:off x="9286933" y="3743698"/>
            <a:ext cx="443968" cy="95295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7" name="直線單箭頭接點 716"/>
          <p:cNvCxnSpPr>
            <a:stCxn id="581" idx="6"/>
            <a:endCxn id="590" idx="2"/>
          </p:cNvCxnSpPr>
          <p:nvPr/>
        </p:nvCxnSpPr>
        <p:spPr>
          <a:xfrm flipV="1">
            <a:off x="9286933" y="3101288"/>
            <a:ext cx="443969" cy="159536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0" name="直線單箭頭接點 719"/>
          <p:cNvCxnSpPr>
            <a:stCxn id="589" idx="6"/>
            <a:endCxn id="595" idx="2"/>
          </p:cNvCxnSpPr>
          <p:nvPr/>
        </p:nvCxnSpPr>
        <p:spPr>
          <a:xfrm>
            <a:off x="9963009" y="2775231"/>
            <a:ext cx="513979" cy="136089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3" name="直線單箭頭接點 722"/>
          <p:cNvCxnSpPr>
            <a:stCxn id="590" idx="6"/>
            <a:endCxn id="595" idx="2"/>
          </p:cNvCxnSpPr>
          <p:nvPr/>
        </p:nvCxnSpPr>
        <p:spPr>
          <a:xfrm>
            <a:off x="9963009" y="3101288"/>
            <a:ext cx="513979" cy="103483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7" name="直線單箭頭接點 726"/>
          <p:cNvCxnSpPr>
            <a:stCxn id="591" idx="6"/>
            <a:endCxn id="594" idx="2"/>
          </p:cNvCxnSpPr>
          <p:nvPr/>
        </p:nvCxnSpPr>
        <p:spPr>
          <a:xfrm>
            <a:off x="9963009" y="3420851"/>
            <a:ext cx="513980" cy="39242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0" name="直線單箭頭接點 729"/>
          <p:cNvCxnSpPr>
            <a:stCxn id="592" idx="6"/>
            <a:endCxn id="595" idx="2"/>
          </p:cNvCxnSpPr>
          <p:nvPr/>
        </p:nvCxnSpPr>
        <p:spPr>
          <a:xfrm>
            <a:off x="9963008" y="3743698"/>
            <a:ext cx="513980" cy="39242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3" name="直線單箭頭接點 732"/>
          <p:cNvCxnSpPr>
            <a:stCxn id="593" idx="6"/>
            <a:endCxn id="594" idx="2"/>
          </p:cNvCxnSpPr>
          <p:nvPr/>
        </p:nvCxnSpPr>
        <p:spPr>
          <a:xfrm flipV="1">
            <a:off x="9963007" y="3813276"/>
            <a:ext cx="513982" cy="24929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6" name="直線單箭頭接點 735"/>
          <p:cNvCxnSpPr>
            <a:stCxn id="589" idx="6"/>
            <a:endCxn id="594" idx="2"/>
          </p:cNvCxnSpPr>
          <p:nvPr/>
        </p:nvCxnSpPr>
        <p:spPr>
          <a:xfrm>
            <a:off x="9963009" y="2775231"/>
            <a:ext cx="513980" cy="103804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9" name="直線單箭頭接點 738"/>
          <p:cNvCxnSpPr>
            <a:stCxn id="590" idx="6"/>
            <a:endCxn id="594" idx="2"/>
          </p:cNvCxnSpPr>
          <p:nvPr/>
        </p:nvCxnSpPr>
        <p:spPr>
          <a:xfrm>
            <a:off x="9963009" y="3101288"/>
            <a:ext cx="513980" cy="71198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4" name="直線單箭頭接點 743"/>
          <p:cNvCxnSpPr>
            <a:stCxn id="591" idx="6"/>
            <a:endCxn id="594" idx="2"/>
          </p:cNvCxnSpPr>
          <p:nvPr/>
        </p:nvCxnSpPr>
        <p:spPr>
          <a:xfrm>
            <a:off x="9963009" y="3420851"/>
            <a:ext cx="513980" cy="39242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7" name="直線單箭頭接點 746"/>
          <p:cNvCxnSpPr>
            <a:stCxn id="592" idx="6"/>
            <a:endCxn id="594" idx="2"/>
          </p:cNvCxnSpPr>
          <p:nvPr/>
        </p:nvCxnSpPr>
        <p:spPr>
          <a:xfrm>
            <a:off x="9963008" y="3743698"/>
            <a:ext cx="513981" cy="6957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0" name="直線單箭頭接點 749"/>
          <p:cNvCxnSpPr>
            <a:stCxn id="593" idx="6"/>
            <a:endCxn id="595" idx="2"/>
          </p:cNvCxnSpPr>
          <p:nvPr/>
        </p:nvCxnSpPr>
        <p:spPr>
          <a:xfrm>
            <a:off x="9963007" y="4062571"/>
            <a:ext cx="513981" cy="7355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9" name="直線單箭頭接點 758"/>
          <p:cNvCxnSpPr>
            <a:stCxn id="218" idx="3"/>
            <a:endCxn id="572" idx="2"/>
          </p:cNvCxnSpPr>
          <p:nvPr/>
        </p:nvCxnSpPr>
        <p:spPr>
          <a:xfrm flipV="1">
            <a:off x="2289788" y="2135232"/>
            <a:ext cx="6765043" cy="120820"/>
          </a:xfrm>
          <a:prstGeom prst="straightConnector1">
            <a:avLst/>
          </a:prstGeom>
          <a:ln w="12700"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1" name="直線單箭頭接點 760"/>
          <p:cNvCxnSpPr>
            <a:stCxn id="218" idx="3"/>
            <a:endCxn id="575" idx="2"/>
          </p:cNvCxnSpPr>
          <p:nvPr/>
        </p:nvCxnSpPr>
        <p:spPr>
          <a:xfrm>
            <a:off x="2289788" y="2256052"/>
            <a:ext cx="6765042" cy="209185"/>
          </a:xfrm>
          <a:prstGeom prst="straightConnector1">
            <a:avLst/>
          </a:prstGeom>
          <a:ln w="12700"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4" name="直線單箭頭接點 763"/>
          <p:cNvCxnSpPr>
            <a:stCxn id="218" idx="3"/>
            <a:endCxn id="576" idx="2"/>
          </p:cNvCxnSpPr>
          <p:nvPr/>
        </p:nvCxnSpPr>
        <p:spPr>
          <a:xfrm>
            <a:off x="2289788" y="2256052"/>
            <a:ext cx="6765041" cy="531382"/>
          </a:xfrm>
          <a:prstGeom prst="straightConnector1">
            <a:avLst/>
          </a:prstGeom>
          <a:ln w="12700"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7" name="直線單箭頭接點 766"/>
          <p:cNvCxnSpPr>
            <a:stCxn id="252" idx="3"/>
            <a:endCxn id="577" idx="2"/>
          </p:cNvCxnSpPr>
          <p:nvPr/>
        </p:nvCxnSpPr>
        <p:spPr>
          <a:xfrm flipV="1">
            <a:off x="3437045" y="3113491"/>
            <a:ext cx="5617784" cy="297483"/>
          </a:xfrm>
          <a:prstGeom prst="straightConnector1">
            <a:avLst/>
          </a:prstGeom>
          <a:ln w="12700"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0" name="直線單箭頭接點 769"/>
          <p:cNvCxnSpPr>
            <a:stCxn id="252" idx="3"/>
            <a:endCxn id="578" idx="2"/>
          </p:cNvCxnSpPr>
          <p:nvPr/>
        </p:nvCxnSpPr>
        <p:spPr>
          <a:xfrm>
            <a:off x="3437045" y="3410974"/>
            <a:ext cx="5617784" cy="22080"/>
          </a:xfrm>
          <a:prstGeom prst="straightConnector1">
            <a:avLst/>
          </a:prstGeom>
          <a:ln w="12700"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3" name="直線單箭頭接點 772"/>
          <p:cNvCxnSpPr>
            <a:stCxn id="252" idx="3"/>
            <a:endCxn id="579" idx="2"/>
          </p:cNvCxnSpPr>
          <p:nvPr/>
        </p:nvCxnSpPr>
        <p:spPr>
          <a:xfrm>
            <a:off x="3437045" y="3410974"/>
            <a:ext cx="5617783" cy="344927"/>
          </a:xfrm>
          <a:prstGeom prst="straightConnector1">
            <a:avLst/>
          </a:prstGeom>
          <a:ln w="12700"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6" name="直線單箭頭接點 775"/>
          <p:cNvCxnSpPr>
            <a:stCxn id="303" idx="3"/>
            <a:endCxn id="580" idx="2"/>
          </p:cNvCxnSpPr>
          <p:nvPr/>
        </p:nvCxnSpPr>
        <p:spPr>
          <a:xfrm flipV="1">
            <a:off x="4583236" y="4074774"/>
            <a:ext cx="4471591" cy="465073"/>
          </a:xfrm>
          <a:prstGeom prst="straightConnector1">
            <a:avLst/>
          </a:prstGeom>
          <a:ln w="12700"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9" name="直線單箭頭接點 778"/>
          <p:cNvCxnSpPr>
            <a:stCxn id="303" idx="3"/>
            <a:endCxn id="582" idx="2"/>
          </p:cNvCxnSpPr>
          <p:nvPr/>
        </p:nvCxnSpPr>
        <p:spPr>
          <a:xfrm flipV="1">
            <a:off x="4583236" y="4387603"/>
            <a:ext cx="4471590" cy="152244"/>
          </a:xfrm>
          <a:prstGeom prst="straightConnector1">
            <a:avLst/>
          </a:prstGeom>
          <a:ln w="12700"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3" name="直線單箭頭接點 782"/>
          <p:cNvCxnSpPr>
            <a:stCxn id="303" idx="3"/>
            <a:endCxn id="581" idx="2"/>
          </p:cNvCxnSpPr>
          <p:nvPr/>
        </p:nvCxnSpPr>
        <p:spPr>
          <a:xfrm>
            <a:off x="4583236" y="4539847"/>
            <a:ext cx="4471590" cy="156803"/>
          </a:xfrm>
          <a:prstGeom prst="straightConnector1">
            <a:avLst/>
          </a:prstGeom>
          <a:ln w="12700"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6" name="文字方塊 785"/>
          <p:cNvSpPr txBox="1"/>
          <p:nvPr/>
        </p:nvSpPr>
        <p:spPr>
          <a:xfrm>
            <a:off x="7238986" y="3200574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sum</a:t>
            </a:r>
            <a:endParaRPr lang="zh-TW" altLang="en-US" sz="1400" dirty="0"/>
          </a:p>
        </p:txBody>
      </p:sp>
      <p:sp>
        <p:nvSpPr>
          <p:cNvPr id="788" name="文字方塊 787"/>
          <p:cNvSpPr txBox="1"/>
          <p:nvPr/>
        </p:nvSpPr>
        <p:spPr>
          <a:xfrm>
            <a:off x="7186086" y="3418732"/>
            <a:ext cx="5982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mean</a:t>
            </a:r>
            <a:endParaRPr lang="zh-TW" altLang="en-US" sz="1400" dirty="0"/>
          </a:p>
        </p:txBody>
      </p:sp>
      <p:sp>
        <p:nvSpPr>
          <p:cNvPr id="789" name="文字方塊 788"/>
          <p:cNvSpPr txBox="1"/>
          <p:nvPr/>
        </p:nvSpPr>
        <p:spPr>
          <a:xfrm>
            <a:off x="7242937" y="2952519"/>
            <a:ext cx="4907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max</a:t>
            </a:r>
            <a:endParaRPr lang="zh-TW" altLang="en-US" sz="1400" dirty="0"/>
          </a:p>
        </p:txBody>
      </p:sp>
      <p:sp>
        <p:nvSpPr>
          <p:cNvPr id="790" name="文字方塊 789"/>
          <p:cNvSpPr txBox="1"/>
          <p:nvPr/>
        </p:nvSpPr>
        <p:spPr>
          <a:xfrm>
            <a:off x="160191" y="1567190"/>
            <a:ext cx="5453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smtClean="0"/>
              <a:t>dim=3</a:t>
            </a:r>
            <a:endParaRPr lang="zh-TW" altLang="en-US" sz="1100" dirty="0"/>
          </a:p>
        </p:txBody>
      </p:sp>
      <p:sp>
        <p:nvSpPr>
          <p:cNvPr id="791" name="文字方塊 790"/>
          <p:cNvSpPr txBox="1"/>
          <p:nvPr/>
        </p:nvSpPr>
        <p:spPr>
          <a:xfrm>
            <a:off x="1264685" y="1569589"/>
            <a:ext cx="6174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smtClean="0"/>
              <a:t>dim=64</a:t>
            </a:r>
            <a:endParaRPr lang="zh-TW" altLang="en-US" sz="1100" dirty="0"/>
          </a:p>
        </p:txBody>
      </p:sp>
      <p:sp>
        <p:nvSpPr>
          <p:cNvPr id="792" name="文字方塊 791"/>
          <p:cNvSpPr txBox="1"/>
          <p:nvPr/>
        </p:nvSpPr>
        <p:spPr>
          <a:xfrm>
            <a:off x="1261373" y="2733010"/>
            <a:ext cx="6174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smtClean="0"/>
              <a:t>dim=64</a:t>
            </a:r>
            <a:endParaRPr lang="zh-TW" altLang="en-US" sz="1100" dirty="0"/>
          </a:p>
        </p:txBody>
      </p:sp>
      <p:sp>
        <p:nvSpPr>
          <p:cNvPr id="793" name="文字方塊 792"/>
          <p:cNvSpPr txBox="1"/>
          <p:nvPr/>
        </p:nvSpPr>
        <p:spPr>
          <a:xfrm>
            <a:off x="2423217" y="2728143"/>
            <a:ext cx="6174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smtClean="0"/>
              <a:t>dim=52</a:t>
            </a:r>
            <a:endParaRPr lang="zh-TW" altLang="en-US" sz="1100" dirty="0"/>
          </a:p>
        </p:txBody>
      </p:sp>
      <p:sp>
        <p:nvSpPr>
          <p:cNvPr id="794" name="文字方塊 793"/>
          <p:cNvSpPr txBox="1"/>
          <p:nvPr/>
        </p:nvSpPr>
        <p:spPr>
          <a:xfrm>
            <a:off x="2414467" y="3859360"/>
            <a:ext cx="6174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smtClean="0"/>
              <a:t>dim=52</a:t>
            </a:r>
            <a:endParaRPr lang="zh-TW" altLang="en-US" sz="1100" dirty="0"/>
          </a:p>
        </p:txBody>
      </p:sp>
      <p:sp>
        <p:nvSpPr>
          <p:cNvPr id="795" name="文字方塊 794"/>
          <p:cNvSpPr txBox="1"/>
          <p:nvPr/>
        </p:nvSpPr>
        <p:spPr>
          <a:xfrm>
            <a:off x="3579401" y="3843178"/>
            <a:ext cx="6174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smtClean="0"/>
              <a:t>dim=26</a:t>
            </a:r>
            <a:endParaRPr lang="zh-TW" altLang="en-US" sz="1100" dirty="0"/>
          </a:p>
        </p:txBody>
      </p:sp>
      <p:sp>
        <p:nvSpPr>
          <p:cNvPr id="796" name="文字方塊 795"/>
          <p:cNvSpPr txBox="1"/>
          <p:nvPr/>
        </p:nvSpPr>
        <p:spPr>
          <a:xfrm>
            <a:off x="3562252" y="4997352"/>
            <a:ext cx="6174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smtClean="0"/>
              <a:t>dim=26</a:t>
            </a:r>
            <a:endParaRPr lang="zh-TW" altLang="en-US" sz="1100" dirty="0"/>
          </a:p>
        </p:txBody>
      </p:sp>
      <p:sp>
        <p:nvSpPr>
          <p:cNvPr id="797" name="文字方塊 796"/>
          <p:cNvSpPr txBox="1"/>
          <p:nvPr/>
        </p:nvSpPr>
        <p:spPr>
          <a:xfrm>
            <a:off x="4684862" y="4992914"/>
            <a:ext cx="6174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smtClean="0"/>
              <a:t>dim=13</a:t>
            </a:r>
            <a:endParaRPr lang="zh-TW" altLang="en-US" sz="1100" dirty="0"/>
          </a:p>
        </p:txBody>
      </p:sp>
      <p:sp>
        <p:nvSpPr>
          <p:cNvPr id="820" name="文字方塊 819"/>
          <p:cNvSpPr txBox="1"/>
          <p:nvPr/>
        </p:nvSpPr>
        <p:spPr>
          <a:xfrm>
            <a:off x="8826075" y="1802313"/>
            <a:ext cx="6896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smtClean="0"/>
              <a:t>dim=465</a:t>
            </a:r>
            <a:endParaRPr lang="zh-TW" altLang="en-US" sz="1100" dirty="0"/>
          </a:p>
        </p:txBody>
      </p:sp>
      <p:sp>
        <p:nvSpPr>
          <p:cNvPr id="821" name="文字方塊 820"/>
          <p:cNvSpPr txBox="1"/>
          <p:nvPr/>
        </p:nvSpPr>
        <p:spPr>
          <a:xfrm>
            <a:off x="9538895" y="2435540"/>
            <a:ext cx="6896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smtClean="0"/>
              <a:t>dim=200</a:t>
            </a:r>
            <a:endParaRPr lang="zh-TW" altLang="en-US" sz="1100" dirty="0"/>
          </a:p>
        </p:txBody>
      </p:sp>
      <p:sp>
        <p:nvSpPr>
          <p:cNvPr id="822" name="文字方塊 821"/>
          <p:cNvSpPr txBox="1"/>
          <p:nvPr/>
        </p:nvSpPr>
        <p:spPr>
          <a:xfrm>
            <a:off x="10336052" y="3482059"/>
            <a:ext cx="5453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smtClean="0"/>
              <a:t>dim=2</a:t>
            </a:r>
            <a:endParaRPr lang="zh-TW" altLang="en-US" sz="1100" dirty="0"/>
          </a:p>
        </p:txBody>
      </p:sp>
      <p:sp>
        <p:nvSpPr>
          <p:cNvPr id="823" name="文字方塊 822"/>
          <p:cNvSpPr txBox="1"/>
          <p:nvPr/>
        </p:nvSpPr>
        <p:spPr>
          <a:xfrm>
            <a:off x="8994174" y="2017866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smtClean="0"/>
              <a:t>64</a:t>
            </a:r>
            <a:endParaRPr lang="zh-TW" altLang="en-US" sz="1100" dirty="0"/>
          </a:p>
        </p:txBody>
      </p:sp>
      <p:sp>
        <p:nvSpPr>
          <p:cNvPr id="824" name="文字方塊 823"/>
          <p:cNvSpPr txBox="1"/>
          <p:nvPr/>
        </p:nvSpPr>
        <p:spPr>
          <a:xfrm>
            <a:off x="8994174" y="2345229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smtClean="0"/>
              <a:t>64</a:t>
            </a:r>
            <a:endParaRPr lang="zh-TW" altLang="en-US" sz="1100" dirty="0"/>
          </a:p>
        </p:txBody>
      </p:sp>
      <p:sp>
        <p:nvSpPr>
          <p:cNvPr id="825" name="文字方塊 824"/>
          <p:cNvSpPr txBox="1"/>
          <p:nvPr/>
        </p:nvSpPr>
        <p:spPr>
          <a:xfrm>
            <a:off x="9003167" y="2664102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smtClean="0"/>
              <a:t>64</a:t>
            </a:r>
            <a:endParaRPr lang="zh-TW" altLang="en-US" sz="1100" dirty="0"/>
          </a:p>
        </p:txBody>
      </p:sp>
      <p:sp>
        <p:nvSpPr>
          <p:cNvPr id="826" name="文字方塊 825"/>
          <p:cNvSpPr txBox="1"/>
          <p:nvPr/>
        </p:nvSpPr>
        <p:spPr>
          <a:xfrm>
            <a:off x="8994174" y="2985051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smtClean="0"/>
              <a:t>52</a:t>
            </a:r>
            <a:endParaRPr lang="zh-TW" altLang="en-US" sz="1100" dirty="0"/>
          </a:p>
        </p:txBody>
      </p:sp>
      <p:sp>
        <p:nvSpPr>
          <p:cNvPr id="827" name="文字方塊 826"/>
          <p:cNvSpPr txBox="1"/>
          <p:nvPr/>
        </p:nvSpPr>
        <p:spPr>
          <a:xfrm>
            <a:off x="9003167" y="3303217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smtClean="0"/>
              <a:t>52</a:t>
            </a:r>
            <a:endParaRPr lang="zh-TW" altLang="en-US" sz="1100" dirty="0"/>
          </a:p>
        </p:txBody>
      </p:sp>
      <p:sp>
        <p:nvSpPr>
          <p:cNvPr id="828" name="文字方塊 827"/>
          <p:cNvSpPr txBox="1"/>
          <p:nvPr/>
        </p:nvSpPr>
        <p:spPr>
          <a:xfrm>
            <a:off x="9006728" y="3626947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smtClean="0"/>
              <a:t>52</a:t>
            </a:r>
            <a:endParaRPr lang="zh-TW" altLang="en-US" sz="1100" dirty="0"/>
          </a:p>
        </p:txBody>
      </p:sp>
      <p:sp>
        <p:nvSpPr>
          <p:cNvPr id="829" name="文字方塊 828"/>
          <p:cNvSpPr txBox="1"/>
          <p:nvPr/>
        </p:nvSpPr>
        <p:spPr>
          <a:xfrm>
            <a:off x="8994172" y="3946829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smtClean="0"/>
              <a:t>26</a:t>
            </a:r>
            <a:endParaRPr lang="zh-TW" altLang="en-US" sz="1100" dirty="0"/>
          </a:p>
        </p:txBody>
      </p:sp>
      <p:sp>
        <p:nvSpPr>
          <p:cNvPr id="830" name="文字方塊 829"/>
          <p:cNvSpPr txBox="1"/>
          <p:nvPr/>
        </p:nvSpPr>
        <p:spPr>
          <a:xfrm>
            <a:off x="9003167" y="4260683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smtClean="0"/>
              <a:t>26</a:t>
            </a:r>
            <a:endParaRPr lang="zh-TW" altLang="en-US" sz="1100" dirty="0"/>
          </a:p>
        </p:txBody>
      </p:sp>
      <p:sp>
        <p:nvSpPr>
          <p:cNvPr id="831" name="文字方塊 830"/>
          <p:cNvSpPr txBox="1"/>
          <p:nvPr/>
        </p:nvSpPr>
        <p:spPr>
          <a:xfrm>
            <a:off x="9003167" y="4565845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smtClean="0"/>
              <a:t>26</a:t>
            </a:r>
            <a:endParaRPr lang="zh-TW" altLang="en-US" sz="1100" dirty="0"/>
          </a:p>
        </p:txBody>
      </p:sp>
      <p:sp>
        <p:nvSpPr>
          <p:cNvPr id="292" name="橢圓 291"/>
          <p:cNvSpPr/>
          <p:nvPr/>
        </p:nvSpPr>
        <p:spPr>
          <a:xfrm>
            <a:off x="9049422" y="4934861"/>
            <a:ext cx="232107" cy="234343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4" name="橢圓 293"/>
          <p:cNvSpPr/>
          <p:nvPr/>
        </p:nvSpPr>
        <p:spPr>
          <a:xfrm>
            <a:off x="9049421" y="5556737"/>
            <a:ext cx="232107" cy="234343"/>
          </a:xfrm>
          <a:prstGeom prst="ellipse">
            <a:avLst/>
          </a:prstGeom>
          <a:solidFill>
            <a:srgbClr val="FFC000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6" name="橢圓 295"/>
          <p:cNvSpPr/>
          <p:nvPr/>
        </p:nvSpPr>
        <p:spPr>
          <a:xfrm>
            <a:off x="9049421" y="5247690"/>
            <a:ext cx="232107" cy="234343"/>
          </a:xfrm>
          <a:prstGeom prst="ellipse">
            <a:avLst/>
          </a:prstGeom>
          <a:solidFill>
            <a:srgbClr val="FFC000">
              <a:alpha val="6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9" name="文字方塊 298"/>
          <p:cNvSpPr txBox="1"/>
          <p:nvPr/>
        </p:nvSpPr>
        <p:spPr>
          <a:xfrm>
            <a:off x="8994172" y="4923794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smtClean="0"/>
              <a:t>13</a:t>
            </a:r>
            <a:endParaRPr lang="zh-TW" altLang="en-US" sz="1100" dirty="0"/>
          </a:p>
        </p:txBody>
      </p:sp>
      <p:cxnSp>
        <p:nvCxnSpPr>
          <p:cNvPr id="307" name="直線單箭頭接點 306"/>
          <p:cNvCxnSpPr>
            <a:stCxn id="388" idx="3"/>
            <a:endCxn id="292" idx="2"/>
          </p:cNvCxnSpPr>
          <p:nvPr/>
        </p:nvCxnSpPr>
        <p:spPr>
          <a:xfrm flipV="1">
            <a:off x="5728361" y="5052033"/>
            <a:ext cx="3321061" cy="621869"/>
          </a:xfrm>
          <a:prstGeom prst="straightConnector1">
            <a:avLst/>
          </a:prstGeom>
          <a:ln w="12700"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0" name="直線單箭頭接點 309"/>
          <p:cNvCxnSpPr>
            <a:stCxn id="388" idx="3"/>
            <a:endCxn id="296" idx="2"/>
          </p:cNvCxnSpPr>
          <p:nvPr/>
        </p:nvCxnSpPr>
        <p:spPr>
          <a:xfrm flipV="1">
            <a:off x="5728361" y="5364862"/>
            <a:ext cx="3321060" cy="309040"/>
          </a:xfrm>
          <a:prstGeom prst="straightConnector1">
            <a:avLst/>
          </a:prstGeom>
          <a:ln w="12700"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3" name="直線單箭頭接點 312"/>
          <p:cNvCxnSpPr>
            <a:stCxn id="388" idx="3"/>
            <a:endCxn id="294" idx="2"/>
          </p:cNvCxnSpPr>
          <p:nvPr/>
        </p:nvCxnSpPr>
        <p:spPr>
          <a:xfrm>
            <a:off x="5728361" y="5673902"/>
            <a:ext cx="3321060" cy="7"/>
          </a:xfrm>
          <a:prstGeom prst="straightConnector1">
            <a:avLst/>
          </a:prstGeom>
          <a:ln w="12700"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9" name="橢圓 318"/>
          <p:cNvSpPr/>
          <p:nvPr/>
        </p:nvSpPr>
        <p:spPr>
          <a:xfrm>
            <a:off x="9729139" y="4264647"/>
            <a:ext cx="232107" cy="2343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0" name="橢圓 319"/>
          <p:cNvSpPr/>
          <p:nvPr/>
        </p:nvSpPr>
        <p:spPr>
          <a:xfrm>
            <a:off x="9729138" y="4587494"/>
            <a:ext cx="232107" cy="2343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1" name="橢圓 320"/>
          <p:cNvSpPr/>
          <p:nvPr/>
        </p:nvSpPr>
        <p:spPr>
          <a:xfrm>
            <a:off x="9729137" y="4906367"/>
            <a:ext cx="232107" cy="2343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22" name="直線單箭頭接點 321"/>
          <p:cNvCxnSpPr>
            <a:stCxn id="292" idx="6"/>
            <a:endCxn id="319" idx="2"/>
          </p:cNvCxnSpPr>
          <p:nvPr/>
        </p:nvCxnSpPr>
        <p:spPr>
          <a:xfrm flipV="1">
            <a:off x="9281529" y="4381819"/>
            <a:ext cx="447610" cy="67021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0" name="文字方塊 329"/>
          <p:cNvSpPr txBox="1"/>
          <p:nvPr/>
        </p:nvSpPr>
        <p:spPr>
          <a:xfrm>
            <a:off x="8994172" y="5535539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smtClean="0"/>
              <a:t>13</a:t>
            </a:r>
            <a:endParaRPr lang="zh-TW" altLang="en-US" sz="1100" dirty="0"/>
          </a:p>
        </p:txBody>
      </p:sp>
      <p:sp>
        <p:nvSpPr>
          <p:cNvPr id="331" name="文字方塊 330"/>
          <p:cNvSpPr txBox="1"/>
          <p:nvPr/>
        </p:nvSpPr>
        <p:spPr>
          <a:xfrm>
            <a:off x="8994172" y="5244534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smtClean="0"/>
              <a:t>13</a:t>
            </a:r>
            <a:endParaRPr lang="zh-TW" altLang="en-US" sz="1100" dirty="0"/>
          </a:p>
        </p:txBody>
      </p:sp>
      <p:cxnSp>
        <p:nvCxnSpPr>
          <p:cNvPr id="335" name="直線單箭頭接點 334"/>
          <p:cNvCxnSpPr>
            <a:stCxn id="296" idx="6"/>
            <a:endCxn id="320" idx="2"/>
          </p:cNvCxnSpPr>
          <p:nvPr/>
        </p:nvCxnSpPr>
        <p:spPr>
          <a:xfrm flipV="1">
            <a:off x="9281528" y="4704666"/>
            <a:ext cx="447610" cy="66019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6" name="直線單箭頭接點 335"/>
          <p:cNvCxnSpPr>
            <a:stCxn id="294" idx="6"/>
            <a:endCxn id="321" idx="2"/>
          </p:cNvCxnSpPr>
          <p:nvPr/>
        </p:nvCxnSpPr>
        <p:spPr>
          <a:xfrm flipV="1">
            <a:off x="9281528" y="5023539"/>
            <a:ext cx="447609" cy="65037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1" name="直線單箭頭接點 340"/>
          <p:cNvCxnSpPr>
            <a:stCxn id="292" idx="6"/>
            <a:endCxn id="320" idx="2"/>
          </p:cNvCxnSpPr>
          <p:nvPr/>
        </p:nvCxnSpPr>
        <p:spPr>
          <a:xfrm flipV="1">
            <a:off x="9281529" y="4704666"/>
            <a:ext cx="447609" cy="34736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5" name="直線單箭頭接點 344"/>
          <p:cNvCxnSpPr>
            <a:stCxn id="296" idx="6"/>
            <a:endCxn id="319" idx="2"/>
          </p:cNvCxnSpPr>
          <p:nvPr/>
        </p:nvCxnSpPr>
        <p:spPr>
          <a:xfrm flipV="1">
            <a:off x="9281528" y="4381819"/>
            <a:ext cx="447611" cy="98304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9" name="直線單箭頭接點 348"/>
          <p:cNvCxnSpPr>
            <a:stCxn id="296" idx="6"/>
            <a:endCxn id="321" idx="2"/>
          </p:cNvCxnSpPr>
          <p:nvPr/>
        </p:nvCxnSpPr>
        <p:spPr>
          <a:xfrm flipV="1">
            <a:off x="9281528" y="5023539"/>
            <a:ext cx="447609" cy="34132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2" name="直線單箭頭接點 351"/>
          <p:cNvCxnSpPr>
            <a:stCxn id="292" idx="6"/>
            <a:endCxn id="321" idx="2"/>
          </p:cNvCxnSpPr>
          <p:nvPr/>
        </p:nvCxnSpPr>
        <p:spPr>
          <a:xfrm flipV="1">
            <a:off x="9281529" y="5023539"/>
            <a:ext cx="447608" cy="2849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7" name="直線單箭頭接點 356"/>
          <p:cNvCxnSpPr>
            <a:stCxn id="294" idx="6"/>
            <a:endCxn id="320" idx="2"/>
          </p:cNvCxnSpPr>
          <p:nvPr/>
        </p:nvCxnSpPr>
        <p:spPr>
          <a:xfrm flipV="1">
            <a:off x="9281528" y="4704666"/>
            <a:ext cx="447610" cy="96924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8" name="直線單箭頭接點 357"/>
          <p:cNvCxnSpPr>
            <a:stCxn id="294" idx="6"/>
            <a:endCxn id="319" idx="2"/>
          </p:cNvCxnSpPr>
          <p:nvPr/>
        </p:nvCxnSpPr>
        <p:spPr>
          <a:xfrm flipV="1">
            <a:off x="9281528" y="4381819"/>
            <a:ext cx="447611" cy="129209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2" name="直線單箭頭接點 361"/>
          <p:cNvCxnSpPr>
            <a:stCxn id="319" idx="6"/>
            <a:endCxn id="595" idx="2"/>
          </p:cNvCxnSpPr>
          <p:nvPr/>
        </p:nvCxnSpPr>
        <p:spPr>
          <a:xfrm flipV="1">
            <a:off x="9961246" y="4136123"/>
            <a:ext cx="515742" cy="24569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5" name="直線單箭頭接點 374"/>
          <p:cNvCxnSpPr>
            <a:stCxn id="320" idx="6"/>
            <a:endCxn id="595" idx="2"/>
          </p:cNvCxnSpPr>
          <p:nvPr/>
        </p:nvCxnSpPr>
        <p:spPr>
          <a:xfrm flipV="1">
            <a:off x="9961245" y="4136123"/>
            <a:ext cx="515743" cy="56854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9" name="直線單箭頭接點 378"/>
          <p:cNvCxnSpPr>
            <a:stCxn id="321" idx="6"/>
            <a:endCxn id="595" idx="2"/>
          </p:cNvCxnSpPr>
          <p:nvPr/>
        </p:nvCxnSpPr>
        <p:spPr>
          <a:xfrm flipV="1">
            <a:off x="9961244" y="4136123"/>
            <a:ext cx="515744" cy="88741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1" name="直線單箭頭接點 380"/>
          <p:cNvCxnSpPr>
            <a:stCxn id="319" idx="6"/>
            <a:endCxn id="594" idx="2"/>
          </p:cNvCxnSpPr>
          <p:nvPr/>
        </p:nvCxnSpPr>
        <p:spPr>
          <a:xfrm flipV="1">
            <a:off x="9961246" y="3813276"/>
            <a:ext cx="515743" cy="56854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4" name="直線單箭頭接點 383"/>
          <p:cNvCxnSpPr>
            <a:stCxn id="320" idx="6"/>
            <a:endCxn id="594" idx="2"/>
          </p:cNvCxnSpPr>
          <p:nvPr/>
        </p:nvCxnSpPr>
        <p:spPr>
          <a:xfrm flipV="1">
            <a:off x="9961245" y="3813276"/>
            <a:ext cx="515744" cy="89139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1" name="直線單箭頭接點 390"/>
          <p:cNvCxnSpPr>
            <a:stCxn id="591" idx="6"/>
            <a:endCxn id="595" idx="2"/>
          </p:cNvCxnSpPr>
          <p:nvPr/>
        </p:nvCxnSpPr>
        <p:spPr>
          <a:xfrm>
            <a:off x="9963009" y="3420851"/>
            <a:ext cx="513979" cy="71527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2" name="直線單箭頭接點 391"/>
          <p:cNvCxnSpPr>
            <a:stCxn id="321" idx="6"/>
            <a:endCxn id="594" idx="2"/>
          </p:cNvCxnSpPr>
          <p:nvPr/>
        </p:nvCxnSpPr>
        <p:spPr>
          <a:xfrm flipV="1">
            <a:off x="9961244" y="3813276"/>
            <a:ext cx="515745" cy="121026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6" name="直線單箭頭接點 395"/>
          <p:cNvCxnSpPr>
            <a:stCxn id="572" idx="6"/>
            <a:endCxn id="319" idx="2"/>
          </p:cNvCxnSpPr>
          <p:nvPr/>
        </p:nvCxnSpPr>
        <p:spPr>
          <a:xfrm>
            <a:off x="9286938" y="2135232"/>
            <a:ext cx="442201" cy="224658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9" name="直線單箭頭接點 398"/>
          <p:cNvCxnSpPr>
            <a:stCxn id="572" idx="6"/>
            <a:endCxn id="320" idx="2"/>
          </p:cNvCxnSpPr>
          <p:nvPr/>
        </p:nvCxnSpPr>
        <p:spPr>
          <a:xfrm>
            <a:off x="9286938" y="2135232"/>
            <a:ext cx="442200" cy="256943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4" name="直線單箭頭接點 403"/>
          <p:cNvCxnSpPr>
            <a:stCxn id="572" idx="6"/>
            <a:endCxn id="321" idx="2"/>
          </p:cNvCxnSpPr>
          <p:nvPr/>
        </p:nvCxnSpPr>
        <p:spPr>
          <a:xfrm>
            <a:off x="9286938" y="2135232"/>
            <a:ext cx="442199" cy="288830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8" name="直線單箭頭接點 407"/>
          <p:cNvCxnSpPr>
            <a:stCxn id="575" idx="6"/>
            <a:endCxn id="319" idx="2"/>
          </p:cNvCxnSpPr>
          <p:nvPr/>
        </p:nvCxnSpPr>
        <p:spPr>
          <a:xfrm>
            <a:off x="9286937" y="2465237"/>
            <a:ext cx="442202" cy="191658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9" name="直線單箭頭接點 408"/>
          <p:cNvCxnSpPr>
            <a:stCxn id="575" idx="6"/>
            <a:endCxn id="320" idx="2"/>
          </p:cNvCxnSpPr>
          <p:nvPr/>
        </p:nvCxnSpPr>
        <p:spPr>
          <a:xfrm>
            <a:off x="9286937" y="2465237"/>
            <a:ext cx="442201" cy="223942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1" name="直線單箭頭接點 410"/>
          <p:cNvCxnSpPr>
            <a:stCxn id="575" idx="6"/>
            <a:endCxn id="321" idx="2"/>
          </p:cNvCxnSpPr>
          <p:nvPr/>
        </p:nvCxnSpPr>
        <p:spPr>
          <a:xfrm>
            <a:off x="9286937" y="2465237"/>
            <a:ext cx="442200" cy="255830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5" name="直線單箭頭接點 414"/>
          <p:cNvCxnSpPr>
            <a:stCxn id="576" idx="6"/>
            <a:endCxn id="319" idx="2"/>
          </p:cNvCxnSpPr>
          <p:nvPr/>
        </p:nvCxnSpPr>
        <p:spPr>
          <a:xfrm>
            <a:off x="9286936" y="2787434"/>
            <a:ext cx="442203" cy="159438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7" name="直線單箭頭接點 416"/>
          <p:cNvCxnSpPr>
            <a:stCxn id="576" idx="6"/>
            <a:endCxn id="320" idx="2"/>
          </p:cNvCxnSpPr>
          <p:nvPr/>
        </p:nvCxnSpPr>
        <p:spPr>
          <a:xfrm>
            <a:off x="9286936" y="2787434"/>
            <a:ext cx="442202" cy="191723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1" name="直線單箭頭接點 420"/>
          <p:cNvCxnSpPr>
            <a:stCxn id="576" idx="6"/>
            <a:endCxn id="321" idx="2"/>
          </p:cNvCxnSpPr>
          <p:nvPr/>
        </p:nvCxnSpPr>
        <p:spPr>
          <a:xfrm>
            <a:off x="9286936" y="2787434"/>
            <a:ext cx="442201" cy="223610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3" name="直線單箭頭接點 422"/>
          <p:cNvCxnSpPr>
            <a:stCxn id="577" idx="6"/>
            <a:endCxn id="321" idx="2"/>
          </p:cNvCxnSpPr>
          <p:nvPr/>
        </p:nvCxnSpPr>
        <p:spPr>
          <a:xfrm>
            <a:off x="9286936" y="3113491"/>
            <a:ext cx="442201" cy="191004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6" name="直線單箭頭接點 425"/>
          <p:cNvCxnSpPr>
            <a:stCxn id="577" idx="6"/>
            <a:endCxn id="320" idx="2"/>
          </p:cNvCxnSpPr>
          <p:nvPr/>
        </p:nvCxnSpPr>
        <p:spPr>
          <a:xfrm>
            <a:off x="9286936" y="3113491"/>
            <a:ext cx="442202" cy="159117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9" name="直線單箭頭接點 428"/>
          <p:cNvCxnSpPr>
            <a:stCxn id="577" idx="7"/>
            <a:endCxn id="319" idx="2"/>
          </p:cNvCxnSpPr>
          <p:nvPr/>
        </p:nvCxnSpPr>
        <p:spPr>
          <a:xfrm>
            <a:off x="9252945" y="3030638"/>
            <a:ext cx="476194" cy="135118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2" name="直線單箭頭接點 441"/>
          <p:cNvCxnSpPr>
            <a:stCxn id="578" idx="6"/>
            <a:endCxn id="319" idx="3"/>
          </p:cNvCxnSpPr>
          <p:nvPr/>
        </p:nvCxnSpPr>
        <p:spPr>
          <a:xfrm>
            <a:off x="9286936" y="3433054"/>
            <a:ext cx="476194" cy="103161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5" name="直線單箭頭接點 444"/>
          <p:cNvCxnSpPr>
            <a:stCxn id="578" idx="6"/>
            <a:endCxn id="320" idx="2"/>
          </p:cNvCxnSpPr>
          <p:nvPr/>
        </p:nvCxnSpPr>
        <p:spPr>
          <a:xfrm>
            <a:off x="9286936" y="3433054"/>
            <a:ext cx="442202" cy="127161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3" name="直線單箭頭接點 582"/>
          <p:cNvCxnSpPr>
            <a:stCxn id="578" idx="6"/>
            <a:endCxn id="321" idx="2"/>
          </p:cNvCxnSpPr>
          <p:nvPr/>
        </p:nvCxnSpPr>
        <p:spPr>
          <a:xfrm>
            <a:off x="9286936" y="3433054"/>
            <a:ext cx="442201" cy="159048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4" name="直線單箭頭接點 583"/>
          <p:cNvCxnSpPr>
            <a:stCxn id="579" idx="6"/>
            <a:endCxn id="321" idx="2"/>
          </p:cNvCxnSpPr>
          <p:nvPr/>
        </p:nvCxnSpPr>
        <p:spPr>
          <a:xfrm>
            <a:off x="9286935" y="3755901"/>
            <a:ext cx="442202" cy="126763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5" name="直線單箭頭接點 584"/>
          <p:cNvCxnSpPr>
            <a:stCxn id="579" idx="6"/>
            <a:endCxn id="320" idx="2"/>
          </p:cNvCxnSpPr>
          <p:nvPr/>
        </p:nvCxnSpPr>
        <p:spPr>
          <a:xfrm>
            <a:off x="9286935" y="3755901"/>
            <a:ext cx="442203" cy="94876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6" name="直線單箭頭接點 585"/>
          <p:cNvCxnSpPr>
            <a:stCxn id="579" idx="6"/>
            <a:endCxn id="319" idx="2"/>
          </p:cNvCxnSpPr>
          <p:nvPr/>
        </p:nvCxnSpPr>
        <p:spPr>
          <a:xfrm>
            <a:off x="9286935" y="3755901"/>
            <a:ext cx="442204" cy="62591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7" name="直線單箭頭接點 586"/>
          <p:cNvCxnSpPr>
            <a:stCxn id="580" idx="6"/>
            <a:endCxn id="319" idx="2"/>
          </p:cNvCxnSpPr>
          <p:nvPr/>
        </p:nvCxnSpPr>
        <p:spPr>
          <a:xfrm>
            <a:off x="9286934" y="4074774"/>
            <a:ext cx="442205" cy="30704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8" name="直線單箭頭接點 587"/>
          <p:cNvCxnSpPr>
            <a:stCxn id="582" idx="6"/>
            <a:endCxn id="319" idx="2"/>
          </p:cNvCxnSpPr>
          <p:nvPr/>
        </p:nvCxnSpPr>
        <p:spPr>
          <a:xfrm flipV="1">
            <a:off x="9286933" y="4381819"/>
            <a:ext cx="442206" cy="578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7" name="直線單箭頭接點 596"/>
          <p:cNvCxnSpPr>
            <a:stCxn id="581" idx="6"/>
            <a:endCxn id="319" idx="2"/>
          </p:cNvCxnSpPr>
          <p:nvPr/>
        </p:nvCxnSpPr>
        <p:spPr>
          <a:xfrm flipV="1">
            <a:off x="9286933" y="4381819"/>
            <a:ext cx="442206" cy="31483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8" name="直線單箭頭接點 597"/>
          <p:cNvCxnSpPr>
            <a:stCxn id="292" idx="6"/>
            <a:endCxn id="589" idx="2"/>
          </p:cNvCxnSpPr>
          <p:nvPr/>
        </p:nvCxnSpPr>
        <p:spPr>
          <a:xfrm flipV="1">
            <a:off x="9281529" y="2775231"/>
            <a:ext cx="449373" cy="227680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0" name="直線單箭頭接點 599"/>
          <p:cNvCxnSpPr>
            <a:stCxn id="292" idx="6"/>
            <a:endCxn id="590" idx="2"/>
          </p:cNvCxnSpPr>
          <p:nvPr/>
        </p:nvCxnSpPr>
        <p:spPr>
          <a:xfrm flipV="1">
            <a:off x="9281529" y="3101288"/>
            <a:ext cx="449373" cy="195074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1" name="直線單箭頭接點 600"/>
          <p:cNvCxnSpPr>
            <a:stCxn id="292" idx="6"/>
            <a:endCxn id="592" idx="2"/>
          </p:cNvCxnSpPr>
          <p:nvPr/>
        </p:nvCxnSpPr>
        <p:spPr>
          <a:xfrm flipV="1">
            <a:off x="9281529" y="3743698"/>
            <a:ext cx="449372" cy="130833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3" name="直線單箭頭接點 602"/>
          <p:cNvCxnSpPr>
            <a:stCxn id="292" idx="6"/>
            <a:endCxn id="593" idx="2"/>
          </p:cNvCxnSpPr>
          <p:nvPr/>
        </p:nvCxnSpPr>
        <p:spPr>
          <a:xfrm flipV="1">
            <a:off x="9281529" y="4062571"/>
            <a:ext cx="449371" cy="98946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4" name="直線單箭頭接點 603"/>
          <p:cNvCxnSpPr>
            <a:stCxn id="296" idx="6"/>
            <a:endCxn id="593" idx="2"/>
          </p:cNvCxnSpPr>
          <p:nvPr/>
        </p:nvCxnSpPr>
        <p:spPr>
          <a:xfrm flipV="1">
            <a:off x="9281528" y="4062571"/>
            <a:ext cx="449372" cy="130229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6" name="直線單箭頭接點 605"/>
          <p:cNvCxnSpPr>
            <a:stCxn id="296" idx="6"/>
            <a:endCxn id="592" idx="2"/>
          </p:cNvCxnSpPr>
          <p:nvPr/>
        </p:nvCxnSpPr>
        <p:spPr>
          <a:xfrm flipV="1">
            <a:off x="9281528" y="3743698"/>
            <a:ext cx="449373" cy="162116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7" name="直線單箭頭接點 606"/>
          <p:cNvCxnSpPr>
            <a:stCxn id="296" idx="6"/>
            <a:endCxn id="591" idx="2"/>
          </p:cNvCxnSpPr>
          <p:nvPr/>
        </p:nvCxnSpPr>
        <p:spPr>
          <a:xfrm flipV="1">
            <a:off x="9281528" y="3420851"/>
            <a:ext cx="449374" cy="194401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9" name="直線單箭頭接點 608"/>
          <p:cNvCxnSpPr>
            <a:stCxn id="296" idx="6"/>
            <a:endCxn id="590" idx="2"/>
          </p:cNvCxnSpPr>
          <p:nvPr/>
        </p:nvCxnSpPr>
        <p:spPr>
          <a:xfrm flipV="1">
            <a:off x="9281528" y="3101288"/>
            <a:ext cx="449374" cy="226357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0" name="直線單箭頭接點 609"/>
          <p:cNvCxnSpPr>
            <a:stCxn id="296" idx="6"/>
            <a:endCxn id="589" idx="2"/>
          </p:cNvCxnSpPr>
          <p:nvPr/>
        </p:nvCxnSpPr>
        <p:spPr>
          <a:xfrm flipV="1">
            <a:off x="9281528" y="2775231"/>
            <a:ext cx="449374" cy="258963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2" name="直線單箭頭接點 611"/>
          <p:cNvCxnSpPr>
            <a:stCxn id="294" idx="6"/>
            <a:endCxn id="589" idx="2"/>
          </p:cNvCxnSpPr>
          <p:nvPr/>
        </p:nvCxnSpPr>
        <p:spPr>
          <a:xfrm flipV="1">
            <a:off x="9281528" y="2775231"/>
            <a:ext cx="449374" cy="289867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3" name="直線單箭頭接點 612"/>
          <p:cNvCxnSpPr>
            <a:stCxn id="294" idx="6"/>
            <a:endCxn id="590" idx="2"/>
          </p:cNvCxnSpPr>
          <p:nvPr/>
        </p:nvCxnSpPr>
        <p:spPr>
          <a:xfrm flipV="1">
            <a:off x="9281528" y="3101288"/>
            <a:ext cx="449374" cy="257262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5" name="直線單箭頭接點 614"/>
          <p:cNvCxnSpPr>
            <a:stCxn id="294" idx="6"/>
            <a:endCxn id="591" idx="2"/>
          </p:cNvCxnSpPr>
          <p:nvPr/>
        </p:nvCxnSpPr>
        <p:spPr>
          <a:xfrm flipV="1">
            <a:off x="9281528" y="3420851"/>
            <a:ext cx="449374" cy="225305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6" name="直線單箭頭接點 615"/>
          <p:cNvCxnSpPr>
            <a:stCxn id="294" idx="6"/>
            <a:endCxn id="592" idx="2"/>
          </p:cNvCxnSpPr>
          <p:nvPr/>
        </p:nvCxnSpPr>
        <p:spPr>
          <a:xfrm flipV="1">
            <a:off x="9281528" y="3743698"/>
            <a:ext cx="449373" cy="193021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8" name="直線單箭頭接點 617"/>
          <p:cNvCxnSpPr>
            <a:stCxn id="294" idx="6"/>
            <a:endCxn id="593" idx="2"/>
          </p:cNvCxnSpPr>
          <p:nvPr/>
        </p:nvCxnSpPr>
        <p:spPr>
          <a:xfrm flipV="1">
            <a:off x="9281528" y="4062571"/>
            <a:ext cx="449372" cy="161133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5" name="文字方塊 624"/>
          <p:cNvSpPr txBox="1"/>
          <p:nvPr/>
        </p:nvSpPr>
        <p:spPr>
          <a:xfrm>
            <a:off x="7225049" y="2185234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sum</a:t>
            </a:r>
            <a:endParaRPr lang="zh-TW" altLang="en-US" sz="1400" dirty="0"/>
          </a:p>
        </p:txBody>
      </p:sp>
      <p:sp>
        <p:nvSpPr>
          <p:cNvPr id="627" name="文字方塊 626"/>
          <p:cNvSpPr txBox="1"/>
          <p:nvPr/>
        </p:nvSpPr>
        <p:spPr>
          <a:xfrm>
            <a:off x="7172149" y="2403392"/>
            <a:ext cx="5982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mean</a:t>
            </a:r>
            <a:endParaRPr lang="zh-TW" altLang="en-US" sz="1400" dirty="0"/>
          </a:p>
        </p:txBody>
      </p:sp>
      <p:sp>
        <p:nvSpPr>
          <p:cNvPr id="628" name="文字方塊 627"/>
          <p:cNvSpPr txBox="1"/>
          <p:nvPr/>
        </p:nvSpPr>
        <p:spPr>
          <a:xfrm>
            <a:off x="7229000" y="1937179"/>
            <a:ext cx="4907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max</a:t>
            </a:r>
            <a:endParaRPr lang="zh-TW" altLang="en-US" sz="1400" dirty="0"/>
          </a:p>
        </p:txBody>
      </p:sp>
      <p:sp>
        <p:nvSpPr>
          <p:cNvPr id="634" name="文字方塊 633"/>
          <p:cNvSpPr txBox="1"/>
          <p:nvPr/>
        </p:nvSpPr>
        <p:spPr>
          <a:xfrm>
            <a:off x="7316566" y="4210709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sum</a:t>
            </a:r>
            <a:endParaRPr lang="zh-TW" altLang="en-US" sz="1400" dirty="0"/>
          </a:p>
        </p:txBody>
      </p:sp>
      <p:sp>
        <p:nvSpPr>
          <p:cNvPr id="636" name="文字方塊 635"/>
          <p:cNvSpPr txBox="1"/>
          <p:nvPr/>
        </p:nvSpPr>
        <p:spPr>
          <a:xfrm>
            <a:off x="7263666" y="4428867"/>
            <a:ext cx="5982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mean</a:t>
            </a:r>
            <a:endParaRPr lang="zh-TW" altLang="en-US" sz="1400" dirty="0"/>
          </a:p>
        </p:txBody>
      </p:sp>
      <p:sp>
        <p:nvSpPr>
          <p:cNvPr id="637" name="文字方塊 636"/>
          <p:cNvSpPr txBox="1"/>
          <p:nvPr/>
        </p:nvSpPr>
        <p:spPr>
          <a:xfrm>
            <a:off x="7320517" y="3962654"/>
            <a:ext cx="4907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max</a:t>
            </a:r>
            <a:endParaRPr lang="zh-TW" altLang="en-US" sz="1400" dirty="0"/>
          </a:p>
        </p:txBody>
      </p:sp>
      <p:sp>
        <p:nvSpPr>
          <p:cNvPr id="639" name="文字方塊 638"/>
          <p:cNvSpPr txBox="1"/>
          <p:nvPr/>
        </p:nvSpPr>
        <p:spPr>
          <a:xfrm>
            <a:off x="7584572" y="5281253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sum</a:t>
            </a:r>
            <a:endParaRPr lang="zh-TW" altLang="en-US" sz="1400" dirty="0"/>
          </a:p>
        </p:txBody>
      </p:sp>
      <p:sp>
        <p:nvSpPr>
          <p:cNvPr id="640" name="文字方塊 639"/>
          <p:cNvSpPr txBox="1"/>
          <p:nvPr/>
        </p:nvSpPr>
        <p:spPr>
          <a:xfrm>
            <a:off x="7531672" y="5499411"/>
            <a:ext cx="5982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mean</a:t>
            </a:r>
            <a:endParaRPr lang="zh-TW" altLang="en-US" sz="1400" dirty="0"/>
          </a:p>
        </p:txBody>
      </p:sp>
      <p:sp>
        <p:nvSpPr>
          <p:cNvPr id="642" name="文字方塊 641"/>
          <p:cNvSpPr txBox="1"/>
          <p:nvPr/>
        </p:nvSpPr>
        <p:spPr>
          <a:xfrm>
            <a:off x="7588523" y="5033198"/>
            <a:ext cx="4907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max</a:t>
            </a:r>
            <a:endParaRPr lang="zh-TW" altLang="en-US" sz="1400" dirty="0"/>
          </a:p>
        </p:txBody>
      </p:sp>
      <p:sp>
        <p:nvSpPr>
          <p:cNvPr id="265" name="文字方塊 264"/>
          <p:cNvSpPr txBox="1"/>
          <p:nvPr/>
        </p:nvSpPr>
        <p:spPr>
          <a:xfrm>
            <a:off x="41018" y="29323"/>
            <a:ext cx="25101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5400" dirty="0" smtClean="0">
                <a:solidFill>
                  <a:schemeClr val="bg1">
                    <a:lumMod val="65000"/>
                  </a:schemeClr>
                </a:solidFill>
              </a:rPr>
              <a:t>G-U-Net</a:t>
            </a:r>
            <a:endParaRPr lang="zh-TW" altLang="en-US" sz="5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8763497" y="6167253"/>
            <a:ext cx="19992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u="sng" dirty="0">
                <a:solidFill>
                  <a:srgbClr val="6C757D"/>
                </a:solidFill>
                <a:latin typeface="Roboto"/>
              </a:rPr>
              <a:t>73.25% (</a:t>
            </a:r>
            <a:r>
              <a:rPr lang="en-US" altLang="zh-TW" u="sng" dirty="0" err="1">
                <a:solidFill>
                  <a:srgbClr val="6C757D"/>
                </a:solidFill>
                <a:latin typeface="Roboto"/>
              </a:rPr>
              <a:t>std</a:t>
            </a:r>
            <a:r>
              <a:rPr lang="en-US" altLang="zh-TW" u="sng" dirty="0">
                <a:solidFill>
                  <a:srgbClr val="6C757D"/>
                </a:solidFill>
                <a:latin typeface="Roboto"/>
              </a:rPr>
              <a:t>=3.99%)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59965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圓角矩形 64"/>
          <p:cNvSpPr/>
          <p:nvPr/>
        </p:nvSpPr>
        <p:spPr>
          <a:xfrm>
            <a:off x="985168" y="1869488"/>
            <a:ext cx="696612" cy="68860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26" name="直線單箭頭接點 525"/>
          <p:cNvCxnSpPr>
            <a:stCxn id="65" idx="3"/>
            <a:endCxn id="277" idx="1"/>
          </p:cNvCxnSpPr>
          <p:nvPr/>
        </p:nvCxnSpPr>
        <p:spPr>
          <a:xfrm>
            <a:off x="1681780" y="2213790"/>
            <a:ext cx="203336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2" name="橢圓 571"/>
          <p:cNvSpPr/>
          <p:nvPr/>
        </p:nvSpPr>
        <p:spPr>
          <a:xfrm>
            <a:off x="9825804" y="2473354"/>
            <a:ext cx="232107" cy="234343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5" name="橢圓 574"/>
          <p:cNvSpPr/>
          <p:nvPr/>
        </p:nvSpPr>
        <p:spPr>
          <a:xfrm>
            <a:off x="9825803" y="2803359"/>
            <a:ext cx="232107" cy="234343"/>
          </a:xfrm>
          <a:prstGeom prst="ellipse">
            <a:avLst/>
          </a:prstGeom>
          <a:solidFill>
            <a:srgbClr val="C00000">
              <a:alpha val="6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6" name="橢圓 575"/>
          <p:cNvSpPr/>
          <p:nvPr/>
        </p:nvSpPr>
        <p:spPr>
          <a:xfrm>
            <a:off x="9825802" y="3125556"/>
            <a:ext cx="232107" cy="234343"/>
          </a:xfrm>
          <a:prstGeom prst="ellipse">
            <a:avLst/>
          </a:prstGeom>
          <a:solidFill>
            <a:srgbClr val="C00000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7" name="橢圓 576"/>
          <p:cNvSpPr/>
          <p:nvPr/>
        </p:nvSpPr>
        <p:spPr>
          <a:xfrm>
            <a:off x="9825802" y="3451613"/>
            <a:ext cx="232107" cy="234343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8" name="橢圓 577"/>
          <p:cNvSpPr/>
          <p:nvPr/>
        </p:nvSpPr>
        <p:spPr>
          <a:xfrm>
            <a:off x="9825802" y="3771176"/>
            <a:ext cx="232107" cy="234343"/>
          </a:xfrm>
          <a:prstGeom prst="ellipse">
            <a:avLst/>
          </a:prstGeom>
          <a:solidFill>
            <a:srgbClr val="70AD47">
              <a:alpha val="6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9" name="橢圓 578"/>
          <p:cNvSpPr/>
          <p:nvPr/>
        </p:nvSpPr>
        <p:spPr>
          <a:xfrm>
            <a:off x="9825801" y="4094023"/>
            <a:ext cx="232107" cy="234343"/>
          </a:xfrm>
          <a:prstGeom prst="ellipse">
            <a:avLst/>
          </a:prstGeom>
          <a:solidFill>
            <a:srgbClr val="70AD47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0" name="橢圓 579"/>
          <p:cNvSpPr/>
          <p:nvPr/>
        </p:nvSpPr>
        <p:spPr>
          <a:xfrm>
            <a:off x="9825800" y="4412896"/>
            <a:ext cx="232107" cy="234343"/>
          </a:xfrm>
          <a:prstGeom prst="ellipse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1" name="橢圓 580"/>
          <p:cNvSpPr/>
          <p:nvPr/>
        </p:nvSpPr>
        <p:spPr>
          <a:xfrm>
            <a:off x="9825799" y="5034772"/>
            <a:ext cx="232107" cy="234343"/>
          </a:xfrm>
          <a:prstGeom prst="ellipse">
            <a:avLst/>
          </a:prstGeom>
          <a:solidFill>
            <a:srgbClr val="4472C4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2" name="橢圓 581"/>
          <p:cNvSpPr/>
          <p:nvPr/>
        </p:nvSpPr>
        <p:spPr>
          <a:xfrm>
            <a:off x="9825799" y="4725725"/>
            <a:ext cx="232107" cy="234343"/>
          </a:xfrm>
          <a:prstGeom prst="ellipse">
            <a:avLst/>
          </a:prstGeom>
          <a:solidFill>
            <a:srgbClr val="4472C4">
              <a:alpha val="6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9" name="橢圓 588"/>
          <p:cNvSpPr/>
          <p:nvPr/>
        </p:nvSpPr>
        <p:spPr>
          <a:xfrm>
            <a:off x="10501875" y="3113353"/>
            <a:ext cx="232107" cy="2343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0" name="橢圓 589"/>
          <p:cNvSpPr/>
          <p:nvPr/>
        </p:nvSpPr>
        <p:spPr>
          <a:xfrm>
            <a:off x="10501875" y="3439410"/>
            <a:ext cx="232107" cy="2343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1" name="橢圓 590"/>
          <p:cNvSpPr/>
          <p:nvPr/>
        </p:nvSpPr>
        <p:spPr>
          <a:xfrm>
            <a:off x="10501875" y="3758973"/>
            <a:ext cx="232107" cy="2343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2" name="橢圓 591"/>
          <p:cNvSpPr/>
          <p:nvPr/>
        </p:nvSpPr>
        <p:spPr>
          <a:xfrm>
            <a:off x="10501874" y="4081820"/>
            <a:ext cx="232107" cy="2343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3" name="橢圓 592"/>
          <p:cNvSpPr/>
          <p:nvPr/>
        </p:nvSpPr>
        <p:spPr>
          <a:xfrm>
            <a:off x="10501873" y="4400693"/>
            <a:ext cx="232107" cy="2343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4" name="橢圓 593"/>
          <p:cNvSpPr/>
          <p:nvPr/>
        </p:nvSpPr>
        <p:spPr>
          <a:xfrm>
            <a:off x="11247962" y="4151398"/>
            <a:ext cx="232107" cy="2343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5" name="橢圓 594"/>
          <p:cNvSpPr/>
          <p:nvPr/>
        </p:nvSpPr>
        <p:spPr>
          <a:xfrm>
            <a:off x="11247961" y="4474245"/>
            <a:ext cx="232107" cy="2343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96" name="直線單箭頭接點 595"/>
          <p:cNvCxnSpPr>
            <a:stCxn id="572" idx="6"/>
            <a:endCxn id="589" idx="2"/>
          </p:cNvCxnSpPr>
          <p:nvPr/>
        </p:nvCxnSpPr>
        <p:spPr>
          <a:xfrm>
            <a:off x="10057911" y="2590526"/>
            <a:ext cx="443964" cy="63999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9" name="直線單箭頭接點 598"/>
          <p:cNvCxnSpPr>
            <a:stCxn id="575" idx="6"/>
            <a:endCxn id="589" idx="2"/>
          </p:cNvCxnSpPr>
          <p:nvPr/>
        </p:nvCxnSpPr>
        <p:spPr>
          <a:xfrm>
            <a:off x="10057910" y="2920531"/>
            <a:ext cx="443965" cy="30999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2" name="直線單箭頭接點 601"/>
          <p:cNvCxnSpPr>
            <a:stCxn id="576" idx="6"/>
            <a:endCxn id="589" idx="2"/>
          </p:cNvCxnSpPr>
          <p:nvPr/>
        </p:nvCxnSpPr>
        <p:spPr>
          <a:xfrm flipV="1">
            <a:off x="10057909" y="3230525"/>
            <a:ext cx="443966" cy="1220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5" name="直線單箭頭接點 604"/>
          <p:cNvCxnSpPr>
            <a:stCxn id="577" idx="6"/>
            <a:endCxn id="589" idx="2"/>
          </p:cNvCxnSpPr>
          <p:nvPr/>
        </p:nvCxnSpPr>
        <p:spPr>
          <a:xfrm flipV="1">
            <a:off x="10057909" y="3230525"/>
            <a:ext cx="443966" cy="33826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8" name="直線單箭頭接點 607"/>
          <p:cNvCxnSpPr>
            <a:stCxn id="578" idx="6"/>
            <a:endCxn id="589" idx="2"/>
          </p:cNvCxnSpPr>
          <p:nvPr/>
        </p:nvCxnSpPr>
        <p:spPr>
          <a:xfrm flipV="1">
            <a:off x="10057909" y="3230525"/>
            <a:ext cx="443966" cy="65782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1" name="直線單箭頭接點 610"/>
          <p:cNvCxnSpPr>
            <a:stCxn id="579" idx="6"/>
            <a:endCxn id="589" idx="2"/>
          </p:cNvCxnSpPr>
          <p:nvPr/>
        </p:nvCxnSpPr>
        <p:spPr>
          <a:xfrm flipV="1">
            <a:off x="10057908" y="3230525"/>
            <a:ext cx="443967" cy="98067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4" name="直線單箭頭接點 613"/>
          <p:cNvCxnSpPr>
            <a:stCxn id="580" idx="6"/>
            <a:endCxn id="589" idx="2"/>
          </p:cNvCxnSpPr>
          <p:nvPr/>
        </p:nvCxnSpPr>
        <p:spPr>
          <a:xfrm flipV="1">
            <a:off x="10057907" y="3230525"/>
            <a:ext cx="443968" cy="129954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7" name="直線單箭頭接點 616"/>
          <p:cNvCxnSpPr>
            <a:stCxn id="582" idx="6"/>
            <a:endCxn id="589" idx="2"/>
          </p:cNvCxnSpPr>
          <p:nvPr/>
        </p:nvCxnSpPr>
        <p:spPr>
          <a:xfrm flipV="1">
            <a:off x="10057906" y="3230525"/>
            <a:ext cx="443969" cy="161237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0" name="直線單箭頭接點 619"/>
          <p:cNvCxnSpPr>
            <a:stCxn id="581" idx="6"/>
            <a:endCxn id="589" idx="2"/>
          </p:cNvCxnSpPr>
          <p:nvPr/>
        </p:nvCxnSpPr>
        <p:spPr>
          <a:xfrm flipV="1">
            <a:off x="10057906" y="3230525"/>
            <a:ext cx="443969" cy="192141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3" name="直線單箭頭接點 622"/>
          <p:cNvCxnSpPr>
            <a:stCxn id="572" idx="6"/>
            <a:endCxn id="590" idx="2"/>
          </p:cNvCxnSpPr>
          <p:nvPr/>
        </p:nvCxnSpPr>
        <p:spPr>
          <a:xfrm>
            <a:off x="10057911" y="2590526"/>
            <a:ext cx="443964" cy="96605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6" name="直線單箭頭接點 625"/>
          <p:cNvCxnSpPr>
            <a:stCxn id="575" idx="6"/>
            <a:endCxn id="591" idx="2"/>
          </p:cNvCxnSpPr>
          <p:nvPr/>
        </p:nvCxnSpPr>
        <p:spPr>
          <a:xfrm>
            <a:off x="10057910" y="2920531"/>
            <a:ext cx="443965" cy="95561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9" name="直線單箭頭接點 628"/>
          <p:cNvCxnSpPr>
            <a:stCxn id="575" idx="6"/>
            <a:endCxn id="592" idx="2"/>
          </p:cNvCxnSpPr>
          <p:nvPr/>
        </p:nvCxnSpPr>
        <p:spPr>
          <a:xfrm>
            <a:off x="10057910" y="2920531"/>
            <a:ext cx="443964" cy="127846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2" name="直線單箭頭接點 631"/>
          <p:cNvCxnSpPr>
            <a:stCxn id="575" idx="6"/>
            <a:endCxn id="593" idx="2"/>
          </p:cNvCxnSpPr>
          <p:nvPr/>
        </p:nvCxnSpPr>
        <p:spPr>
          <a:xfrm>
            <a:off x="10057910" y="2920531"/>
            <a:ext cx="443963" cy="159733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5" name="直線單箭頭接點 634"/>
          <p:cNvCxnSpPr>
            <a:stCxn id="576" idx="6"/>
            <a:endCxn id="590" idx="2"/>
          </p:cNvCxnSpPr>
          <p:nvPr/>
        </p:nvCxnSpPr>
        <p:spPr>
          <a:xfrm>
            <a:off x="10057909" y="3242728"/>
            <a:ext cx="443966" cy="31385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8" name="直線單箭頭接點 637"/>
          <p:cNvCxnSpPr>
            <a:stCxn id="576" idx="6"/>
            <a:endCxn id="591" idx="2"/>
          </p:cNvCxnSpPr>
          <p:nvPr/>
        </p:nvCxnSpPr>
        <p:spPr>
          <a:xfrm>
            <a:off x="10057909" y="3242728"/>
            <a:ext cx="443966" cy="63341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1" name="直線單箭頭接點 640"/>
          <p:cNvCxnSpPr>
            <a:stCxn id="576" idx="6"/>
            <a:endCxn id="592" idx="2"/>
          </p:cNvCxnSpPr>
          <p:nvPr/>
        </p:nvCxnSpPr>
        <p:spPr>
          <a:xfrm>
            <a:off x="10057909" y="3242728"/>
            <a:ext cx="443965" cy="95626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4" name="直線單箭頭接點 643"/>
          <p:cNvCxnSpPr>
            <a:stCxn id="576" idx="6"/>
            <a:endCxn id="593" idx="2"/>
          </p:cNvCxnSpPr>
          <p:nvPr/>
        </p:nvCxnSpPr>
        <p:spPr>
          <a:xfrm>
            <a:off x="10057909" y="3242728"/>
            <a:ext cx="443964" cy="127513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7" name="直線單箭頭接點 646"/>
          <p:cNvCxnSpPr>
            <a:stCxn id="577" idx="6"/>
            <a:endCxn id="590" idx="2"/>
          </p:cNvCxnSpPr>
          <p:nvPr/>
        </p:nvCxnSpPr>
        <p:spPr>
          <a:xfrm flipV="1">
            <a:off x="10057909" y="3556582"/>
            <a:ext cx="443966" cy="1220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0" name="直線單箭頭接點 649"/>
          <p:cNvCxnSpPr>
            <a:stCxn id="577" idx="6"/>
            <a:endCxn id="591" idx="2"/>
          </p:cNvCxnSpPr>
          <p:nvPr/>
        </p:nvCxnSpPr>
        <p:spPr>
          <a:xfrm>
            <a:off x="10057909" y="3568785"/>
            <a:ext cx="443966" cy="30736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3" name="直線單箭頭接點 652"/>
          <p:cNvCxnSpPr>
            <a:stCxn id="577" idx="6"/>
            <a:endCxn id="592" idx="2"/>
          </p:cNvCxnSpPr>
          <p:nvPr/>
        </p:nvCxnSpPr>
        <p:spPr>
          <a:xfrm>
            <a:off x="10057909" y="3568785"/>
            <a:ext cx="443965" cy="63020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6" name="直線單箭頭接點 655"/>
          <p:cNvCxnSpPr>
            <a:stCxn id="577" idx="6"/>
            <a:endCxn id="593" idx="2"/>
          </p:cNvCxnSpPr>
          <p:nvPr/>
        </p:nvCxnSpPr>
        <p:spPr>
          <a:xfrm>
            <a:off x="10057909" y="3568785"/>
            <a:ext cx="443964" cy="94908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9" name="直線單箭頭接點 658"/>
          <p:cNvCxnSpPr>
            <a:stCxn id="578" idx="6"/>
            <a:endCxn id="590" idx="2"/>
          </p:cNvCxnSpPr>
          <p:nvPr/>
        </p:nvCxnSpPr>
        <p:spPr>
          <a:xfrm flipV="1">
            <a:off x="10057909" y="3556582"/>
            <a:ext cx="443966" cy="33176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2" name="直線單箭頭接點 661"/>
          <p:cNvCxnSpPr>
            <a:stCxn id="578" idx="6"/>
            <a:endCxn id="591" idx="2"/>
          </p:cNvCxnSpPr>
          <p:nvPr/>
        </p:nvCxnSpPr>
        <p:spPr>
          <a:xfrm flipV="1">
            <a:off x="10057909" y="3876145"/>
            <a:ext cx="443966" cy="1220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7" name="直線單箭頭接點 666"/>
          <p:cNvCxnSpPr>
            <a:stCxn id="578" idx="6"/>
            <a:endCxn id="592" idx="2"/>
          </p:cNvCxnSpPr>
          <p:nvPr/>
        </p:nvCxnSpPr>
        <p:spPr>
          <a:xfrm>
            <a:off x="10057909" y="3888348"/>
            <a:ext cx="443965" cy="31064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0" name="直線單箭頭接點 669"/>
          <p:cNvCxnSpPr>
            <a:stCxn id="578" idx="6"/>
            <a:endCxn id="593" idx="2"/>
          </p:cNvCxnSpPr>
          <p:nvPr/>
        </p:nvCxnSpPr>
        <p:spPr>
          <a:xfrm>
            <a:off x="10057909" y="3888348"/>
            <a:ext cx="443964" cy="62951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3" name="直線單箭頭接點 672"/>
          <p:cNvCxnSpPr>
            <a:stCxn id="579" idx="6"/>
            <a:endCxn id="593" idx="2"/>
          </p:cNvCxnSpPr>
          <p:nvPr/>
        </p:nvCxnSpPr>
        <p:spPr>
          <a:xfrm>
            <a:off x="10057908" y="4211195"/>
            <a:ext cx="443965" cy="30667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6" name="直線單箭頭接點 675"/>
          <p:cNvCxnSpPr>
            <a:stCxn id="579" idx="6"/>
            <a:endCxn id="592" idx="2"/>
          </p:cNvCxnSpPr>
          <p:nvPr/>
        </p:nvCxnSpPr>
        <p:spPr>
          <a:xfrm flipV="1">
            <a:off x="10057908" y="4198992"/>
            <a:ext cx="443966" cy="1220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9" name="直線單箭頭接點 678"/>
          <p:cNvCxnSpPr>
            <a:stCxn id="579" idx="6"/>
            <a:endCxn id="591" idx="2"/>
          </p:cNvCxnSpPr>
          <p:nvPr/>
        </p:nvCxnSpPr>
        <p:spPr>
          <a:xfrm flipV="1">
            <a:off x="10057908" y="3876145"/>
            <a:ext cx="443967" cy="33505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2" name="直線單箭頭接點 681"/>
          <p:cNvCxnSpPr>
            <a:stCxn id="579" idx="6"/>
            <a:endCxn id="590" idx="2"/>
          </p:cNvCxnSpPr>
          <p:nvPr/>
        </p:nvCxnSpPr>
        <p:spPr>
          <a:xfrm flipV="1">
            <a:off x="10057908" y="3556582"/>
            <a:ext cx="443967" cy="65461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5" name="直線單箭頭接點 684"/>
          <p:cNvCxnSpPr>
            <a:stCxn id="580" idx="6"/>
            <a:endCxn id="590" idx="2"/>
          </p:cNvCxnSpPr>
          <p:nvPr/>
        </p:nvCxnSpPr>
        <p:spPr>
          <a:xfrm flipV="1">
            <a:off x="10057907" y="3556582"/>
            <a:ext cx="443968" cy="97348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9" name="直線單箭頭接點 688"/>
          <p:cNvCxnSpPr>
            <a:stCxn id="580" idx="6"/>
            <a:endCxn id="591" idx="2"/>
          </p:cNvCxnSpPr>
          <p:nvPr/>
        </p:nvCxnSpPr>
        <p:spPr>
          <a:xfrm flipV="1">
            <a:off x="10057907" y="3876145"/>
            <a:ext cx="443968" cy="65392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2" name="直線單箭頭接點 691"/>
          <p:cNvCxnSpPr>
            <a:stCxn id="580" idx="6"/>
            <a:endCxn id="592" idx="2"/>
          </p:cNvCxnSpPr>
          <p:nvPr/>
        </p:nvCxnSpPr>
        <p:spPr>
          <a:xfrm flipV="1">
            <a:off x="10057907" y="4198992"/>
            <a:ext cx="443967" cy="33107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5" name="直線單箭頭接點 694"/>
          <p:cNvCxnSpPr>
            <a:stCxn id="580" idx="6"/>
            <a:endCxn id="593" idx="2"/>
          </p:cNvCxnSpPr>
          <p:nvPr/>
        </p:nvCxnSpPr>
        <p:spPr>
          <a:xfrm flipV="1">
            <a:off x="10057907" y="4517865"/>
            <a:ext cx="443966" cy="1220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8" name="直線單箭頭接點 697"/>
          <p:cNvCxnSpPr>
            <a:stCxn id="582" idx="6"/>
            <a:endCxn id="590" idx="2"/>
          </p:cNvCxnSpPr>
          <p:nvPr/>
        </p:nvCxnSpPr>
        <p:spPr>
          <a:xfrm flipV="1">
            <a:off x="10057906" y="3556582"/>
            <a:ext cx="443969" cy="128631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2" name="直線單箭頭接點 701"/>
          <p:cNvCxnSpPr>
            <a:stCxn id="582" idx="6"/>
            <a:endCxn id="591" idx="2"/>
          </p:cNvCxnSpPr>
          <p:nvPr/>
        </p:nvCxnSpPr>
        <p:spPr>
          <a:xfrm flipV="1">
            <a:off x="10057906" y="3876145"/>
            <a:ext cx="443969" cy="96675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5" name="直線單箭頭接點 704"/>
          <p:cNvCxnSpPr>
            <a:stCxn id="582" idx="6"/>
            <a:endCxn id="592" idx="2"/>
          </p:cNvCxnSpPr>
          <p:nvPr/>
        </p:nvCxnSpPr>
        <p:spPr>
          <a:xfrm flipV="1">
            <a:off x="10057906" y="4198992"/>
            <a:ext cx="443968" cy="64390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8" name="直線單箭頭接點 707"/>
          <p:cNvCxnSpPr>
            <a:stCxn id="582" idx="6"/>
            <a:endCxn id="593" idx="2"/>
          </p:cNvCxnSpPr>
          <p:nvPr/>
        </p:nvCxnSpPr>
        <p:spPr>
          <a:xfrm flipV="1">
            <a:off x="10057906" y="4517865"/>
            <a:ext cx="443967" cy="32503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1" name="直線單箭頭接點 710"/>
          <p:cNvCxnSpPr>
            <a:stCxn id="581" idx="6"/>
            <a:endCxn id="593" idx="2"/>
          </p:cNvCxnSpPr>
          <p:nvPr/>
        </p:nvCxnSpPr>
        <p:spPr>
          <a:xfrm flipV="1">
            <a:off x="10057906" y="4517865"/>
            <a:ext cx="443967" cy="63407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4" name="直線單箭頭接點 713"/>
          <p:cNvCxnSpPr>
            <a:stCxn id="581" idx="6"/>
            <a:endCxn id="592" idx="2"/>
          </p:cNvCxnSpPr>
          <p:nvPr/>
        </p:nvCxnSpPr>
        <p:spPr>
          <a:xfrm flipV="1">
            <a:off x="10057906" y="4198992"/>
            <a:ext cx="443968" cy="95295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7" name="直線單箭頭接點 716"/>
          <p:cNvCxnSpPr>
            <a:stCxn id="581" idx="6"/>
            <a:endCxn id="590" idx="2"/>
          </p:cNvCxnSpPr>
          <p:nvPr/>
        </p:nvCxnSpPr>
        <p:spPr>
          <a:xfrm flipV="1">
            <a:off x="10057906" y="3556582"/>
            <a:ext cx="443969" cy="159536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0" name="直線單箭頭接點 719"/>
          <p:cNvCxnSpPr>
            <a:stCxn id="589" idx="6"/>
            <a:endCxn id="595" idx="2"/>
          </p:cNvCxnSpPr>
          <p:nvPr/>
        </p:nvCxnSpPr>
        <p:spPr>
          <a:xfrm>
            <a:off x="10733982" y="3230525"/>
            <a:ext cx="513979" cy="136089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3" name="直線單箭頭接點 722"/>
          <p:cNvCxnSpPr>
            <a:stCxn id="590" idx="6"/>
            <a:endCxn id="595" idx="2"/>
          </p:cNvCxnSpPr>
          <p:nvPr/>
        </p:nvCxnSpPr>
        <p:spPr>
          <a:xfrm>
            <a:off x="10733982" y="3556582"/>
            <a:ext cx="513979" cy="103483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7" name="直線單箭頭接點 726"/>
          <p:cNvCxnSpPr>
            <a:stCxn id="591" idx="6"/>
            <a:endCxn id="594" idx="2"/>
          </p:cNvCxnSpPr>
          <p:nvPr/>
        </p:nvCxnSpPr>
        <p:spPr>
          <a:xfrm>
            <a:off x="10733982" y="3876145"/>
            <a:ext cx="513980" cy="39242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0" name="直線單箭頭接點 729"/>
          <p:cNvCxnSpPr>
            <a:stCxn id="592" idx="6"/>
            <a:endCxn id="595" idx="2"/>
          </p:cNvCxnSpPr>
          <p:nvPr/>
        </p:nvCxnSpPr>
        <p:spPr>
          <a:xfrm>
            <a:off x="10733981" y="4198992"/>
            <a:ext cx="513980" cy="39242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3" name="直線單箭頭接點 732"/>
          <p:cNvCxnSpPr>
            <a:stCxn id="593" idx="6"/>
            <a:endCxn id="594" idx="2"/>
          </p:cNvCxnSpPr>
          <p:nvPr/>
        </p:nvCxnSpPr>
        <p:spPr>
          <a:xfrm flipV="1">
            <a:off x="10733980" y="4268570"/>
            <a:ext cx="513982" cy="24929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6" name="直線單箭頭接點 735"/>
          <p:cNvCxnSpPr>
            <a:stCxn id="589" idx="6"/>
            <a:endCxn id="594" idx="2"/>
          </p:cNvCxnSpPr>
          <p:nvPr/>
        </p:nvCxnSpPr>
        <p:spPr>
          <a:xfrm>
            <a:off x="10733982" y="3230525"/>
            <a:ext cx="513980" cy="103804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9" name="直線單箭頭接點 738"/>
          <p:cNvCxnSpPr>
            <a:stCxn id="590" idx="6"/>
            <a:endCxn id="594" idx="2"/>
          </p:cNvCxnSpPr>
          <p:nvPr/>
        </p:nvCxnSpPr>
        <p:spPr>
          <a:xfrm>
            <a:off x="10733982" y="3556582"/>
            <a:ext cx="513980" cy="71198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4" name="直線單箭頭接點 743"/>
          <p:cNvCxnSpPr>
            <a:stCxn id="591" idx="6"/>
            <a:endCxn id="594" idx="2"/>
          </p:cNvCxnSpPr>
          <p:nvPr/>
        </p:nvCxnSpPr>
        <p:spPr>
          <a:xfrm>
            <a:off x="10733982" y="3876145"/>
            <a:ext cx="513980" cy="39242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7" name="直線單箭頭接點 746"/>
          <p:cNvCxnSpPr>
            <a:stCxn id="592" idx="6"/>
            <a:endCxn id="594" idx="2"/>
          </p:cNvCxnSpPr>
          <p:nvPr/>
        </p:nvCxnSpPr>
        <p:spPr>
          <a:xfrm>
            <a:off x="10733981" y="4198992"/>
            <a:ext cx="513981" cy="6957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0" name="直線單箭頭接點 749"/>
          <p:cNvCxnSpPr>
            <a:stCxn id="593" idx="6"/>
            <a:endCxn id="595" idx="2"/>
          </p:cNvCxnSpPr>
          <p:nvPr/>
        </p:nvCxnSpPr>
        <p:spPr>
          <a:xfrm>
            <a:off x="10733980" y="4517865"/>
            <a:ext cx="513981" cy="7355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9" name="直線單箭頭接點 758"/>
          <p:cNvCxnSpPr>
            <a:stCxn id="380" idx="2"/>
            <a:endCxn id="572" idx="2"/>
          </p:cNvCxnSpPr>
          <p:nvPr/>
        </p:nvCxnSpPr>
        <p:spPr>
          <a:xfrm>
            <a:off x="9248742" y="1377313"/>
            <a:ext cx="577062" cy="1213213"/>
          </a:xfrm>
          <a:prstGeom prst="straightConnector1">
            <a:avLst/>
          </a:prstGeom>
          <a:ln w="12700"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1" name="直線單箭頭接點 760"/>
          <p:cNvCxnSpPr>
            <a:stCxn id="380" idx="2"/>
            <a:endCxn id="575" idx="2"/>
          </p:cNvCxnSpPr>
          <p:nvPr/>
        </p:nvCxnSpPr>
        <p:spPr>
          <a:xfrm>
            <a:off x="9248742" y="1377313"/>
            <a:ext cx="577061" cy="1543218"/>
          </a:xfrm>
          <a:prstGeom prst="straightConnector1">
            <a:avLst/>
          </a:prstGeom>
          <a:ln w="12700"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4" name="直線單箭頭接點 763"/>
          <p:cNvCxnSpPr>
            <a:stCxn id="380" idx="2"/>
            <a:endCxn id="576" idx="2"/>
          </p:cNvCxnSpPr>
          <p:nvPr/>
        </p:nvCxnSpPr>
        <p:spPr>
          <a:xfrm>
            <a:off x="9248742" y="1377313"/>
            <a:ext cx="577060" cy="1865415"/>
          </a:xfrm>
          <a:prstGeom prst="straightConnector1">
            <a:avLst/>
          </a:prstGeom>
          <a:ln w="12700"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7" name="直線單箭頭接點 766"/>
          <p:cNvCxnSpPr>
            <a:stCxn id="367" idx="3"/>
            <a:endCxn id="577" idx="2"/>
          </p:cNvCxnSpPr>
          <p:nvPr/>
        </p:nvCxnSpPr>
        <p:spPr>
          <a:xfrm>
            <a:off x="8165170" y="2215954"/>
            <a:ext cx="1660632" cy="1352831"/>
          </a:xfrm>
          <a:prstGeom prst="straightConnector1">
            <a:avLst/>
          </a:prstGeom>
          <a:ln w="12700"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0" name="直線單箭頭接點 769"/>
          <p:cNvCxnSpPr>
            <a:stCxn id="367" idx="3"/>
            <a:endCxn id="578" idx="2"/>
          </p:cNvCxnSpPr>
          <p:nvPr/>
        </p:nvCxnSpPr>
        <p:spPr>
          <a:xfrm>
            <a:off x="8165170" y="2215954"/>
            <a:ext cx="1660632" cy="1672394"/>
          </a:xfrm>
          <a:prstGeom prst="straightConnector1">
            <a:avLst/>
          </a:prstGeom>
          <a:ln w="12700"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3" name="直線單箭頭接點 772"/>
          <p:cNvCxnSpPr>
            <a:stCxn id="367" idx="3"/>
            <a:endCxn id="579" idx="2"/>
          </p:cNvCxnSpPr>
          <p:nvPr/>
        </p:nvCxnSpPr>
        <p:spPr>
          <a:xfrm>
            <a:off x="8165170" y="2215954"/>
            <a:ext cx="1660631" cy="1995241"/>
          </a:xfrm>
          <a:prstGeom prst="straightConnector1">
            <a:avLst/>
          </a:prstGeom>
          <a:ln w="12700"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6" name="直線單箭頭接點 775"/>
          <p:cNvCxnSpPr>
            <a:stCxn id="344" idx="3"/>
            <a:endCxn id="580" idx="2"/>
          </p:cNvCxnSpPr>
          <p:nvPr/>
        </p:nvCxnSpPr>
        <p:spPr>
          <a:xfrm>
            <a:off x="7275015" y="3183540"/>
            <a:ext cx="2550785" cy="1346528"/>
          </a:xfrm>
          <a:prstGeom prst="straightConnector1">
            <a:avLst/>
          </a:prstGeom>
          <a:ln w="12700"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9" name="直線單箭頭接點 778"/>
          <p:cNvCxnSpPr>
            <a:stCxn id="344" idx="3"/>
            <a:endCxn id="582" idx="2"/>
          </p:cNvCxnSpPr>
          <p:nvPr/>
        </p:nvCxnSpPr>
        <p:spPr>
          <a:xfrm>
            <a:off x="7275015" y="3183540"/>
            <a:ext cx="2550784" cy="1659357"/>
          </a:xfrm>
          <a:prstGeom prst="straightConnector1">
            <a:avLst/>
          </a:prstGeom>
          <a:ln w="12700"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3" name="直線單箭頭接點 782"/>
          <p:cNvCxnSpPr>
            <a:stCxn id="344" idx="3"/>
            <a:endCxn id="581" idx="2"/>
          </p:cNvCxnSpPr>
          <p:nvPr/>
        </p:nvCxnSpPr>
        <p:spPr>
          <a:xfrm>
            <a:off x="7275015" y="3183540"/>
            <a:ext cx="2550784" cy="1968404"/>
          </a:xfrm>
          <a:prstGeom prst="straightConnector1">
            <a:avLst/>
          </a:prstGeom>
          <a:ln w="12700"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0" name="文字方塊 789"/>
          <p:cNvSpPr txBox="1"/>
          <p:nvPr/>
        </p:nvSpPr>
        <p:spPr>
          <a:xfrm>
            <a:off x="962825" y="1659794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smtClean="0"/>
              <a:t>64</a:t>
            </a:r>
            <a:endParaRPr lang="zh-TW" altLang="en-US" sz="1100" dirty="0"/>
          </a:p>
        </p:txBody>
      </p:sp>
      <p:sp>
        <p:nvSpPr>
          <p:cNvPr id="821" name="文字方塊 820"/>
          <p:cNvSpPr txBox="1"/>
          <p:nvPr/>
        </p:nvSpPr>
        <p:spPr>
          <a:xfrm>
            <a:off x="10309868" y="2890834"/>
            <a:ext cx="6896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smtClean="0"/>
              <a:t>dim=512</a:t>
            </a:r>
            <a:endParaRPr lang="zh-TW" altLang="en-US" sz="1100" dirty="0"/>
          </a:p>
        </p:txBody>
      </p:sp>
      <p:sp>
        <p:nvSpPr>
          <p:cNvPr id="822" name="文字方塊 821"/>
          <p:cNvSpPr txBox="1"/>
          <p:nvPr/>
        </p:nvSpPr>
        <p:spPr>
          <a:xfrm>
            <a:off x="11107025" y="3937353"/>
            <a:ext cx="5453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smtClean="0"/>
              <a:t>dim=2</a:t>
            </a:r>
            <a:endParaRPr lang="zh-TW" altLang="en-US" sz="1100" dirty="0"/>
          </a:p>
        </p:txBody>
      </p:sp>
      <p:sp>
        <p:nvSpPr>
          <p:cNvPr id="292" name="橢圓 291"/>
          <p:cNvSpPr/>
          <p:nvPr/>
        </p:nvSpPr>
        <p:spPr>
          <a:xfrm>
            <a:off x="9820395" y="5390155"/>
            <a:ext cx="232107" cy="234343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4" name="橢圓 293"/>
          <p:cNvSpPr/>
          <p:nvPr/>
        </p:nvSpPr>
        <p:spPr>
          <a:xfrm>
            <a:off x="9820394" y="6012031"/>
            <a:ext cx="232107" cy="234343"/>
          </a:xfrm>
          <a:prstGeom prst="ellipse">
            <a:avLst/>
          </a:prstGeom>
          <a:solidFill>
            <a:srgbClr val="FFC000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6" name="橢圓 295"/>
          <p:cNvSpPr/>
          <p:nvPr/>
        </p:nvSpPr>
        <p:spPr>
          <a:xfrm>
            <a:off x="9820394" y="5702984"/>
            <a:ext cx="232107" cy="234343"/>
          </a:xfrm>
          <a:prstGeom prst="ellipse">
            <a:avLst/>
          </a:prstGeom>
          <a:solidFill>
            <a:srgbClr val="FFC000">
              <a:alpha val="6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07" name="直線單箭頭接點 306"/>
          <p:cNvCxnSpPr>
            <a:stCxn id="338" idx="3"/>
            <a:endCxn id="292" idx="2"/>
          </p:cNvCxnSpPr>
          <p:nvPr/>
        </p:nvCxnSpPr>
        <p:spPr>
          <a:xfrm>
            <a:off x="6351866" y="4162844"/>
            <a:ext cx="3468529" cy="1344483"/>
          </a:xfrm>
          <a:prstGeom prst="straightConnector1">
            <a:avLst/>
          </a:prstGeom>
          <a:ln w="12700"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0" name="直線單箭頭接點 309"/>
          <p:cNvCxnSpPr>
            <a:stCxn id="338" idx="3"/>
            <a:endCxn id="296" idx="2"/>
          </p:cNvCxnSpPr>
          <p:nvPr/>
        </p:nvCxnSpPr>
        <p:spPr>
          <a:xfrm>
            <a:off x="6351866" y="4162844"/>
            <a:ext cx="3468528" cy="1657312"/>
          </a:xfrm>
          <a:prstGeom prst="straightConnector1">
            <a:avLst/>
          </a:prstGeom>
          <a:ln w="12700"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3" name="直線單箭頭接點 312"/>
          <p:cNvCxnSpPr>
            <a:stCxn id="338" idx="3"/>
            <a:endCxn id="294" idx="2"/>
          </p:cNvCxnSpPr>
          <p:nvPr/>
        </p:nvCxnSpPr>
        <p:spPr>
          <a:xfrm>
            <a:off x="6351866" y="4162844"/>
            <a:ext cx="3468528" cy="1966359"/>
          </a:xfrm>
          <a:prstGeom prst="straightConnector1">
            <a:avLst/>
          </a:prstGeom>
          <a:ln w="12700"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9" name="橢圓 318"/>
          <p:cNvSpPr/>
          <p:nvPr/>
        </p:nvSpPr>
        <p:spPr>
          <a:xfrm>
            <a:off x="10500112" y="4719941"/>
            <a:ext cx="232107" cy="2343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0" name="橢圓 319"/>
          <p:cNvSpPr/>
          <p:nvPr/>
        </p:nvSpPr>
        <p:spPr>
          <a:xfrm>
            <a:off x="10500111" y="5042788"/>
            <a:ext cx="232107" cy="2343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1" name="橢圓 320"/>
          <p:cNvSpPr/>
          <p:nvPr/>
        </p:nvSpPr>
        <p:spPr>
          <a:xfrm>
            <a:off x="10500110" y="5361661"/>
            <a:ext cx="232107" cy="2343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22" name="直線單箭頭接點 321"/>
          <p:cNvCxnSpPr>
            <a:stCxn id="292" idx="6"/>
            <a:endCxn id="319" idx="2"/>
          </p:cNvCxnSpPr>
          <p:nvPr/>
        </p:nvCxnSpPr>
        <p:spPr>
          <a:xfrm flipV="1">
            <a:off x="10052502" y="4837113"/>
            <a:ext cx="447610" cy="67021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5" name="直線單箭頭接點 334"/>
          <p:cNvCxnSpPr>
            <a:stCxn id="296" idx="6"/>
            <a:endCxn id="320" idx="2"/>
          </p:cNvCxnSpPr>
          <p:nvPr/>
        </p:nvCxnSpPr>
        <p:spPr>
          <a:xfrm flipV="1">
            <a:off x="10052501" y="5159960"/>
            <a:ext cx="447610" cy="66019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6" name="直線單箭頭接點 335"/>
          <p:cNvCxnSpPr>
            <a:stCxn id="294" idx="6"/>
            <a:endCxn id="321" idx="2"/>
          </p:cNvCxnSpPr>
          <p:nvPr/>
        </p:nvCxnSpPr>
        <p:spPr>
          <a:xfrm flipV="1">
            <a:off x="10052501" y="5478833"/>
            <a:ext cx="447609" cy="65037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1" name="直線單箭頭接點 340"/>
          <p:cNvCxnSpPr>
            <a:stCxn id="292" idx="6"/>
            <a:endCxn id="320" idx="2"/>
          </p:cNvCxnSpPr>
          <p:nvPr/>
        </p:nvCxnSpPr>
        <p:spPr>
          <a:xfrm flipV="1">
            <a:off x="10052502" y="5159960"/>
            <a:ext cx="447609" cy="34736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5" name="直線單箭頭接點 344"/>
          <p:cNvCxnSpPr>
            <a:stCxn id="296" idx="6"/>
            <a:endCxn id="319" idx="2"/>
          </p:cNvCxnSpPr>
          <p:nvPr/>
        </p:nvCxnSpPr>
        <p:spPr>
          <a:xfrm flipV="1">
            <a:off x="10052501" y="4837113"/>
            <a:ext cx="447611" cy="98304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9" name="直線單箭頭接點 348"/>
          <p:cNvCxnSpPr>
            <a:stCxn id="296" idx="6"/>
            <a:endCxn id="321" idx="2"/>
          </p:cNvCxnSpPr>
          <p:nvPr/>
        </p:nvCxnSpPr>
        <p:spPr>
          <a:xfrm flipV="1">
            <a:off x="10052501" y="5478833"/>
            <a:ext cx="447609" cy="34132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2" name="直線單箭頭接點 351"/>
          <p:cNvCxnSpPr>
            <a:stCxn id="292" idx="6"/>
            <a:endCxn id="321" idx="2"/>
          </p:cNvCxnSpPr>
          <p:nvPr/>
        </p:nvCxnSpPr>
        <p:spPr>
          <a:xfrm flipV="1">
            <a:off x="10052502" y="5478833"/>
            <a:ext cx="447608" cy="2849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7" name="直線單箭頭接點 356"/>
          <p:cNvCxnSpPr>
            <a:stCxn id="294" idx="6"/>
            <a:endCxn id="320" idx="2"/>
          </p:cNvCxnSpPr>
          <p:nvPr/>
        </p:nvCxnSpPr>
        <p:spPr>
          <a:xfrm flipV="1">
            <a:off x="10052501" y="5159960"/>
            <a:ext cx="447610" cy="96924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8" name="直線單箭頭接點 357"/>
          <p:cNvCxnSpPr>
            <a:stCxn id="294" idx="6"/>
            <a:endCxn id="319" idx="2"/>
          </p:cNvCxnSpPr>
          <p:nvPr/>
        </p:nvCxnSpPr>
        <p:spPr>
          <a:xfrm flipV="1">
            <a:off x="10052501" y="4837113"/>
            <a:ext cx="447611" cy="129209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2" name="直線單箭頭接點 361"/>
          <p:cNvCxnSpPr>
            <a:stCxn id="319" idx="6"/>
            <a:endCxn id="595" idx="2"/>
          </p:cNvCxnSpPr>
          <p:nvPr/>
        </p:nvCxnSpPr>
        <p:spPr>
          <a:xfrm flipV="1">
            <a:off x="10732219" y="4591417"/>
            <a:ext cx="515742" cy="24569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5" name="直線單箭頭接點 374"/>
          <p:cNvCxnSpPr>
            <a:stCxn id="320" idx="6"/>
            <a:endCxn id="595" idx="2"/>
          </p:cNvCxnSpPr>
          <p:nvPr/>
        </p:nvCxnSpPr>
        <p:spPr>
          <a:xfrm flipV="1">
            <a:off x="10732218" y="4591417"/>
            <a:ext cx="515743" cy="56854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9" name="直線單箭頭接點 378"/>
          <p:cNvCxnSpPr>
            <a:stCxn id="321" idx="6"/>
            <a:endCxn id="595" idx="2"/>
          </p:cNvCxnSpPr>
          <p:nvPr/>
        </p:nvCxnSpPr>
        <p:spPr>
          <a:xfrm flipV="1">
            <a:off x="10732217" y="4591417"/>
            <a:ext cx="515744" cy="88741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1" name="直線單箭頭接點 380"/>
          <p:cNvCxnSpPr>
            <a:stCxn id="319" idx="6"/>
            <a:endCxn id="594" idx="2"/>
          </p:cNvCxnSpPr>
          <p:nvPr/>
        </p:nvCxnSpPr>
        <p:spPr>
          <a:xfrm flipV="1">
            <a:off x="10732219" y="4268570"/>
            <a:ext cx="515743" cy="56854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4" name="直線單箭頭接點 383"/>
          <p:cNvCxnSpPr>
            <a:stCxn id="320" idx="6"/>
            <a:endCxn id="594" idx="2"/>
          </p:cNvCxnSpPr>
          <p:nvPr/>
        </p:nvCxnSpPr>
        <p:spPr>
          <a:xfrm flipV="1">
            <a:off x="10732218" y="4268570"/>
            <a:ext cx="515744" cy="89139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1" name="直線單箭頭接點 390"/>
          <p:cNvCxnSpPr>
            <a:stCxn id="591" idx="6"/>
            <a:endCxn id="595" idx="2"/>
          </p:cNvCxnSpPr>
          <p:nvPr/>
        </p:nvCxnSpPr>
        <p:spPr>
          <a:xfrm>
            <a:off x="10733982" y="3876145"/>
            <a:ext cx="513979" cy="71527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2" name="直線單箭頭接點 391"/>
          <p:cNvCxnSpPr>
            <a:stCxn id="321" idx="6"/>
            <a:endCxn id="594" idx="2"/>
          </p:cNvCxnSpPr>
          <p:nvPr/>
        </p:nvCxnSpPr>
        <p:spPr>
          <a:xfrm flipV="1">
            <a:off x="10732217" y="4268570"/>
            <a:ext cx="515745" cy="121026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6" name="直線單箭頭接點 395"/>
          <p:cNvCxnSpPr>
            <a:stCxn id="572" idx="6"/>
            <a:endCxn id="319" idx="2"/>
          </p:cNvCxnSpPr>
          <p:nvPr/>
        </p:nvCxnSpPr>
        <p:spPr>
          <a:xfrm>
            <a:off x="10057911" y="2590526"/>
            <a:ext cx="442201" cy="224658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9" name="直線單箭頭接點 398"/>
          <p:cNvCxnSpPr>
            <a:stCxn id="572" idx="6"/>
            <a:endCxn id="320" idx="2"/>
          </p:cNvCxnSpPr>
          <p:nvPr/>
        </p:nvCxnSpPr>
        <p:spPr>
          <a:xfrm>
            <a:off x="10057911" y="2590526"/>
            <a:ext cx="442200" cy="256943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4" name="直線單箭頭接點 403"/>
          <p:cNvCxnSpPr>
            <a:stCxn id="572" idx="6"/>
            <a:endCxn id="321" idx="2"/>
          </p:cNvCxnSpPr>
          <p:nvPr/>
        </p:nvCxnSpPr>
        <p:spPr>
          <a:xfrm>
            <a:off x="10057911" y="2590526"/>
            <a:ext cx="442199" cy="288830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8" name="直線單箭頭接點 407"/>
          <p:cNvCxnSpPr>
            <a:stCxn id="575" idx="6"/>
            <a:endCxn id="319" idx="2"/>
          </p:cNvCxnSpPr>
          <p:nvPr/>
        </p:nvCxnSpPr>
        <p:spPr>
          <a:xfrm>
            <a:off x="10057910" y="2920531"/>
            <a:ext cx="442202" cy="191658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9" name="直線單箭頭接點 408"/>
          <p:cNvCxnSpPr>
            <a:stCxn id="575" idx="6"/>
            <a:endCxn id="320" idx="2"/>
          </p:cNvCxnSpPr>
          <p:nvPr/>
        </p:nvCxnSpPr>
        <p:spPr>
          <a:xfrm>
            <a:off x="10057910" y="2920531"/>
            <a:ext cx="442201" cy="223942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1" name="直線單箭頭接點 410"/>
          <p:cNvCxnSpPr>
            <a:stCxn id="575" idx="6"/>
            <a:endCxn id="321" idx="2"/>
          </p:cNvCxnSpPr>
          <p:nvPr/>
        </p:nvCxnSpPr>
        <p:spPr>
          <a:xfrm>
            <a:off x="10057910" y="2920531"/>
            <a:ext cx="442200" cy="255830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5" name="直線單箭頭接點 414"/>
          <p:cNvCxnSpPr>
            <a:stCxn id="576" idx="6"/>
            <a:endCxn id="319" idx="2"/>
          </p:cNvCxnSpPr>
          <p:nvPr/>
        </p:nvCxnSpPr>
        <p:spPr>
          <a:xfrm>
            <a:off x="10057909" y="3242728"/>
            <a:ext cx="442203" cy="159438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7" name="直線單箭頭接點 416"/>
          <p:cNvCxnSpPr>
            <a:stCxn id="576" idx="6"/>
            <a:endCxn id="320" idx="2"/>
          </p:cNvCxnSpPr>
          <p:nvPr/>
        </p:nvCxnSpPr>
        <p:spPr>
          <a:xfrm>
            <a:off x="10057909" y="3242728"/>
            <a:ext cx="442202" cy="191723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1" name="直線單箭頭接點 420"/>
          <p:cNvCxnSpPr>
            <a:stCxn id="576" idx="6"/>
            <a:endCxn id="321" idx="2"/>
          </p:cNvCxnSpPr>
          <p:nvPr/>
        </p:nvCxnSpPr>
        <p:spPr>
          <a:xfrm>
            <a:off x="10057909" y="3242728"/>
            <a:ext cx="442201" cy="223610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3" name="直線單箭頭接點 422"/>
          <p:cNvCxnSpPr>
            <a:stCxn id="577" idx="6"/>
            <a:endCxn id="321" idx="2"/>
          </p:cNvCxnSpPr>
          <p:nvPr/>
        </p:nvCxnSpPr>
        <p:spPr>
          <a:xfrm>
            <a:off x="10057909" y="3568785"/>
            <a:ext cx="442201" cy="191004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6" name="直線單箭頭接點 425"/>
          <p:cNvCxnSpPr>
            <a:stCxn id="577" idx="6"/>
            <a:endCxn id="320" idx="2"/>
          </p:cNvCxnSpPr>
          <p:nvPr/>
        </p:nvCxnSpPr>
        <p:spPr>
          <a:xfrm>
            <a:off x="10057909" y="3568785"/>
            <a:ext cx="442202" cy="159117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9" name="直線單箭頭接點 428"/>
          <p:cNvCxnSpPr>
            <a:stCxn id="577" idx="7"/>
            <a:endCxn id="319" idx="2"/>
          </p:cNvCxnSpPr>
          <p:nvPr/>
        </p:nvCxnSpPr>
        <p:spPr>
          <a:xfrm>
            <a:off x="10023918" y="3485932"/>
            <a:ext cx="476194" cy="135118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2" name="直線單箭頭接點 441"/>
          <p:cNvCxnSpPr>
            <a:stCxn id="578" idx="6"/>
            <a:endCxn id="319" idx="3"/>
          </p:cNvCxnSpPr>
          <p:nvPr/>
        </p:nvCxnSpPr>
        <p:spPr>
          <a:xfrm>
            <a:off x="10057909" y="3888348"/>
            <a:ext cx="476194" cy="103161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5" name="直線單箭頭接點 444"/>
          <p:cNvCxnSpPr>
            <a:stCxn id="578" idx="6"/>
            <a:endCxn id="320" idx="2"/>
          </p:cNvCxnSpPr>
          <p:nvPr/>
        </p:nvCxnSpPr>
        <p:spPr>
          <a:xfrm>
            <a:off x="10057909" y="3888348"/>
            <a:ext cx="442202" cy="127161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3" name="直線單箭頭接點 582"/>
          <p:cNvCxnSpPr>
            <a:stCxn id="578" idx="6"/>
            <a:endCxn id="321" idx="2"/>
          </p:cNvCxnSpPr>
          <p:nvPr/>
        </p:nvCxnSpPr>
        <p:spPr>
          <a:xfrm>
            <a:off x="10057909" y="3888348"/>
            <a:ext cx="442201" cy="159048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4" name="直線單箭頭接點 583"/>
          <p:cNvCxnSpPr>
            <a:stCxn id="579" idx="6"/>
            <a:endCxn id="321" idx="2"/>
          </p:cNvCxnSpPr>
          <p:nvPr/>
        </p:nvCxnSpPr>
        <p:spPr>
          <a:xfrm>
            <a:off x="10057908" y="4211195"/>
            <a:ext cx="442202" cy="126763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5" name="直線單箭頭接點 584"/>
          <p:cNvCxnSpPr>
            <a:stCxn id="579" idx="6"/>
            <a:endCxn id="320" idx="2"/>
          </p:cNvCxnSpPr>
          <p:nvPr/>
        </p:nvCxnSpPr>
        <p:spPr>
          <a:xfrm>
            <a:off x="10057908" y="4211195"/>
            <a:ext cx="442203" cy="94876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6" name="直線單箭頭接點 585"/>
          <p:cNvCxnSpPr>
            <a:stCxn id="579" idx="6"/>
            <a:endCxn id="319" idx="2"/>
          </p:cNvCxnSpPr>
          <p:nvPr/>
        </p:nvCxnSpPr>
        <p:spPr>
          <a:xfrm>
            <a:off x="10057908" y="4211195"/>
            <a:ext cx="442204" cy="62591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7" name="直線單箭頭接點 586"/>
          <p:cNvCxnSpPr>
            <a:stCxn id="580" idx="6"/>
            <a:endCxn id="319" idx="2"/>
          </p:cNvCxnSpPr>
          <p:nvPr/>
        </p:nvCxnSpPr>
        <p:spPr>
          <a:xfrm>
            <a:off x="10057907" y="4530068"/>
            <a:ext cx="442205" cy="30704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8" name="直線單箭頭接點 587"/>
          <p:cNvCxnSpPr>
            <a:stCxn id="582" idx="6"/>
            <a:endCxn id="319" idx="2"/>
          </p:cNvCxnSpPr>
          <p:nvPr/>
        </p:nvCxnSpPr>
        <p:spPr>
          <a:xfrm flipV="1">
            <a:off x="10057906" y="4837113"/>
            <a:ext cx="442206" cy="578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7" name="直線單箭頭接點 596"/>
          <p:cNvCxnSpPr>
            <a:stCxn id="581" idx="6"/>
            <a:endCxn id="319" idx="2"/>
          </p:cNvCxnSpPr>
          <p:nvPr/>
        </p:nvCxnSpPr>
        <p:spPr>
          <a:xfrm flipV="1">
            <a:off x="10057906" y="4837113"/>
            <a:ext cx="442206" cy="31483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8" name="直線單箭頭接點 597"/>
          <p:cNvCxnSpPr>
            <a:stCxn id="292" idx="6"/>
            <a:endCxn id="589" idx="2"/>
          </p:cNvCxnSpPr>
          <p:nvPr/>
        </p:nvCxnSpPr>
        <p:spPr>
          <a:xfrm flipV="1">
            <a:off x="10052502" y="3230525"/>
            <a:ext cx="449373" cy="227680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0" name="直線單箭頭接點 599"/>
          <p:cNvCxnSpPr>
            <a:stCxn id="292" idx="6"/>
            <a:endCxn id="590" idx="2"/>
          </p:cNvCxnSpPr>
          <p:nvPr/>
        </p:nvCxnSpPr>
        <p:spPr>
          <a:xfrm flipV="1">
            <a:off x="10052502" y="3556582"/>
            <a:ext cx="449373" cy="195074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1" name="直線單箭頭接點 600"/>
          <p:cNvCxnSpPr>
            <a:stCxn id="292" idx="6"/>
            <a:endCxn id="592" idx="2"/>
          </p:cNvCxnSpPr>
          <p:nvPr/>
        </p:nvCxnSpPr>
        <p:spPr>
          <a:xfrm flipV="1">
            <a:off x="10052502" y="4198992"/>
            <a:ext cx="449372" cy="130833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3" name="直線單箭頭接點 602"/>
          <p:cNvCxnSpPr>
            <a:stCxn id="292" idx="6"/>
            <a:endCxn id="593" idx="2"/>
          </p:cNvCxnSpPr>
          <p:nvPr/>
        </p:nvCxnSpPr>
        <p:spPr>
          <a:xfrm flipV="1">
            <a:off x="10052502" y="4517865"/>
            <a:ext cx="449371" cy="98946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4" name="直線單箭頭接點 603"/>
          <p:cNvCxnSpPr>
            <a:stCxn id="296" idx="6"/>
            <a:endCxn id="593" idx="2"/>
          </p:cNvCxnSpPr>
          <p:nvPr/>
        </p:nvCxnSpPr>
        <p:spPr>
          <a:xfrm flipV="1">
            <a:off x="10052501" y="4517865"/>
            <a:ext cx="449372" cy="130229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6" name="直線單箭頭接點 605"/>
          <p:cNvCxnSpPr>
            <a:stCxn id="296" idx="6"/>
            <a:endCxn id="592" idx="2"/>
          </p:cNvCxnSpPr>
          <p:nvPr/>
        </p:nvCxnSpPr>
        <p:spPr>
          <a:xfrm flipV="1">
            <a:off x="10052501" y="4198992"/>
            <a:ext cx="449373" cy="162116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7" name="直線單箭頭接點 606"/>
          <p:cNvCxnSpPr>
            <a:stCxn id="296" idx="6"/>
            <a:endCxn id="591" idx="2"/>
          </p:cNvCxnSpPr>
          <p:nvPr/>
        </p:nvCxnSpPr>
        <p:spPr>
          <a:xfrm flipV="1">
            <a:off x="10052501" y="3876145"/>
            <a:ext cx="449374" cy="194401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9" name="直線單箭頭接點 608"/>
          <p:cNvCxnSpPr>
            <a:stCxn id="296" idx="6"/>
            <a:endCxn id="590" idx="2"/>
          </p:cNvCxnSpPr>
          <p:nvPr/>
        </p:nvCxnSpPr>
        <p:spPr>
          <a:xfrm flipV="1">
            <a:off x="10052501" y="3556582"/>
            <a:ext cx="449374" cy="226357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0" name="直線單箭頭接點 609"/>
          <p:cNvCxnSpPr>
            <a:stCxn id="296" idx="6"/>
            <a:endCxn id="589" idx="2"/>
          </p:cNvCxnSpPr>
          <p:nvPr/>
        </p:nvCxnSpPr>
        <p:spPr>
          <a:xfrm flipV="1">
            <a:off x="10052501" y="3230525"/>
            <a:ext cx="449374" cy="258963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2" name="直線單箭頭接點 611"/>
          <p:cNvCxnSpPr>
            <a:stCxn id="294" idx="6"/>
            <a:endCxn id="589" idx="2"/>
          </p:cNvCxnSpPr>
          <p:nvPr/>
        </p:nvCxnSpPr>
        <p:spPr>
          <a:xfrm flipV="1">
            <a:off x="10052501" y="3230525"/>
            <a:ext cx="449374" cy="289867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3" name="直線單箭頭接點 612"/>
          <p:cNvCxnSpPr>
            <a:stCxn id="294" idx="6"/>
            <a:endCxn id="590" idx="2"/>
          </p:cNvCxnSpPr>
          <p:nvPr/>
        </p:nvCxnSpPr>
        <p:spPr>
          <a:xfrm flipV="1">
            <a:off x="10052501" y="3556582"/>
            <a:ext cx="449374" cy="257262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5" name="直線單箭頭接點 614"/>
          <p:cNvCxnSpPr>
            <a:stCxn id="294" idx="6"/>
            <a:endCxn id="591" idx="2"/>
          </p:cNvCxnSpPr>
          <p:nvPr/>
        </p:nvCxnSpPr>
        <p:spPr>
          <a:xfrm flipV="1">
            <a:off x="10052501" y="3876145"/>
            <a:ext cx="449374" cy="225305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6" name="直線單箭頭接點 615"/>
          <p:cNvCxnSpPr>
            <a:stCxn id="294" idx="6"/>
            <a:endCxn id="592" idx="2"/>
          </p:cNvCxnSpPr>
          <p:nvPr/>
        </p:nvCxnSpPr>
        <p:spPr>
          <a:xfrm flipV="1">
            <a:off x="10052501" y="4198992"/>
            <a:ext cx="449373" cy="193021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8" name="直線單箭頭接點 617"/>
          <p:cNvCxnSpPr>
            <a:stCxn id="294" idx="6"/>
            <a:endCxn id="593" idx="2"/>
          </p:cNvCxnSpPr>
          <p:nvPr/>
        </p:nvCxnSpPr>
        <p:spPr>
          <a:xfrm flipV="1">
            <a:off x="10052501" y="4517865"/>
            <a:ext cx="449372" cy="161133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7" name="圓角矩形 276"/>
          <p:cNvSpPr/>
          <p:nvPr/>
        </p:nvSpPr>
        <p:spPr>
          <a:xfrm>
            <a:off x="1885116" y="1869488"/>
            <a:ext cx="696612" cy="68860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8" name="文字方塊 277"/>
          <p:cNvSpPr txBox="1"/>
          <p:nvPr/>
        </p:nvSpPr>
        <p:spPr>
          <a:xfrm>
            <a:off x="1841553" y="1659794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smtClean="0"/>
              <a:t>64</a:t>
            </a:r>
            <a:endParaRPr lang="zh-TW" altLang="en-US" sz="1100" dirty="0"/>
          </a:p>
        </p:txBody>
      </p:sp>
      <p:sp>
        <p:nvSpPr>
          <p:cNvPr id="281" name="圓角矩形 280"/>
          <p:cNvSpPr/>
          <p:nvPr/>
        </p:nvSpPr>
        <p:spPr>
          <a:xfrm>
            <a:off x="1885116" y="2838918"/>
            <a:ext cx="696612" cy="68860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2" name="文字方塊 281"/>
          <p:cNvSpPr txBox="1"/>
          <p:nvPr/>
        </p:nvSpPr>
        <p:spPr>
          <a:xfrm>
            <a:off x="1841553" y="2629224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smtClean="0"/>
              <a:t>64</a:t>
            </a:r>
            <a:endParaRPr lang="zh-TW" altLang="en-US" sz="1100" dirty="0"/>
          </a:p>
        </p:txBody>
      </p:sp>
      <p:cxnSp>
        <p:nvCxnSpPr>
          <p:cNvPr id="283" name="直線單箭頭接點 282"/>
          <p:cNvCxnSpPr>
            <a:stCxn id="277" idx="2"/>
            <a:endCxn id="281" idx="0"/>
          </p:cNvCxnSpPr>
          <p:nvPr/>
        </p:nvCxnSpPr>
        <p:spPr>
          <a:xfrm>
            <a:off x="2233422" y="2558091"/>
            <a:ext cx="0" cy="2808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7" name="直線單箭頭接點 296"/>
          <p:cNvCxnSpPr>
            <a:stCxn id="281" idx="3"/>
            <a:endCxn id="298" idx="1"/>
          </p:cNvCxnSpPr>
          <p:nvPr/>
        </p:nvCxnSpPr>
        <p:spPr>
          <a:xfrm>
            <a:off x="2581728" y="3183220"/>
            <a:ext cx="212725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8" name="圓角矩形 297"/>
          <p:cNvSpPr/>
          <p:nvPr/>
        </p:nvSpPr>
        <p:spPr>
          <a:xfrm>
            <a:off x="2794453" y="2838918"/>
            <a:ext cx="696612" cy="68860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2" name="文字方塊 301"/>
          <p:cNvSpPr txBox="1"/>
          <p:nvPr/>
        </p:nvSpPr>
        <p:spPr>
          <a:xfrm>
            <a:off x="2750890" y="2629224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smtClean="0"/>
              <a:t>64</a:t>
            </a:r>
            <a:endParaRPr lang="zh-TW" altLang="en-US" sz="1100" dirty="0"/>
          </a:p>
        </p:txBody>
      </p:sp>
      <p:sp>
        <p:nvSpPr>
          <p:cNvPr id="304" name="圓角矩形 303"/>
          <p:cNvSpPr/>
          <p:nvPr/>
        </p:nvSpPr>
        <p:spPr>
          <a:xfrm>
            <a:off x="2794453" y="3808348"/>
            <a:ext cx="696612" cy="68860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5" name="文字方塊 304"/>
          <p:cNvSpPr txBox="1"/>
          <p:nvPr/>
        </p:nvSpPr>
        <p:spPr>
          <a:xfrm>
            <a:off x="2750890" y="3598654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smtClean="0"/>
              <a:t>64</a:t>
            </a:r>
            <a:endParaRPr lang="zh-TW" altLang="en-US" sz="1100" dirty="0"/>
          </a:p>
        </p:txBody>
      </p:sp>
      <p:cxnSp>
        <p:nvCxnSpPr>
          <p:cNvPr id="306" name="直線單箭頭接點 305"/>
          <p:cNvCxnSpPr>
            <a:stCxn id="298" idx="2"/>
            <a:endCxn id="304" idx="0"/>
          </p:cNvCxnSpPr>
          <p:nvPr/>
        </p:nvCxnSpPr>
        <p:spPr>
          <a:xfrm>
            <a:off x="3142759" y="3527521"/>
            <a:ext cx="0" cy="2808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8" name="直線單箭頭接點 307"/>
          <p:cNvCxnSpPr>
            <a:stCxn id="304" idx="3"/>
            <a:endCxn id="309" idx="1"/>
          </p:cNvCxnSpPr>
          <p:nvPr/>
        </p:nvCxnSpPr>
        <p:spPr>
          <a:xfrm flipV="1">
            <a:off x="3491065" y="4151687"/>
            <a:ext cx="212725" cy="96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9" name="圓角矩形 308"/>
          <p:cNvSpPr/>
          <p:nvPr/>
        </p:nvSpPr>
        <p:spPr>
          <a:xfrm>
            <a:off x="3703790" y="3807385"/>
            <a:ext cx="696612" cy="68860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1" name="文字方塊 310"/>
          <p:cNvSpPr txBox="1"/>
          <p:nvPr/>
        </p:nvSpPr>
        <p:spPr>
          <a:xfrm>
            <a:off x="3660227" y="3597691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smtClean="0"/>
              <a:t>64</a:t>
            </a:r>
            <a:endParaRPr lang="zh-TW" altLang="en-US" sz="1100" dirty="0"/>
          </a:p>
        </p:txBody>
      </p:sp>
      <p:sp>
        <p:nvSpPr>
          <p:cNvPr id="312" name="圓角矩形 311"/>
          <p:cNvSpPr/>
          <p:nvPr/>
        </p:nvSpPr>
        <p:spPr>
          <a:xfrm>
            <a:off x="3703790" y="4776815"/>
            <a:ext cx="696612" cy="68860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4" name="文字方塊 313"/>
          <p:cNvSpPr txBox="1"/>
          <p:nvPr/>
        </p:nvSpPr>
        <p:spPr>
          <a:xfrm>
            <a:off x="3660227" y="4567121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smtClean="0"/>
              <a:t>64</a:t>
            </a:r>
            <a:endParaRPr lang="zh-TW" altLang="en-US" sz="1100" dirty="0"/>
          </a:p>
        </p:txBody>
      </p:sp>
      <p:cxnSp>
        <p:nvCxnSpPr>
          <p:cNvPr id="315" name="直線單箭頭接點 314"/>
          <p:cNvCxnSpPr>
            <a:stCxn id="309" idx="2"/>
            <a:endCxn id="312" idx="0"/>
          </p:cNvCxnSpPr>
          <p:nvPr/>
        </p:nvCxnSpPr>
        <p:spPr>
          <a:xfrm>
            <a:off x="4052096" y="4495988"/>
            <a:ext cx="0" cy="2808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6" name="圓角矩形 315"/>
          <p:cNvSpPr/>
          <p:nvPr/>
        </p:nvSpPr>
        <p:spPr>
          <a:xfrm>
            <a:off x="4747604" y="4773199"/>
            <a:ext cx="696612" cy="68860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17" name="直線單箭頭接點 316"/>
          <p:cNvCxnSpPr>
            <a:stCxn id="312" idx="3"/>
            <a:endCxn id="316" idx="1"/>
          </p:cNvCxnSpPr>
          <p:nvPr/>
        </p:nvCxnSpPr>
        <p:spPr>
          <a:xfrm flipV="1">
            <a:off x="4400402" y="5117501"/>
            <a:ext cx="347202" cy="361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7" name="文字方塊 326"/>
          <p:cNvSpPr txBox="1"/>
          <p:nvPr/>
        </p:nvSpPr>
        <p:spPr>
          <a:xfrm>
            <a:off x="4736424" y="4567121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smtClean="0"/>
              <a:t>64</a:t>
            </a:r>
            <a:endParaRPr lang="zh-TW" altLang="en-US" sz="1100" dirty="0"/>
          </a:p>
        </p:txBody>
      </p:sp>
      <p:sp>
        <p:nvSpPr>
          <p:cNvPr id="328" name="圓角矩形 327"/>
          <p:cNvSpPr/>
          <p:nvPr/>
        </p:nvSpPr>
        <p:spPr>
          <a:xfrm>
            <a:off x="4752232" y="3816637"/>
            <a:ext cx="696612" cy="68860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9" name="文字方塊 328"/>
          <p:cNvSpPr txBox="1"/>
          <p:nvPr/>
        </p:nvSpPr>
        <p:spPr>
          <a:xfrm>
            <a:off x="4741052" y="3610559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smtClean="0"/>
              <a:t>64</a:t>
            </a:r>
            <a:endParaRPr lang="zh-TW" altLang="en-US" sz="1100" dirty="0"/>
          </a:p>
        </p:txBody>
      </p:sp>
      <p:sp>
        <p:nvSpPr>
          <p:cNvPr id="332" name="圓角矩形 331"/>
          <p:cNvSpPr/>
          <p:nvPr/>
        </p:nvSpPr>
        <p:spPr>
          <a:xfrm>
            <a:off x="97052" y="1869488"/>
            <a:ext cx="696612" cy="68860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33" name="直線單箭頭接點 332"/>
          <p:cNvCxnSpPr>
            <a:stCxn id="332" idx="3"/>
          </p:cNvCxnSpPr>
          <p:nvPr/>
        </p:nvCxnSpPr>
        <p:spPr>
          <a:xfrm>
            <a:off x="793664" y="2213790"/>
            <a:ext cx="203336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4" name="文字方塊 333"/>
          <p:cNvSpPr txBox="1"/>
          <p:nvPr/>
        </p:nvSpPr>
        <p:spPr>
          <a:xfrm>
            <a:off x="74709" y="1659794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smtClean="0"/>
              <a:t>3</a:t>
            </a:r>
            <a:endParaRPr lang="zh-TW" altLang="en-US" sz="1100" dirty="0"/>
          </a:p>
        </p:txBody>
      </p:sp>
      <p:cxnSp>
        <p:nvCxnSpPr>
          <p:cNvPr id="337" name="直線單箭頭接點 336"/>
          <p:cNvCxnSpPr>
            <a:stCxn id="316" idx="0"/>
            <a:endCxn id="328" idx="2"/>
          </p:cNvCxnSpPr>
          <p:nvPr/>
        </p:nvCxnSpPr>
        <p:spPr>
          <a:xfrm flipV="1">
            <a:off x="5095910" y="4505240"/>
            <a:ext cx="4628" cy="26795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8" name="圓角矩形 337"/>
          <p:cNvSpPr/>
          <p:nvPr/>
        </p:nvSpPr>
        <p:spPr>
          <a:xfrm>
            <a:off x="5655254" y="3818542"/>
            <a:ext cx="696612" cy="688603"/>
          </a:xfrm>
          <a:prstGeom prst="roundRect">
            <a:avLst/>
          </a:prstGeom>
          <a:solidFill>
            <a:srgbClr val="FFC000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9" name="文字方塊 338"/>
          <p:cNvSpPr txBox="1"/>
          <p:nvPr/>
        </p:nvSpPr>
        <p:spPr>
          <a:xfrm>
            <a:off x="5644074" y="3612464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smtClean="0"/>
              <a:t>64</a:t>
            </a:r>
            <a:endParaRPr lang="zh-TW" altLang="en-US" sz="1100" dirty="0"/>
          </a:p>
        </p:txBody>
      </p:sp>
      <p:cxnSp>
        <p:nvCxnSpPr>
          <p:cNvPr id="340" name="直線單箭頭接點 339"/>
          <p:cNvCxnSpPr>
            <a:stCxn id="328" idx="3"/>
            <a:endCxn id="338" idx="1"/>
          </p:cNvCxnSpPr>
          <p:nvPr/>
        </p:nvCxnSpPr>
        <p:spPr>
          <a:xfrm>
            <a:off x="5448844" y="4160939"/>
            <a:ext cx="206410" cy="190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2" name="圓角矩形 341"/>
          <p:cNvSpPr/>
          <p:nvPr/>
        </p:nvSpPr>
        <p:spPr>
          <a:xfrm>
            <a:off x="5655254" y="2835967"/>
            <a:ext cx="696612" cy="68860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3" name="文字方塊 342"/>
          <p:cNvSpPr txBox="1"/>
          <p:nvPr/>
        </p:nvSpPr>
        <p:spPr>
          <a:xfrm>
            <a:off x="5644074" y="2629889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smtClean="0"/>
              <a:t>64</a:t>
            </a:r>
            <a:endParaRPr lang="zh-TW" altLang="en-US" sz="1100" dirty="0"/>
          </a:p>
        </p:txBody>
      </p:sp>
      <p:sp>
        <p:nvSpPr>
          <p:cNvPr id="344" name="圓角矩形 343"/>
          <p:cNvSpPr/>
          <p:nvPr/>
        </p:nvSpPr>
        <p:spPr>
          <a:xfrm>
            <a:off x="6578403" y="2839238"/>
            <a:ext cx="696612" cy="688603"/>
          </a:xfrm>
          <a:prstGeom prst="roundRect">
            <a:avLst/>
          </a:prstGeom>
          <a:solidFill>
            <a:srgbClr val="4472C4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6" name="文字方塊 345"/>
          <p:cNvSpPr txBox="1"/>
          <p:nvPr/>
        </p:nvSpPr>
        <p:spPr>
          <a:xfrm>
            <a:off x="6567223" y="263316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smtClean="0"/>
              <a:t>64</a:t>
            </a:r>
            <a:endParaRPr lang="zh-TW" altLang="en-US" sz="1100" dirty="0"/>
          </a:p>
        </p:txBody>
      </p:sp>
      <p:sp>
        <p:nvSpPr>
          <p:cNvPr id="364" name="圓角矩形 363"/>
          <p:cNvSpPr/>
          <p:nvPr/>
        </p:nvSpPr>
        <p:spPr>
          <a:xfrm>
            <a:off x="6559221" y="1871652"/>
            <a:ext cx="696612" cy="68860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5" name="文字方塊 364"/>
          <p:cNvSpPr txBox="1"/>
          <p:nvPr/>
        </p:nvSpPr>
        <p:spPr>
          <a:xfrm>
            <a:off x="6515658" y="1661958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smtClean="0"/>
              <a:t>64</a:t>
            </a:r>
            <a:endParaRPr lang="zh-TW" altLang="en-US" sz="1100" dirty="0"/>
          </a:p>
        </p:txBody>
      </p:sp>
      <p:cxnSp>
        <p:nvCxnSpPr>
          <p:cNvPr id="366" name="直線單箭頭接點 365"/>
          <p:cNvCxnSpPr>
            <a:stCxn id="364" idx="3"/>
            <a:endCxn id="367" idx="1"/>
          </p:cNvCxnSpPr>
          <p:nvPr/>
        </p:nvCxnSpPr>
        <p:spPr>
          <a:xfrm>
            <a:off x="7255833" y="2215954"/>
            <a:ext cx="212725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7" name="圓角矩形 366"/>
          <p:cNvSpPr/>
          <p:nvPr/>
        </p:nvSpPr>
        <p:spPr>
          <a:xfrm>
            <a:off x="7468558" y="1871652"/>
            <a:ext cx="696612" cy="688603"/>
          </a:xfrm>
          <a:prstGeom prst="roundRect">
            <a:avLst/>
          </a:prstGeom>
          <a:solidFill>
            <a:srgbClr val="70AD47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0" name="文字方塊 369"/>
          <p:cNvSpPr txBox="1"/>
          <p:nvPr/>
        </p:nvSpPr>
        <p:spPr>
          <a:xfrm>
            <a:off x="7424995" y="1661958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smtClean="0"/>
              <a:t>64</a:t>
            </a:r>
            <a:endParaRPr lang="zh-TW" altLang="en-US" sz="1100" dirty="0"/>
          </a:p>
        </p:txBody>
      </p:sp>
      <p:cxnSp>
        <p:nvCxnSpPr>
          <p:cNvPr id="374" name="直線單箭頭接點 373"/>
          <p:cNvCxnSpPr/>
          <p:nvPr/>
        </p:nvCxnSpPr>
        <p:spPr>
          <a:xfrm flipV="1">
            <a:off x="6000379" y="3533954"/>
            <a:ext cx="4628" cy="26795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6" name="直線單箭頭接點 375"/>
          <p:cNvCxnSpPr/>
          <p:nvPr/>
        </p:nvCxnSpPr>
        <p:spPr>
          <a:xfrm flipV="1">
            <a:off x="6920738" y="2568998"/>
            <a:ext cx="4628" cy="26795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7" name="直線單箭頭接點 376"/>
          <p:cNvCxnSpPr/>
          <p:nvPr/>
        </p:nvCxnSpPr>
        <p:spPr>
          <a:xfrm>
            <a:off x="6354498" y="3180268"/>
            <a:ext cx="212725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0" name="圓角矩形 379"/>
          <p:cNvSpPr/>
          <p:nvPr/>
        </p:nvSpPr>
        <p:spPr>
          <a:xfrm>
            <a:off x="8900436" y="688710"/>
            <a:ext cx="696612" cy="688603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2" name="文字方塊 381"/>
          <p:cNvSpPr txBox="1"/>
          <p:nvPr/>
        </p:nvSpPr>
        <p:spPr>
          <a:xfrm>
            <a:off x="8900436" y="493053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smtClean="0"/>
              <a:t>64</a:t>
            </a:r>
            <a:endParaRPr lang="zh-TW" altLang="en-US" sz="1100" dirty="0"/>
          </a:p>
        </p:txBody>
      </p:sp>
      <p:cxnSp>
        <p:nvCxnSpPr>
          <p:cNvPr id="78" name="直線單箭頭接點 77"/>
          <p:cNvCxnSpPr/>
          <p:nvPr/>
        </p:nvCxnSpPr>
        <p:spPr>
          <a:xfrm flipV="1">
            <a:off x="1681780" y="999067"/>
            <a:ext cx="6120253" cy="921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單箭頭接點 79"/>
          <p:cNvCxnSpPr/>
          <p:nvPr/>
        </p:nvCxnSpPr>
        <p:spPr>
          <a:xfrm flipH="1" flipV="1">
            <a:off x="8000999" y="1162605"/>
            <a:ext cx="45900" cy="686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橢圓 80"/>
          <p:cNvSpPr/>
          <p:nvPr/>
        </p:nvSpPr>
        <p:spPr>
          <a:xfrm>
            <a:off x="7816864" y="841866"/>
            <a:ext cx="317756" cy="3300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b="1" dirty="0" smtClean="0">
                <a:solidFill>
                  <a:schemeClr val="tx1"/>
                </a:solidFill>
              </a:rPr>
              <a:t>+</a:t>
            </a:r>
            <a:endParaRPr lang="zh-TW" altLang="en-US" sz="3200" b="1" dirty="0">
              <a:solidFill>
                <a:schemeClr val="tx1"/>
              </a:solidFill>
            </a:endParaRPr>
          </a:p>
        </p:txBody>
      </p:sp>
      <p:cxnSp>
        <p:nvCxnSpPr>
          <p:cNvPr id="383" name="直線單箭頭接點 382"/>
          <p:cNvCxnSpPr>
            <a:stCxn id="81" idx="6"/>
            <a:endCxn id="380" idx="1"/>
          </p:cNvCxnSpPr>
          <p:nvPr/>
        </p:nvCxnSpPr>
        <p:spPr>
          <a:xfrm>
            <a:off x="8134620" y="1006871"/>
            <a:ext cx="765816" cy="26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字方塊 91"/>
          <p:cNvSpPr txBox="1"/>
          <p:nvPr/>
        </p:nvSpPr>
        <p:spPr>
          <a:xfrm>
            <a:off x="704308" y="1962748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GC</a:t>
            </a:r>
            <a:endParaRPr lang="zh-TW" altLang="en-US" sz="1200" dirty="0"/>
          </a:p>
        </p:txBody>
      </p:sp>
      <p:sp>
        <p:nvSpPr>
          <p:cNvPr id="394" name="文字方塊 393"/>
          <p:cNvSpPr txBox="1"/>
          <p:nvPr/>
        </p:nvSpPr>
        <p:spPr>
          <a:xfrm>
            <a:off x="1594463" y="1950913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GC</a:t>
            </a:r>
            <a:endParaRPr lang="zh-TW" altLang="en-US" sz="1200" dirty="0"/>
          </a:p>
        </p:txBody>
      </p:sp>
      <p:sp>
        <p:nvSpPr>
          <p:cNvPr id="395" name="文字方塊 394"/>
          <p:cNvSpPr txBox="1"/>
          <p:nvPr/>
        </p:nvSpPr>
        <p:spPr>
          <a:xfrm>
            <a:off x="2496298" y="2920530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GC</a:t>
            </a:r>
            <a:endParaRPr lang="zh-TW" altLang="en-US" sz="1200" dirty="0"/>
          </a:p>
        </p:txBody>
      </p:sp>
      <p:sp>
        <p:nvSpPr>
          <p:cNvPr id="397" name="文字方塊 396"/>
          <p:cNvSpPr txBox="1"/>
          <p:nvPr/>
        </p:nvSpPr>
        <p:spPr>
          <a:xfrm>
            <a:off x="3411699" y="3921964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GC</a:t>
            </a:r>
            <a:endParaRPr lang="zh-TW" altLang="en-US" sz="1200" dirty="0"/>
          </a:p>
        </p:txBody>
      </p:sp>
      <p:sp>
        <p:nvSpPr>
          <p:cNvPr id="400" name="文字方塊 399"/>
          <p:cNvSpPr txBox="1"/>
          <p:nvPr/>
        </p:nvSpPr>
        <p:spPr>
          <a:xfrm>
            <a:off x="4372222" y="4871074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GC</a:t>
            </a:r>
            <a:endParaRPr lang="zh-TW" altLang="en-US" sz="1200" dirty="0"/>
          </a:p>
        </p:txBody>
      </p:sp>
      <p:sp>
        <p:nvSpPr>
          <p:cNvPr id="402" name="文字方塊 401"/>
          <p:cNvSpPr txBox="1"/>
          <p:nvPr/>
        </p:nvSpPr>
        <p:spPr>
          <a:xfrm>
            <a:off x="5380678" y="3931769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GC</a:t>
            </a:r>
            <a:endParaRPr lang="zh-TW" altLang="en-US" sz="1200" dirty="0"/>
          </a:p>
        </p:txBody>
      </p:sp>
      <p:sp>
        <p:nvSpPr>
          <p:cNvPr id="403" name="文字方塊 402"/>
          <p:cNvSpPr txBox="1"/>
          <p:nvPr/>
        </p:nvSpPr>
        <p:spPr>
          <a:xfrm>
            <a:off x="6269830" y="2941215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GC</a:t>
            </a:r>
            <a:endParaRPr lang="zh-TW" altLang="en-US" sz="1200" dirty="0"/>
          </a:p>
        </p:txBody>
      </p:sp>
      <p:sp>
        <p:nvSpPr>
          <p:cNvPr id="405" name="文字方塊 404"/>
          <p:cNvSpPr txBox="1"/>
          <p:nvPr/>
        </p:nvSpPr>
        <p:spPr>
          <a:xfrm>
            <a:off x="7172790" y="1981552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GC</a:t>
            </a:r>
            <a:endParaRPr lang="zh-TW" altLang="en-US" sz="1200" dirty="0"/>
          </a:p>
        </p:txBody>
      </p:sp>
      <p:sp>
        <p:nvSpPr>
          <p:cNvPr id="93" name="文字方塊 92"/>
          <p:cNvSpPr txBox="1"/>
          <p:nvPr/>
        </p:nvSpPr>
        <p:spPr>
          <a:xfrm>
            <a:off x="4052096" y="221378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sp>
        <p:nvSpPr>
          <p:cNvPr id="406" name="文字方塊 405"/>
          <p:cNvSpPr txBox="1"/>
          <p:nvPr/>
        </p:nvSpPr>
        <p:spPr>
          <a:xfrm>
            <a:off x="9679112" y="2255947"/>
            <a:ext cx="6896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smtClean="0"/>
              <a:t>dim=768</a:t>
            </a:r>
            <a:endParaRPr lang="zh-TW" altLang="en-US" sz="1100" dirty="0"/>
          </a:p>
        </p:txBody>
      </p:sp>
      <p:sp>
        <p:nvSpPr>
          <p:cNvPr id="94" name="矩形 93"/>
          <p:cNvSpPr/>
          <p:nvPr/>
        </p:nvSpPr>
        <p:spPr>
          <a:xfrm>
            <a:off x="285782" y="5942469"/>
            <a:ext cx="60660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i="0" dirty="0" smtClean="0">
                <a:solidFill>
                  <a:srgbClr val="24292E"/>
                </a:solidFill>
                <a:effectLst/>
                <a:latin typeface="-apple-system"/>
              </a:rPr>
              <a:t>10-fold cross </a:t>
            </a:r>
            <a:r>
              <a:rPr lang="en-US" altLang="zh-TW" sz="2400" b="1" dirty="0" smtClean="0">
                <a:solidFill>
                  <a:srgbClr val="24292E"/>
                </a:solidFill>
                <a:latin typeface="-apple-system"/>
              </a:rPr>
              <a:t>validation </a:t>
            </a:r>
            <a:r>
              <a:rPr lang="en-US" altLang="zh-TW" sz="2400" b="1" i="0" dirty="0" smtClean="0">
                <a:solidFill>
                  <a:srgbClr val="24292E"/>
                </a:solidFill>
                <a:effectLst/>
                <a:latin typeface="-apple-system"/>
              </a:rPr>
              <a:t>Accuracy = 78.7 (± 4.2%)</a:t>
            </a:r>
            <a:endParaRPr lang="zh-TW" altLang="en-US" sz="2400" dirty="0"/>
          </a:p>
        </p:txBody>
      </p:sp>
      <p:sp>
        <p:nvSpPr>
          <p:cNvPr id="95" name="矩形 94"/>
          <p:cNvSpPr/>
          <p:nvPr/>
        </p:nvSpPr>
        <p:spPr>
          <a:xfrm>
            <a:off x="6816302" y="6443057"/>
            <a:ext cx="54419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b="1" dirty="0" smtClean="0"/>
              <a:t>github.com/HongyangGao/Graph-U-Nets</a:t>
            </a:r>
            <a:endParaRPr lang="zh-TW" altLang="en-US" sz="2400" b="1" dirty="0"/>
          </a:p>
        </p:txBody>
      </p:sp>
      <p:sp>
        <p:nvSpPr>
          <p:cNvPr id="201" name="橢圓 200"/>
          <p:cNvSpPr/>
          <p:nvPr/>
        </p:nvSpPr>
        <p:spPr>
          <a:xfrm>
            <a:off x="1873284" y="1676532"/>
            <a:ext cx="245080" cy="2423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2" name="弧形箭號 (下彎) 201"/>
          <p:cNvSpPr/>
          <p:nvPr/>
        </p:nvSpPr>
        <p:spPr>
          <a:xfrm>
            <a:off x="1962341" y="1007407"/>
            <a:ext cx="5574651" cy="601758"/>
          </a:xfrm>
          <a:prstGeom prst="curvedDownArrow">
            <a:avLst>
              <a:gd name="adj1" fmla="val 2563"/>
              <a:gd name="adj2" fmla="val 17451"/>
              <a:gd name="adj3" fmla="val 25000"/>
            </a:avLst>
          </a:prstGeom>
          <a:solidFill>
            <a:srgbClr val="C00000">
              <a:alpha val="50196"/>
            </a:srgbClr>
          </a:solidFill>
          <a:ln>
            <a:solidFill>
              <a:srgbClr val="C00000">
                <a:alpha val="4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C00000"/>
              </a:solidFill>
            </a:endParaRPr>
          </a:p>
        </p:txBody>
      </p:sp>
      <p:sp>
        <p:nvSpPr>
          <p:cNvPr id="203" name="橢圓 202"/>
          <p:cNvSpPr/>
          <p:nvPr/>
        </p:nvSpPr>
        <p:spPr>
          <a:xfrm>
            <a:off x="7469485" y="1650321"/>
            <a:ext cx="245080" cy="2423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4" name="文字方塊 203"/>
          <p:cNvSpPr txBox="1"/>
          <p:nvPr/>
        </p:nvSpPr>
        <p:spPr>
          <a:xfrm>
            <a:off x="4303468" y="586415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>
                <a:solidFill>
                  <a:srgbClr val="C00000"/>
                </a:solidFill>
              </a:rPr>
              <a:t>+</a:t>
            </a:r>
            <a:endParaRPr lang="zh-TW" altLang="en-US" sz="3200" dirty="0">
              <a:solidFill>
                <a:srgbClr val="C00000"/>
              </a:solidFill>
            </a:endParaRPr>
          </a:p>
        </p:txBody>
      </p:sp>
      <p:sp>
        <p:nvSpPr>
          <p:cNvPr id="205" name="橢圓 204"/>
          <p:cNvSpPr/>
          <p:nvPr/>
        </p:nvSpPr>
        <p:spPr>
          <a:xfrm>
            <a:off x="2795117" y="2614634"/>
            <a:ext cx="245080" cy="2423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6" name="弧形箭號 (下彎) 205"/>
          <p:cNvSpPr/>
          <p:nvPr/>
        </p:nvSpPr>
        <p:spPr>
          <a:xfrm>
            <a:off x="2878912" y="2001454"/>
            <a:ext cx="3851678" cy="601758"/>
          </a:xfrm>
          <a:prstGeom prst="curvedDownArrow">
            <a:avLst>
              <a:gd name="adj1" fmla="val 2563"/>
              <a:gd name="adj2" fmla="val 17451"/>
              <a:gd name="adj3" fmla="val 25000"/>
            </a:avLst>
          </a:prstGeom>
          <a:solidFill>
            <a:srgbClr val="C00000">
              <a:alpha val="50196"/>
            </a:srgbClr>
          </a:solidFill>
          <a:ln>
            <a:solidFill>
              <a:srgbClr val="C00000">
                <a:alpha val="4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C00000"/>
              </a:solidFill>
            </a:endParaRPr>
          </a:p>
        </p:txBody>
      </p:sp>
      <p:sp>
        <p:nvSpPr>
          <p:cNvPr id="207" name="橢圓 206"/>
          <p:cNvSpPr/>
          <p:nvPr/>
        </p:nvSpPr>
        <p:spPr>
          <a:xfrm>
            <a:off x="6595280" y="2634859"/>
            <a:ext cx="245080" cy="2390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8" name="文字方塊 207"/>
          <p:cNvSpPr txBox="1"/>
          <p:nvPr/>
        </p:nvSpPr>
        <p:spPr>
          <a:xfrm>
            <a:off x="4607770" y="1581943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>
                <a:solidFill>
                  <a:srgbClr val="C00000"/>
                </a:solidFill>
              </a:rPr>
              <a:t>+</a:t>
            </a:r>
            <a:endParaRPr lang="zh-TW" altLang="en-US" sz="3200" dirty="0">
              <a:solidFill>
                <a:srgbClr val="C00000"/>
              </a:solidFill>
            </a:endParaRPr>
          </a:p>
        </p:txBody>
      </p:sp>
      <p:sp>
        <p:nvSpPr>
          <p:cNvPr id="209" name="橢圓 208"/>
          <p:cNvSpPr/>
          <p:nvPr/>
        </p:nvSpPr>
        <p:spPr>
          <a:xfrm>
            <a:off x="3693380" y="3592649"/>
            <a:ext cx="245080" cy="2423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0" name="橢圓 209"/>
          <p:cNvSpPr/>
          <p:nvPr/>
        </p:nvSpPr>
        <p:spPr>
          <a:xfrm>
            <a:off x="5680951" y="3612464"/>
            <a:ext cx="245080" cy="2423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1" name="弧形箭號 (下彎) 210"/>
          <p:cNvSpPr/>
          <p:nvPr/>
        </p:nvSpPr>
        <p:spPr>
          <a:xfrm>
            <a:off x="3790078" y="3009860"/>
            <a:ext cx="1944803" cy="601758"/>
          </a:xfrm>
          <a:prstGeom prst="curvedDownArrow">
            <a:avLst>
              <a:gd name="adj1" fmla="val 2563"/>
              <a:gd name="adj2" fmla="val 17451"/>
              <a:gd name="adj3" fmla="val 25000"/>
            </a:avLst>
          </a:prstGeom>
          <a:solidFill>
            <a:srgbClr val="C00000">
              <a:alpha val="50196"/>
            </a:srgbClr>
          </a:solidFill>
          <a:ln>
            <a:solidFill>
              <a:srgbClr val="C00000">
                <a:alpha val="4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C00000"/>
              </a:solidFill>
            </a:endParaRPr>
          </a:p>
        </p:txBody>
      </p:sp>
      <p:sp>
        <p:nvSpPr>
          <p:cNvPr id="212" name="文字方塊 211"/>
          <p:cNvSpPr txBox="1"/>
          <p:nvPr/>
        </p:nvSpPr>
        <p:spPr>
          <a:xfrm>
            <a:off x="4550827" y="2603490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>
                <a:solidFill>
                  <a:srgbClr val="C00000"/>
                </a:solidFill>
              </a:rPr>
              <a:t>+</a:t>
            </a:r>
            <a:endParaRPr lang="zh-TW" altLang="en-US" sz="3200" dirty="0">
              <a:solidFill>
                <a:srgbClr val="C00000"/>
              </a:solidFill>
            </a:endParaRPr>
          </a:p>
        </p:txBody>
      </p:sp>
      <p:sp>
        <p:nvSpPr>
          <p:cNvPr id="214" name="文字方塊 213"/>
          <p:cNvSpPr txBox="1"/>
          <p:nvPr/>
        </p:nvSpPr>
        <p:spPr>
          <a:xfrm>
            <a:off x="41018" y="29323"/>
            <a:ext cx="25101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5400" dirty="0" smtClean="0">
                <a:solidFill>
                  <a:schemeClr val="bg1">
                    <a:lumMod val="65000"/>
                  </a:schemeClr>
                </a:solidFill>
              </a:rPr>
              <a:t>G-U-Net</a:t>
            </a:r>
            <a:endParaRPr lang="zh-TW" altLang="en-US" sz="5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497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9822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15633" y="0"/>
            <a:ext cx="6337301" cy="1325563"/>
          </a:xfrm>
        </p:spPr>
        <p:txBody>
          <a:bodyPr/>
          <a:lstStyle/>
          <a:p>
            <a:r>
              <a:rPr lang="en-US" altLang="zh-TW" dirty="0"/>
              <a:t>10-fold </a:t>
            </a:r>
            <a:r>
              <a:rPr lang="en-US" altLang="zh-TW" dirty="0" smtClean="0"/>
              <a:t>Cross Validation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84853" y="1675372"/>
            <a:ext cx="351367" cy="3683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084853" y="2043672"/>
            <a:ext cx="351367" cy="3683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084852" y="2411972"/>
            <a:ext cx="351367" cy="3683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1084851" y="2780272"/>
            <a:ext cx="351367" cy="3683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1084851" y="3148572"/>
            <a:ext cx="351367" cy="3683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1084851" y="3516872"/>
            <a:ext cx="351367" cy="3683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1084850" y="3885172"/>
            <a:ext cx="351367" cy="3683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1084850" y="4253472"/>
            <a:ext cx="351367" cy="3683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1084849" y="4621772"/>
            <a:ext cx="351367" cy="3683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1084848" y="4990072"/>
            <a:ext cx="351367" cy="3683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768473" y="1299634"/>
            <a:ext cx="984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/>
              <a:t>Dataset</a:t>
            </a:r>
            <a:endParaRPr lang="zh-TW" altLang="en-US" sz="2000" dirty="0"/>
          </a:p>
        </p:txBody>
      </p:sp>
      <p:sp>
        <p:nvSpPr>
          <p:cNvPr id="15" name="矩形 14"/>
          <p:cNvSpPr/>
          <p:nvPr/>
        </p:nvSpPr>
        <p:spPr>
          <a:xfrm>
            <a:off x="2477485" y="1676400"/>
            <a:ext cx="351367" cy="368300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2477485" y="2044700"/>
            <a:ext cx="351367" cy="3683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2477484" y="2413000"/>
            <a:ext cx="351367" cy="3683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2477483" y="2781300"/>
            <a:ext cx="351367" cy="3683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2477483" y="3149600"/>
            <a:ext cx="351367" cy="3683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2477483" y="3517900"/>
            <a:ext cx="351367" cy="3683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2477482" y="3886200"/>
            <a:ext cx="351367" cy="3683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2477482" y="4254500"/>
            <a:ext cx="351367" cy="3683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2477481" y="4622800"/>
            <a:ext cx="351367" cy="3683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/>
          <p:cNvSpPr/>
          <p:nvPr/>
        </p:nvSpPr>
        <p:spPr>
          <a:xfrm>
            <a:off x="2477480" y="4991100"/>
            <a:ext cx="351367" cy="3683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/>
          <p:cNvSpPr/>
          <p:nvPr/>
        </p:nvSpPr>
        <p:spPr>
          <a:xfrm>
            <a:off x="3294519" y="1676400"/>
            <a:ext cx="351367" cy="3683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/>
          <p:cNvSpPr/>
          <p:nvPr/>
        </p:nvSpPr>
        <p:spPr>
          <a:xfrm>
            <a:off x="3294519" y="2044700"/>
            <a:ext cx="351367" cy="368300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/>
          <p:cNvSpPr/>
          <p:nvPr/>
        </p:nvSpPr>
        <p:spPr>
          <a:xfrm>
            <a:off x="3294518" y="2413000"/>
            <a:ext cx="351367" cy="3683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/>
          <p:cNvSpPr/>
          <p:nvPr/>
        </p:nvSpPr>
        <p:spPr>
          <a:xfrm>
            <a:off x="3294517" y="2781300"/>
            <a:ext cx="351367" cy="3683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/>
          <p:cNvSpPr/>
          <p:nvPr/>
        </p:nvSpPr>
        <p:spPr>
          <a:xfrm>
            <a:off x="3294517" y="3149600"/>
            <a:ext cx="351367" cy="3683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矩形 29"/>
          <p:cNvSpPr/>
          <p:nvPr/>
        </p:nvSpPr>
        <p:spPr>
          <a:xfrm>
            <a:off x="3294517" y="3517900"/>
            <a:ext cx="351367" cy="3683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矩形 30"/>
          <p:cNvSpPr/>
          <p:nvPr/>
        </p:nvSpPr>
        <p:spPr>
          <a:xfrm>
            <a:off x="3294516" y="3886200"/>
            <a:ext cx="351367" cy="3683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31"/>
          <p:cNvSpPr/>
          <p:nvPr/>
        </p:nvSpPr>
        <p:spPr>
          <a:xfrm>
            <a:off x="3294516" y="4254500"/>
            <a:ext cx="351367" cy="3683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矩形 32"/>
          <p:cNvSpPr/>
          <p:nvPr/>
        </p:nvSpPr>
        <p:spPr>
          <a:xfrm>
            <a:off x="3294515" y="4622800"/>
            <a:ext cx="351367" cy="3683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 33"/>
          <p:cNvSpPr/>
          <p:nvPr/>
        </p:nvSpPr>
        <p:spPr>
          <a:xfrm>
            <a:off x="3294514" y="4991100"/>
            <a:ext cx="351367" cy="3683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矩形 34"/>
          <p:cNvSpPr/>
          <p:nvPr/>
        </p:nvSpPr>
        <p:spPr>
          <a:xfrm>
            <a:off x="4111552" y="1672167"/>
            <a:ext cx="351367" cy="3683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矩形 35"/>
          <p:cNvSpPr/>
          <p:nvPr/>
        </p:nvSpPr>
        <p:spPr>
          <a:xfrm>
            <a:off x="4111552" y="2040467"/>
            <a:ext cx="351367" cy="3683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矩形 36"/>
          <p:cNvSpPr/>
          <p:nvPr/>
        </p:nvSpPr>
        <p:spPr>
          <a:xfrm>
            <a:off x="4111551" y="2408767"/>
            <a:ext cx="351367" cy="368300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矩形 37"/>
          <p:cNvSpPr/>
          <p:nvPr/>
        </p:nvSpPr>
        <p:spPr>
          <a:xfrm>
            <a:off x="4111550" y="2777067"/>
            <a:ext cx="351367" cy="3683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矩形 38"/>
          <p:cNvSpPr/>
          <p:nvPr/>
        </p:nvSpPr>
        <p:spPr>
          <a:xfrm>
            <a:off x="4111550" y="3145367"/>
            <a:ext cx="351367" cy="3683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矩形 39"/>
          <p:cNvSpPr/>
          <p:nvPr/>
        </p:nvSpPr>
        <p:spPr>
          <a:xfrm>
            <a:off x="4111550" y="3513667"/>
            <a:ext cx="351367" cy="3683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矩形 40"/>
          <p:cNvSpPr/>
          <p:nvPr/>
        </p:nvSpPr>
        <p:spPr>
          <a:xfrm>
            <a:off x="4111549" y="3881967"/>
            <a:ext cx="351367" cy="3683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矩形 41"/>
          <p:cNvSpPr/>
          <p:nvPr/>
        </p:nvSpPr>
        <p:spPr>
          <a:xfrm>
            <a:off x="4111549" y="4250267"/>
            <a:ext cx="351367" cy="3683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矩形 42"/>
          <p:cNvSpPr/>
          <p:nvPr/>
        </p:nvSpPr>
        <p:spPr>
          <a:xfrm>
            <a:off x="4111548" y="4618567"/>
            <a:ext cx="351367" cy="3683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矩形 43"/>
          <p:cNvSpPr/>
          <p:nvPr/>
        </p:nvSpPr>
        <p:spPr>
          <a:xfrm>
            <a:off x="4111547" y="4986867"/>
            <a:ext cx="351367" cy="3683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矩形 44"/>
          <p:cNvSpPr/>
          <p:nvPr/>
        </p:nvSpPr>
        <p:spPr>
          <a:xfrm>
            <a:off x="4928584" y="1672167"/>
            <a:ext cx="351367" cy="3683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矩形 45"/>
          <p:cNvSpPr/>
          <p:nvPr/>
        </p:nvSpPr>
        <p:spPr>
          <a:xfrm>
            <a:off x="4928584" y="2040467"/>
            <a:ext cx="351367" cy="3683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矩形 46"/>
          <p:cNvSpPr/>
          <p:nvPr/>
        </p:nvSpPr>
        <p:spPr>
          <a:xfrm>
            <a:off x="4928583" y="2408767"/>
            <a:ext cx="351367" cy="3683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矩形 47"/>
          <p:cNvSpPr/>
          <p:nvPr/>
        </p:nvSpPr>
        <p:spPr>
          <a:xfrm>
            <a:off x="4928582" y="2777067"/>
            <a:ext cx="351367" cy="368300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矩形 48"/>
          <p:cNvSpPr/>
          <p:nvPr/>
        </p:nvSpPr>
        <p:spPr>
          <a:xfrm>
            <a:off x="4928582" y="3145367"/>
            <a:ext cx="351367" cy="3683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矩形 49"/>
          <p:cNvSpPr/>
          <p:nvPr/>
        </p:nvSpPr>
        <p:spPr>
          <a:xfrm>
            <a:off x="4928582" y="3513667"/>
            <a:ext cx="351367" cy="3683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矩形 50"/>
          <p:cNvSpPr/>
          <p:nvPr/>
        </p:nvSpPr>
        <p:spPr>
          <a:xfrm>
            <a:off x="4928581" y="3881967"/>
            <a:ext cx="351367" cy="3683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矩形 51"/>
          <p:cNvSpPr/>
          <p:nvPr/>
        </p:nvSpPr>
        <p:spPr>
          <a:xfrm>
            <a:off x="4928581" y="4250267"/>
            <a:ext cx="351367" cy="3683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矩形 52"/>
          <p:cNvSpPr/>
          <p:nvPr/>
        </p:nvSpPr>
        <p:spPr>
          <a:xfrm>
            <a:off x="4928580" y="4618567"/>
            <a:ext cx="351367" cy="3683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矩形 53"/>
          <p:cNvSpPr/>
          <p:nvPr/>
        </p:nvSpPr>
        <p:spPr>
          <a:xfrm>
            <a:off x="4928579" y="4986867"/>
            <a:ext cx="351367" cy="3683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矩形 54"/>
          <p:cNvSpPr/>
          <p:nvPr/>
        </p:nvSpPr>
        <p:spPr>
          <a:xfrm>
            <a:off x="5745610" y="1672167"/>
            <a:ext cx="351367" cy="3683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矩形 55"/>
          <p:cNvSpPr/>
          <p:nvPr/>
        </p:nvSpPr>
        <p:spPr>
          <a:xfrm>
            <a:off x="5745610" y="2040467"/>
            <a:ext cx="351367" cy="3683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矩形 56"/>
          <p:cNvSpPr/>
          <p:nvPr/>
        </p:nvSpPr>
        <p:spPr>
          <a:xfrm>
            <a:off x="5745609" y="2408767"/>
            <a:ext cx="351367" cy="3683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矩形 57"/>
          <p:cNvSpPr/>
          <p:nvPr/>
        </p:nvSpPr>
        <p:spPr>
          <a:xfrm>
            <a:off x="5745608" y="2777067"/>
            <a:ext cx="351367" cy="3683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矩形 58"/>
          <p:cNvSpPr/>
          <p:nvPr/>
        </p:nvSpPr>
        <p:spPr>
          <a:xfrm>
            <a:off x="5745608" y="3145367"/>
            <a:ext cx="351367" cy="368300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矩形 59"/>
          <p:cNvSpPr/>
          <p:nvPr/>
        </p:nvSpPr>
        <p:spPr>
          <a:xfrm>
            <a:off x="5745608" y="3513667"/>
            <a:ext cx="351367" cy="3683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矩形 60"/>
          <p:cNvSpPr/>
          <p:nvPr/>
        </p:nvSpPr>
        <p:spPr>
          <a:xfrm>
            <a:off x="5745607" y="3881967"/>
            <a:ext cx="351367" cy="3683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矩形 61"/>
          <p:cNvSpPr/>
          <p:nvPr/>
        </p:nvSpPr>
        <p:spPr>
          <a:xfrm>
            <a:off x="5745607" y="4250267"/>
            <a:ext cx="351367" cy="3683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矩形 62"/>
          <p:cNvSpPr/>
          <p:nvPr/>
        </p:nvSpPr>
        <p:spPr>
          <a:xfrm>
            <a:off x="5745606" y="4618567"/>
            <a:ext cx="351367" cy="3683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矩形 63"/>
          <p:cNvSpPr/>
          <p:nvPr/>
        </p:nvSpPr>
        <p:spPr>
          <a:xfrm>
            <a:off x="5745605" y="4986867"/>
            <a:ext cx="351367" cy="3683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矩形 64"/>
          <p:cNvSpPr/>
          <p:nvPr/>
        </p:nvSpPr>
        <p:spPr>
          <a:xfrm>
            <a:off x="6562635" y="1672167"/>
            <a:ext cx="351367" cy="3683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矩形 65"/>
          <p:cNvSpPr/>
          <p:nvPr/>
        </p:nvSpPr>
        <p:spPr>
          <a:xfrm>
            <a:off x="6562635" y="2040467"/>
            <a:ext cx="351367" cy="3683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矩形 66"/>
          <p:cNvSpPr/>
          <p:nvPr/>
        </p:nvSpPr>
        <p:spPr>
          <a:xfrm>
            <a:off x="6562634" y="2408767"/>
            <a:ext cx="351367" cy="3683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矩形 67"/>
          <p:cNvSpPr/>
          <p:nvPr/>
        </p:nvSpPr>
        <p:spPr>
          <a:xfrm>
            <a:off x="6562633" y="2777067"/>
            <a:ext cx="351367" cy="3683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矩形 68"/>
          <p:cNvSpPr/>
          <p:nvPr/>
        </p:nvSpPr>
        <p:spPr>
          <a:xfrm>
            <a:off x="6562633" y="3145367"/>
            <a:ext cx="351367" cy="3683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矩形 69"/>
          <p:cNvSpPr/>
          <p:nvPr/>
        </p:nvSpPr>
        <p:spPr>
          <a:xfrm>
            <a:off x="6562633" y="3513667"/>
            <a:ext cx="351367" cy="368300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矩形 70"/>
          <p:cNvSpPr/>
          <p:nvPr/>
        </p:nvSpPr>
        <p:spPr>
          <a:xfrm>
            <a:off x="6562632" y="3881967"/>
            <a:ext cx="351367" cy="3683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矩形 71"/>
          <p:cNvSpPr/>
          <p:nvPr/>
        </p:nvSpPr>
        <p:spPr>
          <a:xfrm>
            <a:off x="6562632" y="4250267"/>
            <a:ext cx="351367" cy="3683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矩形 72"/>
          <p:cNvSpPr/>
          <p:nvPr/>
        </p:nvSpPr>
        <p:spPr>
          <a:xfrm>
            <a:off x="6562631" y="4618567"/>
            <a:ext cx="351367" cy="3683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矩形 73"/>
          <p:cNvSpPr/>
          <p:nvPr/>
        </p:nvSpPr>
        <p:spPr>
          <a:xfrm>
            <a:off x="6562630" y="4986867"/>
            <a:ext cx="351367" cy="3683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矩形 74"/>
          <p:cNvSpPr/>
          <p:nvPr/>
        </p:nvSpPr>
        <p:spPr>
          <a:xfrm>
            <a:off x="7379669" y="1672167"/>
            <a:ext cx="351367" cy="3683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矩形 75"/>
          <p:cNvSpPr/>
          <p:nvPr/>
        </p:nvSpPr>
        <p:spPr>
          <a:xfrm>
            <a:off x="7379669" y="2040467"/>
            <a:ext cx="351367" cy="3683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矩形 76"/>
          <p:cNvSpPr/>
          <p:nvPr/>
        </p:nvSpPr>
        <p:spPr>
          <a:xfrm>
            <a:off x="7379668" y="2408767"/>
            <a:ext cx="351367" cy="3683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矩形 77"/>
          <p:cNvSpPr/>
          <p:nvPr/>
        </p:nvSpPr>
        <p:spPr>
          <a:xfrm>
            <a:off x="7379667" y="2777067"/>
            <a:ext cx="351367" cy="3683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" name="矩形 78"/>
          <p:cNvSpPr/>
          <p:nvPr/>
        </p:nvSpPr>
        <p:spPr>
          <a:xfrm>
            <a:off x="7379667" y="3145367"/>
            <a:ext cx="351367" cy="3683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矩形 79"/>
          <p:cNvSpPr/>
          <p:nvPr/>
        </p:nvSpPr>
        <p:spPr>
          <a:xfrm>
            <a:off x="7379667" y="3513667"/>
            <a:ext cx="351367" cy="3683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1" name="矩形 80"/>
          <p:cNvSpPr/>
          <p:nvPr/>
        </p:nvSpPr>
        <p:spPr>
          <a:xfrm>
            <a:off x="7379666" y="3881967"/>
            <a:ext cx="351367" cy="368300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" name="矩形 81"/>
          <p:cNvSpPr/>
          <p:nvPr/>
        </p:nvSpPr>
        <p:spPr>
          <a:xfrm>
            <a:off x="7379666" y="4250267"/>
            <a:ext cx="351367" cy="3683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3" name="矩形 82"/>
          <p:cNvSpPr/>
          <p:nvPr/>
        </p:nvSpPr>
        <p:spPr>
          <a:xfrm>
            <a:off x="7379665" y="4618567"/>
            <a:ext cx="351367" cy="3683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" name="矩形 83"/>
          <p:cNvSpPr/>
          <p:nvPr/>
        </p:nvSpPr>
        <p:spPr>
          <a:xfrm>
            <a:off x="7379664" y="4986867"/>
            <a:ext cx="351367" cy="3683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5" name="矩形 84"/>
          <p:cNvSpPr/>
          <p:nvPr/>
        </p:nvSpPr>
        <p:spPr>
          <a:xfrm>
            <a:off x="8196702" y="1667934"/>
            <a:ext cx="351367" cy="3683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6" name="矩形 85"/>
          <p:cNvSpPr/>
          <p:nvPr/>
        </p:nvSpPr>
        <p:spPr>
          <a:xfrm>
            <a:off x="8196702" y="2036234"/>
            <a:ext cx="351367" cy="3683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7" name="矩形 86"/>
          <p:cNvSpPr/>
          <p:nvPr/>
        </p:nvSpPr>
        <p:spPr>
          <a:xfrm>
            <a:off x="8196701" y="2404534"/>
            <a:ext cx="351367" cy="3683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8" name="矩形 87"/>
          <p:cNvSpPr/>
          <p:nvPr/>
        </p:nvSpPr>
        <p:spPr>
          <a:xfrm>
            <a:off x="8196700" y="2772834"/>
            <a:ext cx="351367" cy="3683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9" name="矩形 88"/>
          <p:cNvSpPr/>
          <p:nvPr/>
        </p:nvSpPr>
        <p:spPr>
          <a:xfrm>
            <a:off x="8196700" y="3141134"/>
            <a:ext cx="351367" cy="3683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0" name="矩形 89"/>
          <p:cNvSpPr/>
          <p:nvPr/>
        </p:nvSpPr>
        <p:spPr>
          <a:xfrm>
            <a:off x="8196700" y="3509434"/>
            <a:ext cx="351367" cy="3683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1" name="矩形 90"/>
          <p:cNvSpPr/>
          <p:nvPr/>
        </p:nvSpPr>
        <p:spPr>
          <a:xfrm>
            <a:off x="8196699" y="3877734"/>
            <a:ext cx="351367" cy="3683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2" name="矩形 91"/>
          <p:cNvSpPr/>
          <p:nvPr/>
        </p:nvSpPr>
        <p:spPr>
          <a:xfrm>
            <a:off x="8196699" y="4246034"/>
            <a:ext cx="351367" cy="368300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3" name="矩形 92"/>
          <p:cNvSpPr/>
          <p:nvPr/>
        </p:nvSpPr>
        <p:spPr>
          <a:xfrm>
            <a:off x="8196698" y="4614334"/>
            <a:ext cx="351367" cy="3683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4" name="矩形 93"/>
          <p:cNvSpPr/>
          <p:nvPr/>
        </p:nvSpPr>
        <p:spPr>
          <a:xfrm>
            <a:off x="8196697" y="4982634"/>
            <a:ext cx="351367" cy="3683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5" name="矩形 94"/>
          <p:cNvSpPr/>
          <p:nvPr/>
        </p:nvSpPr>
        <p:spPr>
          <a:xfrm>
            <a:off x="9013734" y="1667934"/>
            <a:ext cx="351367" cy="3683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6" name="矩形 95"/>
          <p:cNvSpPr/>
          <p:nvPr/>
        </p:nvSpPr>
        <p:spPr>
          <a:xfrm>
            <a:off x="9013734" y="2036234"/>
            <a:ext cx="351367" cy="3683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7" name="矩形 96"/>
          <p:cNvSpPr/>
          <p:nvPr/>
        </p:nvSpPr>
        <p:spPr>
          <a:xfrm>
            <a:off x="9013733" y="2404534"/>
            <a:ext cx="351367" cy="3683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矩形 97"/>
          <p:cNvSpPr/>
          <p:nvPr/>
        </p:nvSpPr>
        <p:spPr>
          <a:xfrm>
            <a:off x="9013732" y="2772834"/>
            <a:ext cx="351367" cy="3683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9" name="矩形 98"/>
          <p:cNvSpPr/>
          <p:nvPr/>
        </p:nvSpPr>
        <p:spPr>
          <a:xfrm>
            <a:off x="9013732" y="3141134"/>
            <a:ext cx="351367" cy="3683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0" name="矩形 99"/>
          <p:cNvSpPr/>
          <p:nvPr/>
        </p:nvSpPr>
        <p:spPr>
          <a:xfrm>
            <a:off x="9013732" y="3509434"/>
            <a:ext cx="351367" cy="3683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1" name="矩形 100"/>
          <p:cNvSpPr/>
          <p:nvPr/>
        </p:nvSpPr>
        <p:spPr>
          <a:xfrm>
            <a:off x="9013731" y="3877734"/>
            <a:ext cx="351367" cy="3683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2" name="矩形 101"/>
          <p:cNvSpPr/>
          <p:nvPr/>
        </p:nvSpPr>
        <p:spPr>
          <a:xfrm>
            <a:off x="9013731" y="4246034"/>
            <a:ext cx="351367" cy="3683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3" name="矩形 102"/>
          <p:cNvSpPr/>
          <p:nvPr/>
        </p:nvSpPr>
        <p:spPr>
          <a:xfrm>
            <a:off x="9013730" y="4614334"/>
            <a:ext cx="351367" cy="368300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4" name="矩形 103"/>
          <p:cNvSpPr/>
          <p:nvPr/>
        </p:nvSpPr>
        <p:spPr>
          <a:xfrm>
            <a:off x="9013729" y="4982634"/>
            <a:ext cx="351367" cy="3683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5" name="矩形 104"/>
          <p:cNvSpPr/>
          <p:nvPr/>
        </p:nvSpPr>
        <p:spPr>
          <a:xfrm>
            <a:off x="9830760" y="1667934"/>
            <a:ext cx="351367" cy="3683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6" name="矩形 105"/>
          <p:cNvSpPr/>
          <p:nvPr/>
        </p:nvSpPr>
        <p:spPr>
          <a:xfrm>
            <a:off x="9830760" y="2036234"/>
            <a:ext cx="351367" cy="3683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7" name="矩形 106"/>
          <p:cNvSpPr/>
          <p:nvPr/>
        </p:nvSpPr>
        <p:spPr>
          <a:xfrm>
            <a:off x="9830759" y="2404534"/>
            <a:ext cx="351367" cy="3683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8" name="矩形 107"/>
          <p:cNvSpPr/>
          <p:nvPr/>
        </p:nvSpPr>
        <p:spPr>
          <a:xfrm>
            <a:off x="9830758" y="2772834"/>
            <a:ext cx="351367" cy="3683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9" name="矩形 108"/>
          <p:cNvSpPr/>
          <p:nvPr/>
        </p:nvSpPr>
        <p:spPr>
          <a:xfrm>
            <a:off x="9830758" y="3141134"/>
            <a:ext cx="351367" cy="3683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0" name="矩形 109"/>
          <p:cNvSpPr/>
          <p:nvPr/>
        </p:nvSpPr>
        <p:spPr>
          <a:xfrm>
            <a:off x="9830758" y="3509434"/>
            <a:ext cx="351367" cy="3683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1" name="矩形 110"/>
          <p:cNvSpPr/>
          <p:nvPr/>
        </p:nvSpPr>
        <p:spPr>
          <a:xfrm>
            <a:off x="9830757" y="3877734"/>
            <a:ext cx="351367" cy="3683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2" name="矩形 111"/>
          <p:cNvSpPr/>
          <p:nvPr/>
        </p:nvSpPr>
        <p:spPr>
          <a:xfrm>
            <a:off x="9830757" y="4246034"/>
            <a:ext cx="351367" cy="3683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3" name="矩形 112"/>
          <p:cNvSpPr/>
          <p:nvPr/>
        </p:nvSpPr>
        <p:spPr>
          <a:xfrm>
            <a:off x="9830756" y="4614334"/>
            <a:ext cx="351367" cy="3683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4" name="矩形 113"/>
          <p:cNvSpPr/>
          <p:nvPr/>
        </p:nvSpPr>
        <p:spPr>
          <a:xfrm>
            <a:off x="9830755" y="4982634"/>
            <a:ext cx="351367" cy="368300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5" name="矩形 114"/>
          <p:cNvSpPr/>
          <p:nvPr/>
        </p:nvSpPr>
        <p:spPr>
          <a:xfrm>
            <a:off x="8372380" y="931334"/>
            <a:ext cx="351367" cy="368300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6" name="矩形 115"/>
          <p:cNvSpPr/>
          <p:nvPr/>
        </p:nvSpPr>
        <p:spPr>
          <a:xfrm>
            <a:off x="8372380" y="320678"/>
            <a:ext cx="351367" cy="3683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7" name="文字方塊 116"/>
          <p:cNvSpPr txBox="1"/>
          <p:nvPr/>
        </p:nvSpPr>
        <p:spPr>
          <a:xfrm>
            <a:off x="8789521" y="242158"/>
            <a:ext cx="13042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training</a:t>
            </a:r>
            <a:endParaRPr lang="zh-TW" altLang="en-US" sz="2800" dirty="0"/>
          </a:p>
        </p:txBody>
      </p:sp>
      <p:sp>
        <p:nvSpPr>
          <p:cNvPr id="118" name="文字方塊 117"/>
          <p:cNvSpPr txBox="1"/>
          <p:nvPr/>
        </p:nvSpPr>
        <p:spPr>
          <a:xfrm>
            <a:off x="8789521" y="863601"/>
            <a:ext cx="16139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v</a:t>
            </a:r>
            <a:r>
              <a:rPr lang="en-US" altLang="zh-TW" sz="2800" dirty="0" smtClean="0"/>
              <a:t>alidation</a:t>
            </a:r>
            <a:endParaRPr lang="zh-TW" altLang="en-US" sz="2800" dirty="0"/>
          </a:p>
        </p:txBody>
      </p:sp>
      <p:sp>
        <p:nvSpPr>
          <p:cNvPr id="119" name="右大括弧 118"/>
          <p:cNvSpPr/>
          <p:nvPr/>
        </p:nvSpPr>
        <p:spPr>
          <a:xfrm rot="5400000">
            <a:off x="6246283" y="1531005"/>
            <a:ext cx="340784" cy="8202085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0" name="文字方塊 119"/>
          <p:cNvSpPr txBox="1"/>
          <p:nvPr/>
        </p:nvSpPr>
        <p:spPr>
          <a:xfrm>
            <a:off x="4002520" y="5917391"/>
            <a:ext cx="48792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Mean Accuracy of Validation Set</a:t>
            </a:r>
            <a:endParaRPr lang="zh-TW" altLang="en-US" sz="2800" dirty="0"/>
          </a:p>
        </p:txBody>
      </p:sp>
      <p:sp>
        <p:nvSpPr>
          <p:cNvPr id="3" name="左大括弧 2"/>
          <p:cNvSpPr/>
          <p:nvPr/>
        </p:nvSpPr>
        <p:spPr>
          <a:xfrm>
            <a:off x="2095500" y="2043672"/>
            <a:ext cx="220132" cy="33147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1" name="文字方塊 120"/>
          <p:cNvSpPr txBox="1"/>
          <p:nvPr/>
        </p:nvSpPr>
        <p:spPr>
          <a:xfrm>
            <a:off x="1511686" y="3515840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C000"/>
                </a:solidFill>
              </a:rPr>
              <a:t>90%</a:t>
            </a:r>
            <a:endParaRPr lang="zh-TW" altLang="en-US" dirty="0">
              <a:solidFill>
                <a:srgbClr val="FFC000"/>
              </a:solidFill>
            </a:endParaRPr>
          </a:p>
        </p:txBody>
      </p:sp>
      <p:sp>
        <p:nvSpPr>
          <p:cNvPr id="122" name="左大括弧 121"/>
          <p:cNvSpPr/>
          <p:nvPr/>
        </p:nvSpPr>
        <p:spPr>
          <a:xfrm>
            <a:off x="2095500" y="1667934"/>
            <a:ext cx="220132" cy="34511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3" name="文字方塊 122"/>
          <p:cNvSpPr txBox="1"/>
          <p:nvPr/>
        </p:nvSpPr>
        <p:spPr>
          <a:xfrm>
            <a:off x="1511686" y="1666902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B050"/>
                </a:solidFill>
              </a:rPr>
              <a:t>10%</a:t>
            </a:r>
            <a:endParaRPr lang="zh-TW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2348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21" grpId="0"/>
      <p:bldP spid="122" grpId="0" animBg="1"/>
      <p:bldP spid="1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099735" y="2498725"/>
            <a:ext cx="7734299" cy="1325563"/>
          </a:xfrm>
        </p:spPr>
        <p:txBody>
          <a:bodyPr/>
          <a:lstStyle/>
          <a:p>
            <a:r>
              <a:rPr lang="en-US" altLang="zh-TW" dirty="0" smtClean="0"/>
              <a:t>Dataset of </a:t>
            </a:r>
            <a:r>
              <a:rPr lang="en-US" altLang="zh-TW" dirty="0" err="1" smtClean="0"/>
              <a:t>Transductive</a:t>
            </a:r>
            <a:r>
              <a:rPr lang="en-US" altLang="zh-TW" dirty="0" smtClean="0"/>
              <a:t> Learning</a:t>
            </a:r>
            <a:endParaRPr lang="zh-TW" altLang="en-US" dirty="0"/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4144435" y="3642254"/>
            <a:ext cx="773429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600" b="1" dirty="0" smtClean="0">
                <a:solidFill>
                  <a:schemeClr val="bg1">
                    <a:lumMod val="65000"/>
                  </a:schemeClr>
                </a:solidFill>
              </a:rPr>
              <a:t>Node Prediction</a:t>
            </a:r>
            <a:endParaRPr lang="zh-TW" altLang="en-US" sz="3600" b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3361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438" y="895620"/>
            <a:ext cx="6991979" cy="5746479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-104775"/>
            <a:ext cx="10515600" cy="1325563"/>
          </a:xfrm>
        </p:spPr>
        <p:txBody>
          <a:bodyPr/>
          <a:lstStyle/>
          <a:p>
            <a:r>
              <a:rPr lang="en-US" altLang="zh-TW" dirty="0" err="1" smtClean="0"/>
              <a:t>Transductive</a:t>
            </a:r>
            <a:r>
              <a:rPr lang="en-US" altLang="zh-TW" dirty="0" smtClean="0"/>
              <a:t> Learning – Dataset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926307" y="4595813"/>
            <a:ext cx="139302" cy="2107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935434" y="5406251"/>
            <a:ext cx="813594" cy="2497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926307" y="6255718"/>
            <a:ext cx="726282" cy="2497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394438" y="4490005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1.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394438" y="5365763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2.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394438" y="6136153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3.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484033" y="2777571"/>
            <a:ext cx="1312334" cy="4445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1289448" y="4159418"/>
            <a:ext cx="20263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>
                <a:solidFill>
                  <a:srgbClr val="FF0000"/>
                </a:solidFill>
              </a:rPr>
              <a:t>fixed </a:t>
            </a:r>
            <a:r>
              <a:rPr lang="en-US" altLang="zh-TW" sz="2400" dirty="0" smtClean="0">
                <a:solidFill>
                  <a:srgbClr val="FF0000"/>
                </a:solidFill>
              </a:rPr>
              <a:t>file </a:t>
            </a:r>
            <a:r>
              <a:rPr lang="zh-TW" altLang="en-US" sz="2400" dirty="0" smtClean="0">
                <a:solidFill>
                  <a:srgbClr val="FF0000"/>
                </a:solidFill>
              </a:rPr>
              <a:t>name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99" name="橢圓 98"/>
          <p:cNvSpPr/>
          <p:nvPr/>
        </p:nvSpPr>
        <p:spPr>
          <a:xfrm>
            <a:off x="9096288" y="2247358"/>
            <a:ext cx="423177" cy="43026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?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0" name="橢圓 99"/>
          <p:cNvSpPr/>
          <p:nvPr/>
        </p:nvSpPr>
        <p:spPr>
          <a:xfrm>
            <a:off x="8330035" y="2833660"/>
            <a:ext cx="423177" cy="43026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01" name="橢圓 100"/>
          <p:cNvSpPr/>
          <p:nvPr/>
        </p:nvSpPr>
        <p:spPr>
          <a:xfrm>
            <a:off x="9694547" y="2901760"/>
            <a:ext cx="423177" cy="43026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02" name="橢圓 101"/>
          <p:cNvSpPr/>
          <p:nvPr/>
        </p:nvSpPr>
        <p:spPr>
          <a:xfrm>
            <a:off x="9156539" y="1196746"/>
            <a:ext cx="423177" cy="43026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03" name="直線單箭頭接點 102"/>
          <p:cNvCxnSpPr>
            <a:stCxn id="102" idx="4"/>
            <a:endCxn id="99" idx="0"/>
          </p:cNvCxnSpPr>
          <p:nvPr/>
        </p:nvCxnSpPr>
        <p:spPr>
          <a:xfrm flipH="1">
            <a:off x="9307877" y="1627010"/>
            <a:ext cx="60251" cy="6203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直線單箭頭接點 103"/>
          <p:cNvCxnSpPr>
            <a:stCxn id="101" idx="1"/>
            <a:endCxn id="99" idx="5"/>
          </p:cNvCxnSpPr>
          <p:nvPr/>
        </p:nvCxnSpPr>
        <p:spPr>
          <a:xfrm flipH="1" flipV="1">
            <a:off x="9457492" y="2614611"/>
            <a:ext cx="299028" cy="35016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直線單箭頭接點 104"/>
          <p:cNvCxnSpPr>
            <a:stCxn id="100" idx="7"/>
            <a:endCxn id="99" idx="3"/>
          </p:cNvCxnSpPr>
          <p:nvPr/>
        </p:nvCxnSpPr>
        <p:spPr>
          <a:xfrm flipV="1">
            <a:off x="8691239" y="2614611"/>
            <a:ext cx="467022" cy="28206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弧形箭號 (下彎) 105"/>
          <p:cNvSpPr/>
          <p:nvPr/>
        </p:nvSpPr>
        <p:spPr>
          <a:xfrm rot="19300436">
            <a:off x="8242080" y="2300179"/>
            <a:ext cx="898320" cy="256529"/>
          </a:xfrm>
          <a:prstGeom prst="curved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07" name="弧形箭號 (下彎) 106"/>
          <p:cNvSpPr/>
          <p:nvPr/>
        </p:nvSpPr>
        <p:spPr>
          <a:xfrm rot="5966465">
            <a:off x="9263814" y="1818030"/>
            <a:ext cx="898320" cy="256529"/>
          </a:xfrm>
          <a:prstGeom prst="curved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08" name="弧形箭號 (下彎) 107"/>
          <p:cNvSpPr/>
          <p:nvPr/>
        </p:nvSpPr>
        <p:spPr>
          <a:xfrm rot="13788616">
            <a:off x="9071180" y="2965403"/>
            <a:ext cx="702389" cy="256529"/>
          </a:xfrm>
          <a:prstGeom prst="curved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09" name="文字方塊 108"/>
          <p:cNvSpPr txBox="1"/>
          <p:nvPr/>
        </p:nvSpPr>
        <p:spPr>
          <a:xfrm>
            <a:off x="9180415" y="1225182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AI</a:t>
            </a:r>
            <a:endParaRPr lang="zh-TW" altLang="en-US" dirty="0"/>
          </a:p>
        </p:txBody>
      </p:sp>
      <p:sp>
        <p:nvSpPr>
          <p:cNvPr id="110" name="文字方塊 109"/>
          <p:cNvSpPr txBox="1"/>
          <p:nvPr/>
        </p:nvSpPr>
        <p:spPr>
          <a:xfrm>
            <a:off x="9635138" y="2918914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Med.</a:t>
            </a:r>
            <a:endParaRPr lang="zh-TW" altLang="en-US" dirty="0"/>
          </a:p>
        </p:txBody>
      </p:sp>
      <p:sp>
        <p:nvSpPr>
          <p:cNvPr id="111" name="文字方塊 110"/>
          <p:cNvSpPr txBox="1"/>
          <p:nvPr/>
        </p:nvSpPr>
        <p:spPr>
          <a:xfrm>
            <a:off x="8280658" y="2852977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Chem.</a:t>
            </a:r>
            <a:endParaRPr lang="zh-TW" altLang="en-US" dirty="0"/>
          </a:p>
        </p:txBody>
      </p:sp>
      <p:sp>
        <p:nvSpPr>
          <p:cNvPr id="112" name="文字方塊 111"/>
          <p:cNvSpPr txBox="1"/>
          <p:nvPr/>
        </p:nvSpPr>
        <p:spPr>
          <a:xfrm>
            <a:off x="9768187" y="1497970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solidFill>
                  <a:schemeClr val="accent2"/>
                </a:solidFill>
              </a:rPr>
              <a:t>n.n</a:t>
            </a:r>
            <a:r>
              <a:rPr lang="en-US" altLang="zh-TW" dirty="0" smtClean="0">
                <a:solidFill>
                  <a:schemeClr val="accent2"/>
                </a:solidFill>
              </a:rPr>
              <a:t>.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113" name="文字方塊 112"/>
          <p:cNvSpPr txBox="1"/>
          <p:nvPr/>
        </p:nvSpPr>
        <p:spPr>
          <a:xfrm>
            <a:off x="9804226" y="1752518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solidFill>
                  <a:schemeClr val="accent2"/>
                </a:solidFill>
              </a:rPr>
              <a:t>algo</a:t>
            </a:r>
            <a:r>
              <a:rPr lang="en-US" altLang="zh-TW" dirty="0" smtClean="0">
                <a:solidFill>
                  <a:schemeClr val="accent2"/>
                </a:solidFill>
              </a:rPr>
              <a:t>.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114" name="文字方塊 113"/>
          <p:cNvSpPr txBox="1"/>
          <p:nvPr/>
        </p:nvSpPr>
        <p:spPr>
          <a:xfrm>
            <a:off x="9422094" y="3349178"/>
            <a:ext cx="678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pred.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115" name="文字方塊 114"/>
          <p:cNvSpPr txBox="1"/>
          <p:nvPr/>
        </p:nvSpPr>
        <p:spPr>
          <a:xfrm>
            <a:off x="9032280" y="3195613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solidFill>
                  <a:schemeClr val="accent2"/>
                </a:solidFill>
              </a:rPr>
              <a:t>n.n</a:t>
            </a:r>
            <a:r>
              <a:rPr lang="en-US" altLang="zh-TW" dirty="0" smtClean="0">
                <a:solidFill>
                  <a:schemeClr val="accent2"/>
                </a:solidFill>
              </a:rPr>
              <a:t>.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116" name="文字方塊 115"/>
          <p:cNvSpPr txBox="1"/>
          <p:nvPr/>
        </p:nvSpPr>
        <p:spPr>
          <a:xfrm>
            <a:off x="9754243" y="2014437"/>
            <a:ext cx="678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pred.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117" name="文字方塊 116"/>
          <p:cNvSpPr txBox="1"/>
          <p:nvPr/>
        </p:nvSpPr>
        <p:spPr>
          <a:xfrm>
            <a:off x="8012655" y="1861394"/>
            <a:ext cx="6842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prob.</a:t>
            </a:r>
          </a:p>
          <a:p>
            <a:r>
              <a:rPr lang="en-US" altLang="zh-TW" dirty="0" smtClean="0">
                <a:solidFill>
                  <a:schemeClr val="accent2"/>
                </a:solidFill>
              </a:rPr>
              <a:t>GCN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118" name="橢圓 117"/>
          <p:cNvSpPr/>
          <p:nvPr/>
        </p:nvSpPr>
        <p:spPr>
          <a:xfrm>
            <a:off x="9099542" y="2247358"/>
            <a:ext cx="423177" cy="43026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19" name="文字方塊 118"/>
          <p:cNvSpPr txBox="1"/>
          <p:nvPr/>
        </p:nvSpPr>
        <p:spPr>
          <a:xfrm>
            <a:off x="9070119" y="2210087"/>
            <a:ext cx="4828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solidFill>
                  <a:srgbClr val="FF0000"/>
                </a:solidFill>
              </a:rPr>
              <a:t>AI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389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  <p:bldP spid="100" grpId="0" animBg="1"/>
      <p:bldP spid="101" grpId="0" animBg="1"/>
      <p:bldP spid="102" grpId="0" animBg="1"/>
      <p:bldP spid="106" grpId="0" animBg="1"/>
      <p:bldP spid="107" grpId="0" animBg="1"/>
      <p:bldP spid="108" grpId="0" animBg="1"/>
      <p:bldP spid="109" grpId="0"/>
      <p:bldP spid="110" grpId="0"/>
      <p:bldP spid="111" grpId="0"/>
      <p:bldP spid="112" grpId="0"/>
      <p:bldP spid="113" grpId="0"/>
      <p:bldP spid="114" grpId="0"/>
      <p:bldP spid="115" grpId="0"/>
      <p:bldP spid="116" grpId="0"/>
      <p:bldP spid="117" grpId="0"/>
      <p:bldP spid="118" grpId="0" animBg="1"/>
      <p:bldP spid="1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/>
        </p:nvSpPr>
        <p:spPr>
          <a:xfrm>
            <a:off x="6934199" y="640318"/>
            <a:ext cx="1244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Node Label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6148387" y="153055"/>
            <a:ext cx="26516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3.   _</a:t>
            </a:r>
            <a:r>
              <a:rPr lang="en-US" altLang="zh-TW" sz="2800" dirty="0" err="1" smtClean="0"/>
              <a:t>node_labels</a:t>
            </a:r>
            <a:endParaRPr lang="zh-TW" altLang="en-US" sz="28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171450" y="153055"/>
            <a:ext cx="10919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1.   _A</a:t>
            </a:r>
            <a:endParaRPr lang="zh-TW" altLang="en-US" sz="28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1434764" y="5988891"/>
            <a:ext cx="553998" cy="30553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TW" sz="2400" dirty="0" smtClean="0">
                <a:solidFill>
                  <a:schemeClr val="bg2">
                    <a:lumMod val="50000"/>
                  </a:schemeClr>
                </a:solidFill>
              </a:rPr>
              <a:t>…</a:t>
            </a:r>
            <a:endParaRPr lang="zh-TW" altLang="en-US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7774743" y="6294424"/>
            <a:ext cx="553998" cy="30553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TW" sz="2400" dirty="0" smtClean="0">
                <a:solidFill>
                  <a:schemeClr val="bg2">
                    <a:lumMod val="50000"/>
                  </a:schemeClr>
                </a:solidFill>
              </a:rPr>
              <a:t>…</a:t>
            </a:r>
            <a:endParaRPr lang="zh-TW" altLang="en-US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18" name="直線單箭頭接點 17"/>
          <p:cNvCxnSpPr>
            <a:stCxn id="19" idx="2"/>
          </p:cNvCxnSpPr>
          <p:nvPr/>
        </p:nvCxnSpPr>
        <p:spPr>
          <a:xfrm>
            <a:off x="961718" y="1222989"/>
            <a:ext cx="213072" cy="269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488671" y="853657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Node ID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20" name="直線單箭頭接點 19"/>
          <p:cNvCxnSpPr/>
          <p:nvPr/>
        </p:nvCxnSpPr>
        <p:spPr>
          <a:xfrm flipH="1">
            <a:off x="1685628" y="1190676"/>
            <a:ext cx="124599" cy="308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1461472" y="853657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Node ID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26382"/>
            <a:ext cx="2266950" cy="4355352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2930" y="1526383"/>
            <a:ext cx="2409825" cy="4355352"/>
          </a:xfrm>
          <a:prstGeom prst="rect">
            <a:avLst/>
          </a:prstGeom>
        </p:spPr>
      </p:pic>
      <p:cxnSp>
        <p:nvCxnSpPr>
          <p:cNvPr id="21" name="直線單箭頭接點 20"/>
          <p:cNvCxnSpPr>
            <a:stCxn id="23" idx="2"/>
          </p:cNvCxnSpPr>
          <p:nvPr/>
        </p:nvCxnSpPr>
        <p:spPr>
          <a:xfrm>
            <a:off x="3480911" y="1217054"/>
            <a:ext cx="213072" cy="269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/>
          <p:cNvSpPr txBox="1"/>
          <p:nvPr/>
        </p:nvSpPr>
        <p:spPr>
          <a:xfrm>
            <a:off x="3007864" y="847722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Node ID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24" name="直線單箭頭接點 23"/>
          <p:cNvCxnSpPr/>
          <p:nvPr/>
        </p:nvCxnSpPr>
        <p:spPr>
          <a:xfrm flipH="1">
            <a:off x="4977058" y="1201316"/>
            <a:ext cx="124599" cy="308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/>
          <p:cNvSpPr txBox="1"/>
          <p:nvPr/>
        </p:nvSpPr>
        <p:spPr>
          <a:xfrm>
            <a:off x="4752902" y="864297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Node ID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4149143" y="5975965"/>
            <a:ext cx="553998" cy="30553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TW" sz="2400" dirty="0" smtClean="0">
                <a:solidFill>
                  <a:schemeClr val="bg2">
                    <a:lumMod val="50000"/>
                  </a:schemeClr>
                </a:solidFill>
              </a:rPr>
              <a:t>…</a:t>
            </a:r>
            <a:endParaRPr lang="zh-TW" altLang="en-US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263416" y="6185127"/>
            <a:ext cx="7627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smtClean="0"/>
              <a:t>csv</a:t>
            </a:r>
            <a:endParaRPr lang="zh-TW" altLang="en-US" sz="3600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3953957" y="6186255"/>
            <a:ext cx="7210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err="1" smtClean="0"/>
              <a:t>tsv</a:t>
            </a:r>
            <a:endParaRPr lang="zh-TW" altLang="en-US" sz="3600" dirty="0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3732" y="1180195"/>
            <a:ext cx="3024188" cy="5047726"/>
          </a:xfrm>
          <a:prstGeom prst="rect">
            <a:avLst/>
          </a:prstGeom>
        </p:spPr>
      </p:pic>
      <p:cxnSp>
        <p:nvCxnSpPr>
          <p:cNvPr id="6" name="直線單箭頭接點 5"/>
          <p:cNvCxnSpPr/>
          <p:nvPr/>
        </p:nvCxnSpPr>
        <p:spPr>
          <a:xfrm>
            <a:off x="7481010" y="943061"/>
            <a:ext cx="119062" cy="303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/>
          <p:nvPr/>
        </p:nvCxnSpPr>
        <p:spPr>
          <a:xfrm flipH="1">
            <a:off x="7921596" y="943061"/>
            <a:ext cx="2370168" cy="400999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文字方塊 32"/>
          <p:cNvSpPr txBox="1"/>
          <p:nvPr/>
        </p:nvSpPr>
        <p:spPr>
          <a:xfrm>
            <a:off x="10291763" y="720466"/>
            <a:ext cx="1594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Unknown label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10805459" y="1129836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9999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10908113" y="1009305"/>
            <a:ext cx="461665" cy="20774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=</a:t>
            </a:r>
            <a:endParaRPr lang="zh-TW" alt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5094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6" grpId="0"/>
      <p:bldP spid="23" grpId="0"/>
      <p:bldP spid="27" grpId="0"/>
      <p:bldP spid="28" grpId="0"/>
      <p:bldP spid="29" grpId="0"/>
      <p:bldP spid="33" grpId="0"/>
      <p:bldP spid="36" grpId="0"/>
      <p:bldP spid="3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單箭頭接點 5"/>
          <p:cNvCxnSpPr/>
          <p:nvPr/>
        </p:nvCxnSpPr>
        <p:spPr>
          <a:xfrm>
            <a:off x="1719262" y="934394"/>
            <a:ext cx="0" cy="290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1295399" y="615307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Node ID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214312" y="92087"/>
            <a:ext cx="30033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2.   _</a:t>
            </a:r>
            <a:r>
              <a:rPr lang="en-US" altLang="zh-TW" sz="2800" dirty="0" err="1" smtClean="0"/>
              <a:t>node_features</a:t>
            </a:r>
            <a:endParaRPr lang="zh-TW" altLang="en-US" sz="28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2400299" y="14344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sp>
        <p:nvSpPr>
          <p:cNvPr id="10" name="左大括弧 9"/>
          <p:cNvSpPr/>
          <p:nvPr/>
        </p:nvSpPr>
        <p:spPr>
          <a:xfrm rot="5400000">
            <a:off x="5298282" y="-2025501"/>
            <a:ext cx="414337" cy="621030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4620202" y="559229"/>
            <a:ext cx="1553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Node </a:t>
            </a:r>
            <a:r>
              <a:rPr lang="en-US" altLang="zh-TW" dirty="0" smtClean="0">
                <a:solidFill>
                  <a:srgbClr val="FF0000"/>
                </a:solidFill>
              </a:rPr>
              <a:t>Features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4225093" y="6515738"/>
            <a:ext cx="553998" cy="30553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TW" sz="2400" dirty="0" smtClean="0">
                <a:solidFill>
                  <a:schemeClr val="bg2">
                    <a:lumMod val="50000"/>
                  </a:schemeClr>
                </a:solidFill>
              </a:rPr>
              <a:t>…</a:t>
            </a:r>
            <a:endParaRPr lang="zh-TW" altLang="en-US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5942" y="1331469"/>
            <a:ext cx="6308521" cy="5077706"/>
          </a:xfrm>
          <a:prstGeom prst="rect">
            <a:avLst/>
          </a:prstGeom>
        </p:spPr>
      </p:pic>
      <p:sp>
        <p:nvSpPr>
          <p:cNvPr id="21" name="文字方塊 20"/>
          <p:cNvSpPr txBox="1"/>
          <p:nvPr/>
        </p:nvSpPr>
        <p:spPr>
          <a:xfrm rot="16200000">
            <a:off x="7916561" y="3651673"/>
            <a:ext cx="553998" cy="30553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TW" sz="2400" dirty="0" smtClean="0">
                <a:solidFill>
                  <a:schemeClr val="bg2">
                    <a:lumMod val="50000"/>
                  </a:schemeClr>
                </a:solidFill>
              </a:rPr>
              <a:t>…</a:t>
            </a:r>
            <a:endParaRPr lang="zh-TW" altLang="en-US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8117183" y="6125861"/>
            <a:ext cx="1911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err="1" smtClean="0"/>
              <a:t>tsv</a:t>
            </a:r>
            <a:r>
              <a:rPr lang="en-US" altLang="zh-TW" sz="3600" dirty="0" smtClean="0"/>
              <a:t> or csv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83721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橢圓 40"/>
          <p:cNvSpPr/>
          <p:nvPr/>
        </p:nvSpPr>
        <p:spPr>
          <a:xfrm>
            <a:off x="1523907" y="1577976"/>
            <a:ext cx="167995" cy="16906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橢圓 41"/>
          <p:cNvSpPr/>
          <p:nvPr/>
        </p:nvSpPr>
        <p:spPr>
          <a:xfrm>
            <a:off x="1607904" y="1849461"/>
            <a:ext cx="167995" cy="16906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橢圓 42"/>
          <p:cNvSpPr/>
          <p:nvPr/>
        </p:nvSpPr>
        <p:spPr>
          <a:xfrm>
            <a:off x="1775899" y="1519317"/>
            <a:ext cx="167995" cy="16906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橢圓 43"/>
          <p:cNvSpPr/>
          <p:nvPr/>
        </p:nvSpPr>
        <p:spPr>
          <a:xfrm>
            <a:off x="1916248" y="1757661"/>
            <a:ext cx="167995" cy="169060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橢圓 44"/>
          <p:cNvSpPr/>
          <p:nvPr/>
        </p:nvSpPr>
        <p:spPr>
          <a:xfrm>
            <a:off x="1293535" y="1262544"/>
            <a:ext cx="167995" cy="16906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橢圓 45"/>
          <p:cNvSpPr/>
          <p:nvPr/>
        </p:nvSpPr>
        <p:spPr>
          <a:xfrm>
            <a:off x="1607903" y="1214515"/>
            <a:ext cx="167995" cy="169060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橢圓 46"/>
          <p:cNvSpPr/>
          <p:nvPr/>
        </p:nvSpPr>
        <p:spPr>
          <a:xfrm>
            <a:off x="1201740" y="1588601"/>
            <a:ext cx="167995" cy="16906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橢圓 47"/>
          <p:cNvSpPr/>
          <p:nvPr/>
        </p:nvSpPr>
        <p:spPr>
          <a:xfrm>
            <a:off x="1281482" y="1830128"/>
            <a:ext cx="167995" cy="169060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9" name="直線接點 48"/>
          <p:cNvCxnSpPr>
            <a:stCxn id="45" idx="4"/>
            <a:endCxn id="47" idx="0"/>
          </p:cNvCxnSpPr>
          <p:nvPr/>
        </p:nvCxnSpPr>
        <p:spPr>
          <a:xfrm flipH="1">
            <a:off x="1285738" y="1431604"/>
            <a:ext cx="91795" cy="1569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接點 49"/>
          <p:cNvCxnSpPr>
            <a:stCxn id="46" idx="4"/>
            <a:endCxn id="41" idx="0"/>
          </p:cNvCxnSpPr>
          <p:nvPr/>
        </p:nvCxnSpPr>
        <p:spPr>
          <a:xfrm flipH="1">
            <a:off x="1607905" y="1383575"/>
            <a:ext cx="83996" cy="1944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接點 50"/>
          <p:cNvCxnSpPr>
            <a:stCxn id="46" idx="5"/>
            <a:endCxn id="43" idx="1"/>
          </p:cNvCxnSpPr>
          <p:nvPr/>
        </p:nvCxnSpPr>
        <p:spPr>
          <a:xfrm>
            <a:off x="1751296" y="1358817"/>
            <a:ext cx="49205" cy="1852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/>
          <p:cNvCxnSpPr>
            <a:stCxn id="44" idx="2"/>
            <a:endCxn id="42" idx="6"/>
          </p:cNvCxnSpPr>
          <p:nvPr/>
        </p:nvCxnSpPr>
        <p:spPr>
          <a:xfrm flipH="1">
            <a:off x="1775899" y="1842191"/>
            <a:ext cx="140349" cy="91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/>
          <p:cNvCxnSpPr>
            <a:stCxn id="43" idx="4"/>
            <a:endCxn id="42" idx="0"/>
          </p:cNvCxnSpPr>
          <p:nvPr/>
        </p:nvCxnSpPr>
        <p:spPr>
          <a:xfrm flipH="1">
            <a:off x="1691902" y="1688377"/>
            <a:ext cx="167995" cy="1610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接點 53"/>
          <p:cNvCxnSpPr>
            <a:stCxn id="41" idx="4"/>
            <a:endCxn id="42" idx="1"/>
          </p:cNvCxnSpPr>
          <p:nvPr/>
        </p:nvCxnSpPr>
        <p:spPr>
          <a:xfrm>
            <a:off x="1607905" y="1747036"/>
            <a:ext cx="24601" cy="1271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接點 54"/>
          <p:cNvCxnSpPr>
            <a:stCxn id="47" idx="6"/>
            <a:endCxn id="41" idx="2"/>
          </p:cNvCxnSpPr>
          <p:nvPr/>
        </p:nvCxnSpPr>
        <p:spPr>
          <a:xfrm flipV="1">
            <a:off x="1369735" y="1662506"/>
            <a:ext cx="154172" cy="106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接點 55"/>
          <p:cNvCxnSpPr>
            <a:stCxn id="41" idx="3"/>
            <a:endCxn id="48" idx="7"/>
          </p:cNvCxnSpPr>
          <p:nvPr/>
        </p:nvCxnSpPr>
        <p:spPr>
          <a:xfrm flipH="1">
            <a:off x="1424875" y="1722278"/>
            <a:ext cx="123634" cy="1326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圓角矩形 56"/>
          <p:cNvSpPr/>
          <p:nvPr/>
        </p:nvSpPr>
        <p:spPr>
          <a:xfrm>
            <a:off x="1151768" y="1130347"/>
            <a:ext cx="978196" cy="98670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8" name="直線單箭頭接點 57"/>
          <p:cNvCxnSpPr>
            <a:stCxn id="57" idx="3"/>
          </p:cNvCxnSpPr>
          <p:nvPr/>
        </p:nvCxnSpPr>
        <p:spPr>
          <a:xfrm>
            <a:off x="2129964" y="1623698"/>
            <a:ext cx="609003" cy="13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文字方塊 58"/>
          <p:cNvSpPr txBox="1"/>
          <p:nvPr/>
        </p:nvSpPr>
        <p:spPr>
          <a:xfrm>
            <a:off x="1146558" y="934836"/>
            <a:ext cx="7617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smtClean="0"/>
              <a:t>dim=1433</a:t>
            </a:r>
            <a:endParaRPr lang="zh-TW" altLang="en-US" sz="1100" dirty="0"/>
          </a:p>
        </p:txBody>
      </p:sp>
      <p:sp>
        <p:nvSpPr>
          <p:cNvPr id="60" name="橢圓 59"/>
          <p:cNvSpPr/>
          <p:nvPr/>
        </p:nvSpPr>
        <p:spPr>
          <a:xfrm>
            <a:off x="3125681" y="1577976"/>
            <a:ext cx="167995" cy="16906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橢圓 60"/>
          <p:cNvSpPr/>
          <p:nvPr/>
        </p:nvSpPr>
        <p:spPr>
          <a:xfrm>
            <a:off x="3209678" y="1849461"/>
            <a:ext cx="167995" cy="16906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橢圓 61"/>
          <p:cNvSpPr/>
          <p:nvPr/>
        </p:nvSpPr>
        <p:spPr>
          <a:xfrm>
            <a:off x="3377673" y="1519317"/>
            <a:ext cx="167995" cy="16906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橢圓 62"/>
          <p:cNvSpPr/>
          <p:nvPr/>
        </p:nvSpPr>
        <p:spPr>
          <a:xfrm>
            <a:off x="3518022" y="1757661"/>
            <a:ext cx="167995" cy="169060"/>
          </a:xfrm>
          <a:prstGeom prst="ellipse">
            <a:avLst/>
          </a:prstGeom>
          <a:solidFill>
            <a:srgbClr val="FFC5C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橢圓 63"/>
          <p:cNvSpPr/>
          <p:nvPr/>
        </p:nvSpPr>
        <p:spPr>
          <a:xfrm>
            <a:off x="2895309" y="1262544"/>
            <a:ext cx="167995" cy="16906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橢圓 64"/>
          <p:cNvSpPr/>
          <p:nvPr/>
        </p:nvSpPr>
        <p:spPr>
          <a:xfrm>
            <a:off x="3209677" y="1214515"/>
            <a:ext cx="167995" cy="16906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橢圓 65"/>
          <p:cNvSpPr/>
          <p:nvPr/>
        </p:nvSpPr>
        <p:spPr>
          <a:xfrm>
            <a:off x="2803514" y="1588601"/>
            <a:ext cx="167995" cy="16906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橢圓 66"/>
          <p:cNvSpPr/>
          <p:nvPr/>
        </p:nvSpPr>
        <p:spPr>
          <a:xfrm>
            <a:off x="2883256" y="1830128"/>
            <a:ext cx="167995" cy="169060"/>
          </a:xfrm>
          <a:prstGeom prst="ellipse">
            <a:avLst/>
          </a:prstGeom>
          <a:solidFill>
            <a:srgbClr val="7DDD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8" name="直線接點 67"/>
          <p:cNvCxnSpPr>
            <a:stCxn id="64" idx="4"/>
            <a:endCxn id="66" idx="0"/>
          </p:cNvCxnSpPr>
          <p:nvPr/>
        </p:nvCxnSpPr>
        <p:spPr>
          <a:xfrm flipH="1">
            <a:off x="2887512" y="1431604"/>
            <a:ext cx="91795" cy="1569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接點 68"/>
          <p:cNvCxnSpPr>
            <a:stCxn id="65" idx="4"/>
            <a:endCxn id="60" idx="0"/>
          </p:cNvCxnSpPr>
          <p:nvPr/>
        </p:nvCxnSpPr>
        <p:spPr>
          <a:xfrm flipH="1">
            <a:off x="3209679" y="1383575"/>
            <a:ext cx="83996" cy="1944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接點 69"/>
          <p:cNvCxnSpPr>
            <a:stCxn id="65" idx="5"/>
            <a:endCxn id="62" idx="1"/>
          </p:cNvCxnSpPr>
          <p:nvPr/>
        </p:nvCxnSpPr>
        <p:spPr>
          <a:xfrm>
            <a:off x="3353070" y="1358817"/>
            <a:ext cx="49205" cy="1852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接點 70"/>
          <p:cNvCxnSpPr>
            <a:stCxn id="63" idx="2"/>
            <a:endCxn id="61" idx="6"/>
          </p:cNvCxnSpPr>
          <p:nvPr/>
        </p:nvCxnSpPr>
        <p:spPr>
          <a:xfrm flipH="1">
            <a:off x="3377673" y="1842191"/>
            <a:ext cx="140349" cy="91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接點 71"/>
          <p:cNvCxnSpPr>
            <a:stCxn id="62" idx="4"/>
            <a:endCxn id="61" idx="0"/>
          </p:cNvCxnSpPr>
          <p:nvPr/>
        </p:nvCxnSpPr>
        <p:spPr>
          <a:xfrm flipH="1">
            <a:off x="3293676" y="1688377"/>
            <a:ext cx="167995" cy="1610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接點 72"/>
          <p:cNvCxnSpPr>
            <a:stCxn id="60" idx="4"/>
            <a:endCxn id="61" idx="1"/>
          </p:cNvCxnSpPr>
          <p:nvPr/>
        </p:nvCxnSpPr>
        <p:spPr>
          <a:xfrm>
            <a:off x="3209679" y="1747036"/>
            <a:ext cx="24601" cy="1271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接點 73"/>
          <p:cNvCxnSpPr>
            <a:stCxn id="66" idx="6"/>
            <a:endCxn id="60" idx="2"/>
          </p:cNvCxnSpPr>
          <p:nvPr/>
        </p:nvCxnSpPr>
        <p:spPr>
          <a:xfrm flipV="1">
            <a:off x="2971509" y="1662506"/>
            <a:ext cx="154172" cy="106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接點 74"/>
          <p:cNvCxnSpPr>
            <a:stCxn id="60" idx="3"/>
            <a:endCxn id="67" idx="7"/>
          </p:cNvCxnSpPr>
          <p:nvPr/>
        </p:nvCxnSpPr>
        <p:spPr>
          <a:xfrm flipH="1">
            <a:off x="3026649" y="1722278"/>
            <a:ext cx="123634" cy="1326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圓角矩形 75"/>
          <p:cNvSpPr/>
          <p:nvPr/>
        </p:nvSpPr>
        <p:spPr>
          <a:xfrm>
            <a:off x="2753542" y="1130347"/>
            <a:ext cx="978196" cy="98670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7" name="直線單箭頭接點 76"/>
          <p:cNvCxnSpPr>
            <a:stCxn id="76" idx="3"/>
          </p:cNvCxnSpPr>
          <p:nvPr/>
        </p:nvCxnSpPr>
        <p:spPr>
          <a:xfrm>
            <a:off x="3731738" y="1623698"/>
            <a:ext cx="516942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文字方塊 77"/>
          <p:cNvSpPr txBox="1"/>
          <p:nvPr/>
        </p:nvSpPr>
        <p:spPr>
          <a:xfrm>
            <a:off x="2748332" y="934836"/>
            <a:ext cx="6174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smtClean="0"/>
              <a:t>dim=64</a:t>
            </a:r>
            <a:endParaRPr lang="zh-TW" altLang="en-US" sz="1100" dirty="0"/>
          </a:p>
        </p:txBody>
      </p:sp>
      <p:sp>
        <p:nvSpPr>
          <p:cNvPr id="79" name="橢圓 78"/>
          <p:cNvSpPr/>
          <p:nvPr/>
        </p:nvSpPr>
        <p:spPr>
          <a:xfrm>
            <a:off x="4620819" y="1582705"/>
            <a:ext cx="167995" cy="16906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橢圓 79"/>
          <p:cNvSpPr/>
          <p:nvPr/>
        </p:nvSpPr>
        <p:spPr>
          <a:xfrm>
            <a:off x="4704816" y="1854190"/>
            <a:ext cx="167995" cy="169060"/>
          </a:xfrm>
          <a:prstGeom prst="ellipse">
            <a:avLst/>
          </a:prstGeom>
          <a:solidFill>
            <a:srgbClr val="FFC5C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1" name="橢圓 80"/>
          <p:cNvSpPr/>
          <p:nvPr/>
        </p:nvSpPr>
        <p:spPr>
          <a:xfrm>
            <a:off x="4872811" y="1524046"/>
            <a:ext cx="167995" cy="16906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" name="橢圓 81"/>
          <p:cNvSpPr/>
          <p:nvPr/>
        </p:nvSpPr>
        <p:spPr>
          <a:xfrm>
            <a:off x="5013160" y="1762390"/>
            <a:ext cx="167995" cy="1690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3" name="橢圓 82"/>
          <p:cNvSpPr/>
          <p:nvPr/>
        </p:nvSpPr>
        <p:spPr>
          <a:xfrm>
            <a:off x="4390447" y="1267273"/>
            <a:ext cx="167995" cy="16906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" name="橢圓 83"/>
          <p:cNvSpPr/>
          <p:nvPr/>
        </p:nvSpPr>
        <p:spPr>
          <a:xfrm>
            <a:off x="4704815" y="1219244"/>
            <a:ext cx="167995" cy="16906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5" name="橢圓 84"/>
          <p:cNvSpPr/>
          <p:nvPr/>
        </p:nvSpPr>
        <p:spPr>
          <a:xfrm>
            <a:off x="4298652" y="1593330"/>
            <a:ext cx="167995" cy="16906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6" name="橢圓 85"/>
          <p:cNvSpPr/>
          <p:nvPr/>
        </p:nvSpPr>
        <p:spPr>
          <a:xfrm>
            <a:off x="4378394" y="1834857"/>
            <a:ext cx="167995" cy="169060"/>
          </a:xfrm>
          <a:prstGeom prst="ellipse">
            <a:avLst/>
          </a:prstGeom>
          <a:solidFill>
            <a:srgbClr val="FFFF00">
              <a:alpha val="16863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7" name="直線接點 86"/>
          <p:cNvCxnSpPr>
            <a:stCxn id="83" idx="4"/>
            <a:endCxn id="85" idx="0"/>
          </p:cNvCxnSpPr>
          <p:nvPr/>
        </p:nvCxnSpPr>
        <p:spPr>
          <a:xfrm flipH="1">
            <a:off x="4382650" y="1436333"/>
            <a:ext cx="91795" cy="1569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接點 87"/>
          <p:cNvCxnSpPr>
            <a:stCxn id="84" idx="4"/>
            <a:endCxn id="79" idx="0"/>
          </p:cNvCxnSpPr>
          <p:nvPr/>
        </p:nvCxnSpPr>
        <p:spPr>
          <a:xfrm flipH="1">
            <a:off x="4704817" y="1388304"/>
            <a:ext cx="83996" cy="1944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接點 88"/>
          <p:cNvCxnSpPr>
            <a:stCxn id="84" idx="5"/>
            <a:endCxn id="81" idx="1"/>
          </p:cNvCxnSpPr>
          <p:nvPr/>
        </p:nvCxnSpPr>
        <p:spPr>
          <a:xfrm>
            <a:off x="4848208" y="1363546"/>
            <a:ext cx="49205" cy="1852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接點 89"/>
          <p:cNvCxnSpPr>
            <a:stCxn id="82" idx="2"/>
            <a:endCxn id="80" idx="6"/>
          </p:cNvCxnSpPr>
          <p:nvPr/>
        </p:nvCxnSpPr>
        <p:spPr>
          <a:xfrm flipH="1">
            <a:off x="4872811" y="1846920"/>
            <a:ext cx="140349" cy="91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接點 90"/>
          <p:cNvCxnSpPr>
            <a:stCxn id="81" idx="4"/>
            <a:endCxn id="80" idx="0"/>
          </p:cNvCxnSpPr>
          <p:nvPr/>
        </p:nvCxnSpPr>
        <p:spPr>
          <a:xfrm flipH="1">
            <a:off x="4788814" y="1693106"/>
            <a:ext cx="167995" cy="1610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接點 91"/>
          <p:cNvCxnSpPr>
            <a:stCxn id="79" idx="4"/>
            <a:endCxn id="80" idx="1"/>
          </p:cNvCxnSpPr>
          <p:nvPr/>
        </p:nvCxnSpPr>
        <p:spPr>
          <a:xfrm>
            <a:off x="4704817" y="1751765"/>
            <a:ext cx="24601" cy="1271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接點 92"/>
          <p:cNvCxnSpPr>
            <a:stCxn id="85" idx="6"/>
            <a:endCxn id="79" idx="2"/>
          </p:cNvCxnSpPr>
          <p:nvPr/>
        </p:nvCxnSpPr>
        <p:spPr>
          <a:xfrm flipV="1">
            <a:off x="4466647" y="1667235"/>
            <a:ext cx="154172" cy="106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接點 93"/>
          <p:cNvCxnSpPr>
            <a:stCxn id="79" idx="3"/>
            <a:endCxn id="86" idx="7"/>
          </p:cNvCxnSpPr>
          <p:nvPr/>
        </p:nvCxnSpPr>
        <p:spPr>
          <a:xfrm flipH="1">
            <a:off x="4521787" y="1727007"/>
            <a:ext cx="123634" cy="1326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圓角矩形 94"/>
          <p:cNvSpPr/>
          <p:nvPr/>
        </p:nvSpPr>
        <p:spPr>
          <a:xfrm>
            <a:off x="4248680" y="1135076"/>
            <a:ext cx="978196" cy="98670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6" name="文字方塊 95"/>
          <p:cNvSpPr txBox="1"/>
          <p:nvPr/>
        </p:nvSpPr>
        <p:spPr>
          <a:xfrm>
            <a:off x="4243470" y="939565"/>
            <a:ext cx="5453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smtClean="0"/>
              <a:t>dim=7</a:t>
            </a:r>
            <a:endParaRPr lang="zh-TW" altLang="en-US" sz="1100" dirty="0"/>
          </a:p>
        </p:txBody>
      </p:sp>
      <p:cxnSp>
        <p:nvCxnSpPr>
          <p:cNvPr id="100" name="直線接點 99"/>
          <p:cNvCxnSpPr>
            <a:stCxn id="84" idx="7"/>
          </p:cNvCxnSpPr>
          <p:nvPr/>
        </p:nvCxnSpPr>
        <p:spPr>
          <a:xfrm flipV="1">
            <a:off x="4848208" y="664633"/>
            <a:ext cx="875258" cy="57936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文字方塊 100"/>
          <p:cNvSpPr txBox="1"/>
          <p:nvPr/>
        </p:nvSpPr>
        <p:spPr>
          <a:xfrm>
            <a:off x="5659967" y="44405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A</a:t>
            </a:r>
            <a:endParaRPr lang="zh-TW" altLang="en-US" dirty="0"/>
          </a:p>
        </p:txBody>
      </p:sp>
      <p:sp>
        <p:nvSpPr>
          <p:cNvPr id="102" name="文字方塊 101"/>
          <p:cNvSpPr txBox="1"/>
          <p:nvPr/>
        </p:nvSpPr>
        <p:spPr>
          <a:xfrm>
            <a:off x="5501109" y="133465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A</a:t>
            </a:r>
            <a:endParaRPr lang="zh-TW" altLang="en-US" dirty="0"/>
          </a:p>
        </p:txBody>
      </p:sp>
      <p:cxnSp>
        <p:nvCxnSpPr>
          <p:cNvPr id="103" name="直線接點 102"/>
          <p:cNvCxnSpPr>
            <a:endCxn id="102" idx="1"/>
          </p:cNvCxnSpPr>
          <p:nvPr/>
        </p:nvCxnSpPr>
        <p:spPr>
          <a:xfrm flipV="1">
            <a:off x="5163692" y="1519317"/>
            <a:ext cx="337417" cy="31444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接點 104"/>
          <p:cNvCxnSpPr>
            <a:stCxn id="81" idx="7"/>
          </p:cNvCxnSpPr>
          <p:nvPr/>
        </p:nvCxnSpPr>
        <p:spPr>
          <a:xfrm flipV="1">
            <a:off x="5016204" y="1123519"/>
            <a:ext cx="666807" cy="42528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文字方塊 107"/>
          <p:cNvSpPr txBox="1"/>
          <p:nvPr/>
        </p:nvSpPr>
        <p:spPr>
          <a:xfrm>
            <a:off x="5663975" y="89436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B</a:t>
            </a:r>
            <a:endParaRPr lang="zh-TW" altLang="en-US" dirty="0"/>
          </a:p>
        </p:txBody>
      </p:sp>
      <p:cxnSp>
        <p:nvCxnSpPr>
          <p:cNvPr id="109" name="直線接點 108"/>
          <p:cNvCxnSpPr/>
          <p:nvPr/>
        </p:nvCxnSpPr>
        <p:spPr>
          <a:xfrm>
            <a:off x="4827013" y="2005449"/>
            <a:ext cx="186147" cy="35675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文字方塊 110"/>
          <p:cNvSpPr txBox="1"/>
          <p:nvPr/>
        </p:nvSpPr>
        <p:spPr>
          <a:xfrm>
            <a:off x="4956808" y="224191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</a:t>
            </a:r>
            <a:endParaRPr lang="zh-TW" altLang="en-US" dirty="0"/>
          </a:p>
        </p:txBody>
      </p:sp>
      <p:cxnSp>
        <p:nvCxnSpPr>
          <p:cNvPr id="112" name="直線接點 111"/>
          <p:cNvCxnSpPr/>
          <p:nvPr/>
        </p:nvCxnSpPr>
        <p:spPr>
          <a:xfrm flipH="1" flipV="1">
            <a:off x="3903258" y="712375"/>
            <a:ext cx="547340" cy="58339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文字方塊 113"/>
          <p:cNvSpPr txBox="1"/>
          <p:nvPr/>
        </p:nvSpPr>
        <p:spPr>
          <a:xfrm>
            <a:off x="3649041" y="481149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D</a:t>
            </a:r>
            <a:endParaRPr lang="zh-TW" altLang="en-US" dirty="0"/>
          </a:p>
        </p:txBody>
      </p:sp>
      <p:cxnSp>
        <p:nvCxnSpPr>
          <p:cNvPr id="115" name="直線接點 114"/>
          <p:cNvCxnSpPr/>
          <p:nvPr/>
        </p:nvCxnSpPr>
        <p:spPr>
          <a:xfrm flipV="1">
            <a:off x="3690416" y="1714233"/>
            <a:ext cx="632689" cy="55981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文字方塊 116"/>
          <p:cNvSpPr txBox="1"/>
          <p:nvPr/>
        </p:nvSpPr>
        <p:spPr>
          <a:xfrm>
            <a:off x="3424245" y="217391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E</a:t>
            </a:r>
            <a:endParaRPr lang="zh-TW" altLang="en-US" dirty="0"/>
          </a:p>
        </p:txBody>
      </p:sp>
      <p:sp>
        <p:nvSpPr>
          <p:cNvPr id="118" name="文字方塊 117"/>
          <p:cNvSpPr txBox="1"/>
          <p:nvPr/>
        </p:nvSpPr>
        <p:spPr>
          <a:xfrm>
            <a:off x="4150953" y="2272655"/>
            <a:ext cx="746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F</a:t>
            </a:r>
            <a:endParaRPr lang="zh-TW" altLang="en-US" dirty="0"/>
          </a:p>
        </p:txBody>
      </p:sp>
      <p:cxnSp>
        <p:nvCxnSpPr>
          <p:cNvPr id="119" name="直線接點 118"/>
          <p:cNvCxnSpPr>
            <a:endCxn id="86" idx="3"/>
          </p:cNvCxnSpPr>
          <p:nvPr/>
        </p:nvCxnSpPr>
        <p:spPr>
          <a:xfrm flipV="1">
            <a:off x="4345513" y="1979159"/>
            <a:ext cx="57483" cy="33813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線接點 121"/>
          <p:cNvCxnSpPr>
            <a:endCxn id="79" idx="0"/>
          </p:cNvCxnSpPr>
          <p:nvPr/>
        </p:nvCxnSpPr>
        <p:spPr>
          <a:xfrm flipH="1">
            <a:off x="4704817" y="607054"/>
            <a:ext cx="9567" cy="97565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文字方塊 124"/>
          <p:cNvSpPr txBox="1"/>
          <p:nvPr/>
        </p:nvSpPr>
        <p:spPr>
          <a:xfrm>
            <a:off x="4527091" y="265391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G</a:t>
            </a:r>
            <a:endParaRPr lang="zh-TW" altLang="en-US" dirty="0"/>
          </a:p>
        </p:txBody>
      </p:sp>
      <p:sp>
        <p:nvSpPr>
          <p:cNvPr id="126" name="橢圓 125"/>
          <p:cNvSpPr/>
          <p:nvPr/>
        </p:nvSpPr>
        <p:spPr>
          <a:xfrm>
            <a:off x="1486936" y="3594536"/>
            <a:ext cx="167995" cy="16906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7" name="橢圓 126"/>
          <p:cNvSpPr/>
          <p:nvPr/>
        </p:nvSpPr>
        <p:spPr>
          <a:xfrm>
            <a:off x="1570933" y="3866021"/>
            <a:ext cx="167995" cy="16906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8" name="橢圓 127"/>
          <p:cNvSpPr/>
          <p:nvPr/>
        </p:nvSpPr>
        <p:spPr>
          <a:xfrm>
            <a:off x="1738928" y="3535877"/>
            <a:ext cx="167995" cy="16906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9" name="橢圓 128"/>
          <p:cNvSpPr/>
          <p:nvPr/>
        </p:nvSpPr>
        <p:spPr>
          <a:xfrm>
            <a:off x="1879277" y="3774221"/>
            <a:ext cx="167995" cy="169060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0" name="橢圓 129"/>
          <p:cNvSpPr/>
          <p:nvPr/>
        </p:nvSpPr>
        <p:spPr>
          <a:xfrm>
            <a:off x="1256564" y="3279104"/>
            <a:ext cx="167995" cy="16906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1" name="橢圓 130"/>
          <p:cNvSpPr/>
          <p:nvPr/>
        </p:nvSpPr>
        <p:spPr>
          <a:xfrm>
            <a:off x="1570932" y="3231075"/>
            <a:ext cx="167995" cy="169060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2" name="橢圓 131"/>
          <p:cNvSpPr/>
          <p:nvPr/>
        </p:nvSpPr>
        <p:spPr>
          <a:xfrm>
            <a:off x="1164769" y="3605161"/>
            <a:ext cx="167995" cy="16906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3" name="橢圓 132"/>
          <p:cNvSpPr/>
          <p:nvPr/>
        </p:nvSpPr>
        <p:spPr>
          <a:xfrm>
            <a:off x="1244511" y="3846688"/>
            <a:ext cx="167995" cy="169060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4" name="直線接點 133"/>
          <p:cNvCxnSpPr>
            <a:stCxn id="130" idx="4"/>
            <a:endCxn id="132" idx="0"/>
          </p:cNvCxnSpPr>
          <p:nvPr/>
        </p:nvCxnSpPr>
        <p:spPr>
          <a:xfrm flipH="1">
            <a:off x="1248767" y="3448164"/>
            <a:ext cx="91795" cy="1569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線接點 134"/>
          <p:cNvCxnSpPr>
            <a:stCxn id="131" idx="4"/>
            <a:endCxn id="126" idx="0"/>
          </p:cNvCxnSpPr>
          <p:nvPr/>
        </p:nvCxnSpPr>
        <p:spPr>
          <a:xfrm flipH="1">
            <a:off x="1570934" y="3400135"/>
            <a:ext cx="83996" cy="1944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線接點 135"/>
          <p:cNvCxnSpPr>
            <a:stCxn id="131" idx="5"/>
            <a:endCxn id="128" idx="1"/>
          </p:cNvCxnSpPr>
          <p:nvPr/>
        </p:nvCxnSpPr>
        <p:spPr>
          <a:xfrm>
            <a:off x="1714325" y="3375377"/>
            <a:ext cx="49205" cy="1852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線接點 136"/>
          <p:cNvCxnSpPr>
            <a:stCxn id="129" idx="2"/>
            <a:endCxn id="127" idx="6"/>
          </p:cNvCxnSpPr>
          <p:nvPr/>
        </p:nvCxnSpPr>
        <p:spPr>
          <a:xfrm flipH="1">
            <a:off x="1738928" y="3858751"/>
            <a:ext cx="140349" cy="91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接點 137"/>
          <p:cNvCxnSpPr>
            <a:stCxn id="128" idx="4"/>
            <a:endCxn id="127" idx="0"/>
          </p:cNvCxnSpPr>
          <p:nvPr/>
        </p:nvCxnSpPr>
        <p:spPr>
          <a:xfrm flipH="1">
            <a:off x="1654931" y="3704937"/>
            <a:ext cx="167995" cy="1610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線接點 138"/>
          <p:cNvCxnSpPr>
            <a:stCxn id="126" idx="4"/>
            <a:endCxn id="127" idx="1"/>
          </p:cNvCxnSpPr>
          <p:nvPr/>
        </p:nvCxnSpPr>
        <p:spPr>
          <a:xfrm>
            <a:off x="1570934" y="3763596"/>
            <a:ext cx="24601" cy="1271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線接點 139"/>
          <p:cNvCxnSpPr>
            <a:stCxn id="132" idx="6"/>
            <a:endCxn id="126" idx="2"/>
          </p:cNvCxnSpPr>
          <p:nvPr/>
        </p:nvCxnSpPr>
        <p:spPr>
          <a:xfrm flipV="1">
            <a:off x="1332764" y="3679066"/>
            <a:ext cx="154172" cy="106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接點 140"/>
          <p:cNvCxnSpPr>
            <a:stCxn id="126" idx="3"/>
            <a:endCxn id="133" idx="7"/>
          </p:cNvCxnSpPr>
          <p:nvPr/>
        </p:nvCxnSpPr>
        <p:spPr>
          <a:xfrm flipH="1">
            <a:off x="1387904" y="3738838"/>
            <a:ext cx="123634" cy="1326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圓角矩形 141"/>
          <p:cNvSpPr/>
          <p:nvPr/>
        </p:nvSpPr>
        <p:spPr>
          <a:xfrm>
            <a:off x="1114797" y="3146907"/>
            <a:ext cx="978196" cy="98670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3" name="直線單箭頭接點 142"/>
          <p:cNvCxnSpPr>
            <a:stCxn id="142" idx="3"/>
          </p:cNvCxnSpPr>
          <p:nvPr/>
        </p:nvCxnSpPr>
        <p:spPr>
          <a:xfrm>
            <a:off x="2092993" y="3640258"/>
            <a:ext cx="609003" cy="13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4" name="文字方塊 143"/>
          <p:cNvSpPr txBox="1"/>
          <p:nvPr/>
        </p:nvSpPr>
        <p:spPr>
          <a:xfrm>
            <a:off x="1109587" y="2951396"/>
            <a:ext cx="7617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smtClean="0"/>
              <a:t>dim=1433</a:t>
            </a:r>
            <a:endParaRPr lang="zh-TW" altLang="en-US" sz="1100" dirty="0"/>
          </a:p>
        </p:txBody>
      </p:sp>
      <p:sp>
        <p:nvSpPr>
          <p:cNvPr id="145" name="橢圓 144"/>
          <p:cNvSpPr/>
          <p:nvPr/>
        </p:nvSpPr>
        <p:spPr>
          <a:xfrm>
            <a:off x="3088710" y="3594536"/>
            <a:ext cx="167995" cy="16906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6" name="橢圓 145"/>
          <p:cNvSpPr/>
          <p:nvPr/>
        </p:nvSpPr>
        <p:spPr>
          <a:xfrm>
            <a:off x="3172707" y="3866021"/>
            <a:ext cx="167995" cy="16906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7" name="橢圓 146"/>
          <p:cNvSpPr/>
          <p:nvPr/>
        </p:nvSpPr>
        <p:spPr>
          <a:xfrm>
            <a:off x="3340702" y="3535877"/>
            <a:ext cx="167995" cy="16906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8" name="橢圓 147"/>
          <p:cNvSpPr/>
          <p:nvPr/>
        </p:nvSpPr>
        <p:spPr>
          <a:xfrm>
            <a:off x="3481051" y="3774221"/>
            <a:ext cx="167995" cy="169060"/>
          </a:xfrm>
          <a:prstGeom prst="ellipse">
            <a:avLst/>
          </a:prstGeom>
          <a:solidFill>
            <a:srgbClr val="FFC5C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9" name="橢圓 148"/>
          <p:cNvSpPr/>
          <p:nvPr/>
        </p:nvSpPr>
        <p:spPr>
          <a:xfrm>
            <a:off x="2858338" y="3279104"/>
            <a:ext cx="167995" cy="16906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0" name="橢圓 149"/>
          <p:cNvSpPr/>
          <p:nvPr/>
        </p:nvSpPr>
        <p:spPr>
          <a:xfrm>
            <a:off x="3172706" y="3231075"/>
            <a:ext cx="167995" cy="16906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1" name="橢圓 150"/>
          <p:cNvSpPr/>
          <p:nvPr/>
        </p:nvSpPr>
        <p:spPr>
          <a:xfrm>
            <a:off x="2766543" y="3605161"/>
            <a:ext cx="167995" cy="16906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2" name="橢圓 151"/>
          <p:cNvSpPr/>
          <p:nvPr/>
        </p:nvSpPr>
        <p:spPr>
          <a:xfrm>
            <a:off x="2846285" y="3846688"/>
            <a:ext cx="167995" cy="169060"/>
          </a:xfrm>
          <a:prstGeom prst="ellipse">
            <a:avLst/>
          </a:prstGeom>
          <a:solidFill>
            <a:srgbClr val="7DDD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3" name="直線接點 152"/>
          <p:cNvCxnSpPr>
            <a:stCxn id="149" idx="4"/>
            <a:endCxn id="151" idx="0"/>
          </p:cNvCxnSpPr>
          <p:nvPr/>
        </p:nvCxnSpPr>
        <p:spPr>
          <a:xfrm flipH="1">
            <a:off x="2850541" y="3448164"/>
            <a:ext cx="91795" cy="1569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線接點 153"/>
          <p:cNvCxnSpPr>
            <a:stCxn id="150" idx="4"/>
            <a:endCxn id="145" idx="0"/>
          </p:cNvCxnSpPr>
          <p:nvPr/>
        </p:nvCxnSpPr>
        <p:spPr>
          <a:xfrm flipH="1">
            <a:off x="3172708" y="3400135"/>
            <a:ext cx="83996" cy="1944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線接點 154"/>
          <p:cNvCxnSpPr>
            <a:stCxn id="150" idx="5"/>
            <a:endCxn id="147" idx="1"/>
          </p:cNvCxnSpPr>
          <p:nvPr/>
        </p:nvCxnSpPr>
        <p:spPr>
          <a:xfrm>
            <a:off x="3316099" y="3375377"/>
            <a:ext cx="49205" cy="1852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線接點 155"/>
          <p:cNvCxnSpPr>
            <a:stCxn id="148" idx="2"/>
            <a:endCxn id="146" idx="6"/>
          </p:cNvCxnSpPr>
          <p:nvPr/>
        </p:nvCxnSpPr>
        <p:spPr>
          <a:xfrm flipH="1">
            <a:off x="3340702" y="3858751"/>
            <a:ext cx="140349" cy="91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線接點 156"/>
          <p:cNvCxnSpPr>
            <a:stCxn id="147" idx="4"/>
            <a:endCxn id="146" idx="0"/>
          </p:cNvCxnSpPr>
          <p:nvPr/>
        </p:nvCxnSpPr>
        <p:spPr>
          <a:xfrm flipH="1">
            <a:off x="3256705" y="3704937"/>
            <a:ext cx="167995" cy="1610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線接點 157"/>
          <p:cNvCxnSpPr>
            <a:stCxn id="145" idx="4"/>
            <a:endCxn id="146" idx="1"/>
          </p:cNvCxnSpPr>
          <p:nvPr/>
        </p:nvCxnSpPr>
        <p:spPr>
          <a:xfrm>
            <a:off x="3172708" y="3763596"/>
            <a:ext cx="24601" cy="1271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線接點 158"/>
          <p:cNvCxnSpPr>
            <a:stCxn id="151" idx="6"/>
            <a:endCxn id="145" idx="2"/>
          </p:cNvCxnSpPr>
          <p:nvPr/>
        </p:nvCxnSpPr>
        <p:spPr>
          <a:xfrm flipV="1">
            <a:off x="2934538" y="3679066"/>
            <a:ext cx="154172" cy="106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線接點 159"/>
          <p:cNvCxnSpPr>
            <a:stCxn id="145" idx="3"/>
            <a:endCxn id="152" idx="7"/>
          </p:cNvCxnSpPr>
          <p:nvPr/>
        </p:nvCxnSpPr>
        <p:spPr>
          <a:xfrm flipH="1">
            <a:off x="2989678" y="3738838"/>
            <a:ext cx="123634" cy="1326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圓角矩形 160"/>
          <p:cNvSpPr/>
          <p:nvPr/>
        </p:nvSpPr>
        <p:spPr>
          <a:xfrm>
            <a:off x="2716571" y="3146907"/>
            <a:ext cx="978196" cy="98670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2" name="直線單箭頭接點 161"/>
          <p:cNvCxnSpPr>
            <a:stCxn id="161" idx="3"/>
          </p:cNvCxnSpPr>
          <p:nvPr/>
        </p:nvCxnSpPr>
        <p:spPr>
          <a:xfrm>
            <a:off x="3694767" y="3640258"/>
            <a:ext cx="516942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3" name="文字方塊 162"/>
          <p:cNvSpPr txBox="1"/>
          <p:nvPr/>
        </p:nvSpPr>
        <p:spPr>
          <a:xfrm>
            <a:off x="2711361" y="2951396"/>
            <a:ext cx="6174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smtClean="0"/>
              <a:t>dim=64</a:t>
            </a:r>
            <a:endParaRPr lang="zh-TW" altLang="en-US" sz="1100" dirty="0"/>
          </a:p>
        </p:txBody>
      </p:sp>
      <p:sp>
        <p:nvSpPr>
          <p:cNvPr id="164" name="橢圓 163"/>
          <p:cNvSpPr/>
          <p:nvPr/>
        </p:nvSpPr>
        <p:spPr>
          <a:xfrm>
            <a:off x="4583848" y="3599265"/>
            <a:ext cx="167995" cy="16906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5" name="橢圓 164"/>
          <p:cNvSpPr/>
          <p:nvPr/>
        </p:nvSpPr>
        <p:spPr>
          <a:xfrm>
            <a:off x="4667845" y="3870750"/>
            <a:ext cx="167995" cy="169060"/>
          </a:xfrm>
          <a:prstGeom prst="ellipse">
            <a:avLst/>
          </a:prstGeom>
          <a:solidFill>
            <a:srgbClr val="FFC5C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6" name="橢圓 165"/>
          <p:cNvSpPr/>
          <p:nvPr/>
        </p:nvSpPr>
        <p:spPr>
          <a:xfrm>
            <a:off x="4835840" y="3540606"/>
            <a:ext cx="167995" cy="16906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7" name="橢圓 166"/>
          <p:cNvSpPr/>
          <p:nvPr/>
        </p:nvSpPr>
        <p:spPr>
          <a:xfrm>
            <a:off x="4976189" y="3778950"/>
            <a:ext cx="167995" cy="1690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8" name="橢圓 167"/>
          <p:cNvSpPr/>
          <p:nvPr/>
        </p:nvSpPr>
        <p:spPr>
          <a:xfrm>
            <a:off x="4353476" y="3283833"/>
            <a:ext cx="167995" cy="16906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9" name="橢圓 168"/>
          <p:cNvSpPr/>
          <p:nvPr/>
        </p:nvSpPr>
        <p:spPr>
          <a:xfrm>
            <a:off x="4667844" y="3235804"/>
            <a:ext cx="167995" cy="16906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0" name="橢圓 169"/>
          <p:cNvSpPr/>
          <p:nvPr/>
        </p:nvSpPr>
        <p:spPr>
          <a:xfrm>
            <a:off x="4261681" y="3609890"/>
            <a:ext cx="167995" cy="16906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1" name="橢圓 170"/>
          <p:cNvSpPr/>
          <p:nvPr/>
        </p:nvSpPr>
        <p:spPr>
          <a:xfrm>
            <a:off x="4341423" y="3851417"/>
            <a:ext cx="167995" cy="169060"/>
          </a:xfrm>
          <a:prstGeom prst="ellipse">
            <a:avLst/>
          </a:prstGeom>
          <a:solidFill>
            <a:srgbClr val="FFFF00">
              <a:alpha val="16863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2" name="直線接點 171"/>
          <p:cNvCxnSpPr>
            <a:stCxn id="168" idx="4"/>
            <a:endCxn id="170" idx="0"/>
          </p:cNvCxnSpPr>
          <p:nvPr/>
        </p:nvCxnSpPr>
        <p:spPr>
          <a:xfrm flipH="1">
            <a:off x="4345679" y="3452893"/>
            <a:ext cx="91795" cy="1569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線接點 172"/>
          <p:cNvCxnSpPr>
            <a:stCxn id="169" idx="4"/>
            <a:endCxn id="164" idx="0"/>
          </p:cNvCxnSpPr>
          <p:nvPr/>
        </p:nvCxnSpPr>
        <p:spPr>
          <a:xfrm flipH="1">
            <a:off x="4667846" y="3404864"/>
            <a:ext cx="83996" cy="1944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線接點 173"/>
          <p:cNvCxnSpPr>
            <a:stCxn id="169" idx="5"/>
            <a:endCxn id="166" idx="1"/>
          </p:cNvCxnSpPr>
          <p:nvPr/>
        </p:nvCxnSpPr>
        <p:spPr>
          <a:xfrm>
            <a:off x="4811237" y="3380106"/>
            <a:ext cx="49205" cy="1852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線接點 174"/>
          <p:cNvCxnSpPr>
            <a:stCxn id="167" idx="2"/>
            <a:endCxn id="165" idx="6"/>
          </p:cNvCxnSpPr>
          <p:nvPr/>
        </p:nvCxnSpPr>
        <p:spPr>
          <a:xfrm flipH="1">
            <a:off x="4835840" y="3863480"/>
            <a:ext cx="140349" cy="91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線接點 175"/>
          <p:cNvCxnSpPr>
            <a:stCxn id="166" idx="4"/>
            <a:endCxn id="165" idx="0"/>
          </p:cNvCxnSpPr>
          <p:nvPr/>
        </p:nvCxnSpPr>
        <p:spPr>
          <a:xfrm flipH="1">
            <a:off x="4751843" y="3709666"/>
            <a:ext cx="167995" cy="1610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線接點 176"/>
          <p:cNvCxnSpPr>
            <a:stCxn id="164" idx="4"/>
            <a:endCxn id="165" idx="1"/>
          </p:cNvCxnSpPr>
          <p:nvPr/>
        </p:nvCxnSpPr>
        <p:spPr>
          <a:xfrm>
            <a:off x="4667846" y="3768325"/>
            <a:ext cx="24601" cy="1271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線接點 177"/>
          <p:cNvCxnSpPr>
            <a:stCxn id="170" idx="6"/>
            <a:endCxn id="164" idx="2"/>
          </p:cNvCxnSpPr>
          <p:nvPr/>
        </p:nvCxnSpPr>
        <p:spPr>
          <a:xfrm flipV="1">
            <a:off x="4429676" y="3683795"/>
            <a:ext cx="154172" cy="106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線接點 178"/>
          <p:cNvCxnSpPr>
            <a:stCxn id="164" idx="3"/>
            <a:endCxn id="171" idx="7"/>
          </p:cNvCxnSpPr>
          <p:nvPr/>
        </p:nvCxnSpPr>
        <p:spPr>
          <a:xfrm flipH="1">
            <a:off x="4484816" y="3743567"/>
            <a:ext cx="123634" cy="1326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圓角矩形 179"/>
          <p:cNvSpPr/>
          <p:nvPr/>
        </p:nvSpPr>
        <p:spPr>
          <a:xfrm>
            <a:off x="4211709" y="3151636"/>
            <a:ext cx="978196" cy="98670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1" name="文字方塊 180"/>
          <p:cNvSpPr txBox="1"/>
          <p:nvPr/>
        </p:nvSpPr>
        <p:spPr>
          <a:xfrm>
            <a:off x="4206499" y="2956125"/>
            <a:ext cx="6174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smtClean="0"/>
              <a:t>dim=64</a:t>
            </a:r>
            <a:endParaRPr lang="zh-TW" altLang="en-US" sz="1100" dirty="0"/>
          </a:p>
        </p:txBody>
      </p:sp>
      <p:cxnSp>
        <p:nvCxnSpPr>
          <p:cNvPr id="183" name="直線單箭頭接點 182"/>
          <p:cNvCxnSpPr/>
          <p:nvPr/>
        </p:nvCxnSpPr>
        <p:spPr>
          <a:xfrm>
            <a:off x="5206524" y="3635529"/>
            <a:ext cx="516942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4" name="橢圓 183"/>
          <p:cNvSpPr/>
          <p:nvPr/>
        </p:nvSpPr>
        <p:spPr>
          <a:xfrm>
            <a:off x="6095605" y="3594536"/>
            <a:ext cx="167995" cy="16906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5" name="橢圓 184"/>
          <p:cNvSpPr/>
          <p:nvPr/>
        </p:nvSpPr>
        <p:spPr>
          <a:xfrm>
            <a:off x="6179602" y="3866021"/>
            <a:ext cx="167995" cy="16906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6" name="橢圓 185"/>
          <p:cNvSpPr/>
          <p:nvPr/>
        </p:nvSpPr>
        <p:spPr>
          <a:xfrm>
            <a:off x="6347597" y="3535877"/>
            <a:ext cx="167995" cy="169060"/>
          </a:xfrm>
          <a:prstGeom prst="ellipse">
            <a:avLst/>
          </a:prstGeom>
          <a:solidFill>
            <a:srgbClr val="FFC5C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7" name="橢圓 186"/>
          <p:cNvSpPr/>
          <p:nvPr/>
        </p:nvSpPr>
        <p:spPr>
          <a:xfrm>
            <a:off x="6487946" y="3774221"/>
            <a:ext cx="167995" cy="169060"/>
          </a:xfrm>
          <a:prstGeom prst="ellipse">
            <a:avLst/>
          </a:prstGeom>
          <a:solidFill>
            <a:srgbClr val="7DDDFF">
              <a:alpha val="38824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8" name="橢圓 187"/>
          <p:cNvSpPr/>
          <p:nvPr/>
        </p:nvSpPr>
        <p:spPr>
          <a:xfrm>
            <a:off x="5865233" y="3279104"/>
            <a:ext cx="167995" cy="16906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9" name="橢圓 188"/>
          <p:cNvSpPr/>
          <p:nvPr/>
        </p:nvSpPr>
        <p:spPr>
          <a:xfrm>
            <a:off x="6179601" y="3231075"/>
            <a:ext cx="167995" cy="16906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0" name="橢圓 189"/>
          <p:cNvSpPr/>
          <p:nvPr/>
        </p:nvSpPr>
        <p:spPr>
          <a:xfrm>
            <a:off x="5773438" y="3605161"/>
            <a:ext cx="167995" cy="16906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1" name="橢圓 190"/>
          <p:cNvSpPr/>
          <p:nvPr/>
        </p:nvSpPr>
        <p:spPr>
          <a:xfrm>
            <a:off x="5853180" y="3846688"/>
            <a:ext cx="167995" cy="169060"/>
          </a:xfrm>
          <a:prstGeom prst="ellipse">
            <a:avLst/>
          </a:prstGeom>
          <a:solidFill>
            <a:srgbClr val="C00000">
              <a:alpha val="2588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92" name="直線接點 191"/>
          <p:cNvCxnSpPr>
            <a:stCxn id="188" idx="4"/>
            <a:endCxn id="190" idx="0"/>
          </p:cNvCxnSpPr>
          <p:nvPr/>
        </p:nvCxnSpPr>
        <p:spPr>
          <a:xfrm flipH="1">
            <a:off x="5857436" y="3448164"/>
            <a:ext cx="91795" cy="1569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線接點 192"/>
          <p:cNvCxnSpPr>
            <a:stCxn id="189" idx="4"/>
            <a:endCxn id="184" idx="0"/>
          </p:cNvCxnSpPr>
          <p:nvPr/>
        </p:nvCxnSpPr>
        <p:spPr>
          <a:xfrm flipH="1">
            <a:off x="6179603" y="3400135"/>
            <a:ext cx="83996" cy="1944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線接點 193"/>
          <p:cNvCxnSpPr>
            <a:stCxn id="189" idx="5"/>
            <a:endCxn id="186" idx="1"/>
          </p:cNvCxnSpPr>
          <p:nvPr/>
        </p:nvCxnSpPr>
        <p:spPr>
          <a:xfrm>
            <a:off x="6322994" y="3375377"/>
            <a:ext cx="49205" cy="1852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線接點 194"/>
          <p:cNvCxnSpPr>
            <a:stCxn id="187" idx="2"/>
            <a:endCxn id="185" idx="6"/>
          </p:cNvCxnSpPr>
          <p:nvPr/>
        </p:nvCxnSpPr>
        <p:spPr>
          <a:xfrm flipH="1">
            <a:off x="6347597" y="3858751"/>
            <a:ext cx="140349" cy="91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線接點 195"/>
          <p:cNvCxnSpPr>
            <a:stCxn id="186" idx="4"/>
            <a:endCxn id="185" idx="0"/>
          </p:cNvCxnSpPr>
          <p:nvPr/>
        </p:nvCxnSpPr>
        <p:spPr>
          <a:xfrm flipH="1">
            <a:off x="6263600" y="3704937"/>
            <a:ext cx="167995" cy="1610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線接點 196"/>
          <p:cNvCxnSpPr>
            <a:stCxn id="184" idx="4"/>
            <a:endCxn id="185" idx="1"/>
          </p:cNvCxnSpPr>
          <p:nvPr/>
        </p:nvCxnSpPr>
        <p:spPr>
          <a:xfrm>
            <a:off x="6179603" y="3763596"/>
            <a:ext cx="24601" cy="1271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線接點 197"/>
          <p:cNvCxnSpPr>
            <a:stCxn id="190" idx="6"/>
            <a:endCxn id="184" idx="2"/>
          </p:cNvCxnSpPr>
          <p:nvPr/>
        </p:nvCxnSpPr>
        <p:spPr>
          <a:xfrm flipV="1">
            <a:off x="5941433" y="3679066"/>
            <a:ext cx="154172" cy="106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線接點 198"/>
          <p:cNvCxnSpPr>
            <a:stCxn id="184" idx="3"/>
            <a:endCxn id="191" idx="7"/>
          </p:cNvCxnSpPr>
          <p:nvPr/>
        </p:nvCxnSpPr>
        <p:spPr>
          <a:xfrm flipH="1">
            <a:off x="5996573" y="3738838"/>
            <a:ext cx="123634" cy="1326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圓角矩形 199"/>
          <p:cNvSpPr/>
          <p:nvPr/>
        </p:nvSpPr>
        <p:spPr>
          <a:xfrm>
            <a:off x="5723466" y="3146907"/>
            <a:ext cx="978196" cy="98670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1" name="文字方塊 200"/>
          <p:cNvSpPr txBox="1"/>
          <p:nvPr/>
        </p:nvSpPr>
        <p:spPr>
          <a:xfrm>
            <a:off x="5718256" y="2951396"/>
            <a:ext cx="5453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smtClean="0"/>
              <a:t>dim=7</a:t>
            </a:r>
            <a:endParaRPr lang="zh-TW" altLang="en-US" sz="1100" dirty="0"/>
          </a:p>
        </p:txBody>
      </p:sp>
      <p:sp>
        <p:nvSpPr>
          <p:cNvPr id="296" name="橢圓 295"/>
          <p:cNvSpPr/>
          <p:nvPr/>
        </p:nvSpPr>
        <p:spPr>
          <a:xfrm>
            <a:off x="1546647" y="5436511"/>
            <a:ext cx="167995" cy="16906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7" name="橢圓 296"/>
          <p:cNvSpPr/>
          <p:nvPr/>
        </p:nvSpPr>
        <p:spPr>
          <a:xfrm>
            <a:off x="1630644" y="5707996"/>
            <a:ext cx="167995" cy="16906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8" name="橢圓 297"/>
          <p:cNvSpPr/>
          <p:nvPr/>
        </p:nvSpPr>
        <p:spPr>
          <a:xfrm>
            <a:off x="1798639" y="5377852"/>
            <a:ext cx="167995" cy="16906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9" name="橢圓 298"/>
          <p:cNvSpPr/>
          <p:nvPr/>
        </p:nvSpPr>
        <p:spPr>
          <a:xfrm>
            <a:off x="1938988" y="5616196"/>
            <a:ext cx="167995" cy="169060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0" name="橢圓 299"/>
          <p:cNvSpPr/>
          <p:nvPr/>
        </p:nvSpPr>
        <p:spPr>
          <a:xfrm>
            <a:off x="1316275" y="5121079"/>
            <a:ext cx="167995" cy="16906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1" name="橢圓 300"/>
          <p:cNvSpPr/>
          <p:nvPr/>
        </p:nvSpPr>
        <p:spPr>
          <a:xfrm>
            <a:off x="1630643" y="5073050"/>
            <a:ext cx="167995" cy="169060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2" name="橢圓 301"/>
          <p:cNvSpPr/>
          <p:nvPr/>
        </p:nvSpPr>
        <p:spPr>
          <a:xfrm>
            <a:off x="1224480" y="5447136"/>
            <a:ext cx="167995" cy="16906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3" name="橢圓 302"/>
          <p:cNvSpPr/>
          <p:nvPr/>
        </p:nvSpPr>
        <p:spPr>
          <a:xfrm>
            <a:off x="1304222" y="5688663"/>
            <a:ext cx="167995" cy="169060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04" name="直線接點 303"/>
          <p:cNvCxnSpPr>
            <a:stCxn id="300" idx="4"/>
            <a:endCxn id="302" idx="0"/>
          </p:cNvCxnSpPr>
          <p:nvPr/>
        </p:nvCxnSpPr>
        <p:spPr>
          <a:xfrm flipH="1">
            <a:off x="1308478" y="5290139"/>
            <a:ext cx="91795" cy="1569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直線接點 304"/>
          <p:cNvCxnSpPr>
            <a:stCxn id="301" idx="4"/>
            <a:endCxn id="296" idx="0"/>
          </p:cNvCxnSpPr>
          <p:nvPr/>
        </p:nvCxnSpPr>
        <p:spPr>
          <a:xfrm flipH="1">
            <a:off x="1630645" y="5242110"/>
            <a:ext cx="83996" cy="1944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直線接點 305"/>
          <p:cNvCxnSpPr>
            <a:stCxn id="301" idx="5"/>
            <a:endCxn id="298" idx="1"/>
          </p:cNvCxnSpPr>
          <p:nvPr/>
        </p:nvCxnSpPr>
        <p:spPr>
          <a:xfrm>
            <a:off x="1774036" y="5217352"/>
            <a:ext cx="49205" cy="1852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線接點 306"/>
          <p:cNvCxnSpPr>
            <a:stCxn id="299" idx="2"/>
            <a:endCxn id="297" idx="6"/>
          </p:cNvCxnSpPr>
          <p:nvPr/>
        </p:nvCxnSpPr>
        <p:spPr>
          <a:xfrm flipH="1">
            <a:off x="1798639" y="5700726"/>
            <a:ext cx="140349" cy="91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直線接點 307"/>
          <p:cNvCxnSpPr>
            <a:stCxn id="298" idx="4"/>
            <a:endCxn id="297" idx="0"/>
          </p:cNvCxnSpPr>
          <p:nvPr/>
        </p:nvCxnSpPr>
        <p:spPr>
          <a:xfrm flipH="1">
            <a:off x="1714642" y="5546912"/>
            <a:ext cx="167995" cy="1610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直線接點 308"/>
          <p:cNvCxnSpPr>
            <a:stCxn id="296" idx="4"/>
            <a:endCxn id="297" idx="1"/>
          </p:cNvCxnSpPr>
          <p:nvPr/>
        </p:nvCxnSpPr>
        <p:spPr>
          <a:xfrm>
            <a:off x="1630645" y="5605571"/>
            <a:ext cx="24601" cy="1271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直線接點 309"/>
          <p:cNvCxnSpPr>
            <a:stCxn id="302" idx="6"/>
            <a:endCxn id="296" idx="2"/>
          </p:cNvCxnSpPr>
          <p:nvPr/>
        </p:nvCxnSpPr>
        <p:spPr>
          <a:xfrm flipV="1">
            <a:off x="1392475" y="5521041"/>
            <a:ext cx="154172" cy="106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直線接點 310"/>
          <p:cNvCxnSpPr>
            <a:stCxn id="296" idx="3"/>
            <a:endCxn id="303" idx="7"/>
          </p:cNvCxnSpPr>
          <p:nvPr/>
        </p:nvCxnSpPr>
        <p:spPr>
          <a:xfrm flipH="1">
            <a:off x="1447615" y="5580813"/>
            <a:ext cx="123634" cy="1326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2" name="圓角矩形 311"/>
          <p:cNvSpPr/>
          <p:nvPr/>
        </p:nvSpPr>
        <p:spPr>
          <a:xfrm>
            <a:off x="1174508" y="4988882"/>
            <a:ext cx="978196" cy="98670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13" name="直線單箭頭接點 312"/>
          <p:cNvCxnSpPr>
            <a:stCxn id="312" idx="3"/>
          </p:cNvCxnSpPr>
          <p:nvPr/>
        </p:nvCxnSpPr>
        <p:spPr>
          <a:xfrm>
            <a:off x="2152704" y="5482233"/>
            <a:ext cx="609003" cy="13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4" name="文字方塊 313"/>
          <p:cNvSpPr txBox="1"/>
          <p:nvPr/>
        </p:nvSpPr>
        <p:spPr>
          <a:xfrm>
            <a:off x="1169298" y="4793371"/>
            <a:ext cx="7617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smtClean="0"/>
              <a:t>dim=1433</a:t>
            </a:r>
            <a:endParaRPr lang="zh-TW" altLang="en-US" sz="1100" dirty="0"/>
          </a:p>
        </p:txBody>
      </p:sp>
      <p:sp>
        <p:nvSpPr>
          <p:cNvPr id="315" name="橢圓 314"/>
          <p:cNvSpPr/>
          <p:nvPr/>
        </p:nvSpPr>
        <p:spPr>
          <a:xfrm>
            <a:off x="3148421" y="5436511"/>
            <a:ext cx="167995" cy="16906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6" name="橢圓 315"/>
          <p:cNvSpPr/>
          <p:nvPr/>
        </p:nvSpPr>
        <p:spPr>
          <a:xfrm>
            <a:off x="3232418" y="5707996"/>
            <a:ext cx="167995" cy="16906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7" name="橢圓 316"/>
          <p:cNvSpPr/>
          <p:nvPr/>
        </p:nvSpPr>
        <p:spPr>
          <a:xfrm>
            <a:off x="3400413" y="5377852"/>
            <a:ext cx="167995" cy="16906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8" name="橢圓 317"/>
          <p:cNvSpPr/>
          <p:nvPr/>
        </p:nvSpPr>
        <p:spPr>
          <a:xfrm>
            <a:off x="3540762" y="5616196"/>
            <a:ext cx="167995" cy="169060"/>
          </a:xfrm>
          <a:prstGeom prst="ellipse">
            <a:avLst/>
          </a:prstGeom>
          <a:solidFill>
            <a:srgbClr val="FFC5C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9" name="橢圓 318"/>
          <p:cNvSpPr/>
          <p:nvPr/>
        </p:nvSpPr>
        <p:spPr>
          <a:xfrm>
            <a:off x="2918049" y="5121079"/>
            <a:ext cx="167995" cy="16906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0" name="橢圓 319"/>
          <p:cNvSpPr/>
          <p:nvPr/>
        </p:nvSpPr>
        <p:spPr>
          <a:xfrm>
            <a:off x="3232417" y="5073050"/>
            <a:ext cx="167995" cy="16906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1" name="橢圓 320"/>
          <p:cNvSpPr/>
          <p:nvPr/>
        </p:nvSpPr>
        <p:spPr>
          <a:xfrm>
            <a:off x="2826254" y="5447136"/>
            <a:ext cx="167995" cy="16906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2" name="橢圓 321"/>
          <p:cNvSpPr/>
          <p:nvPr/>
        </p:nvSpPr>
        <p:spPr>
          <a:xfrm>
            <a:off x="2905996" y="5688663"/>
            <a:ext cx="167995" cy="169060"/>
          </a:xfrm>
          <a:prstGeom prst="ellipse">
            <a:avLst/>
          </a:prstGeom>
          <a:solidFill>
            <a:srgbClr val="7DDD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23" name="直線接點 322"/>
          <p:cNvCxnSpPr>
            <a:stCxn id="319" idx="4"/>
            <a:endCxn id="321" idx="0"/>
          </p:cNvCxnSpPr>
          <p:nvPr/>
        </p:nvCxnSpPr>
        <p:spPr>
          <a:xfrm flipH="1">
            <a:off x="2910252" y="5290139"/>
            <a:ext cx="91795" cy="1569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直線接點 323"/>
          <p:cNvCxnSpPr>
            <a:stCxn id="320" idx="4"/>
            <a:endCxn id="315" idx="0"/>
          </p:cNvCxnSpPr>
          <p:nvPr/>
        </p:nvCxnSpPr>
        <p:spPr>
          <a:xfrm flipH="1">
            <a:off x="3232419" y="5242110"/>
            <a:ext cx="83996" cy="1944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直線接點 324"/>
          <p:cNvCxnSpPr>
            <a:stCxn id="320" idx="5"/>
            <a:endCxn id="317" idx="1"/>
          </p:cNvCxnSpPr>
          <p:nvPr/>
        </p:nvCxnSpPr>
        <p:spPr>
          <a:xfrm>
            <a:off x="3375810" y="5217352"/>
            <a:ext cx="49205" cy="1852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直線接點 325"/>
          <p:cNvCxnSpPr>
            <a:stCxn id="318" idx="2"/>
            <a:endCxn id="316" idx="6"/>
          </p:cNvCxnSpPr>
          <p:nvPr/>
        </p:nvCxnSpPr>
        <p:spPr>
          <a:xfrm flipH="1">
            <a:off x="3400413" y="5700726"/>
            <a:ext cx="140349" cy="91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直線接點 326"/>
          <p:cNvCxnSpPr>
            <a:stCxn id="317" idx="4"/>
            <a:endCxn id="316" idx="0"/>
          </p:cNvCxnSpPr>
          <p:nvPr/>
        </p:nvCxnSpPr>
        <p:spPr>
          <a:xfrm flipH="1">
            <a:off x="3316416" y="5546912"/>
            <a:ext cx="167995" cy="1610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直線接點 327"/>
          <p:cNvCxnSpPr>
            <a:stCxn id="315" idx="4"/>
            <a:endCxn id="316" idx="1"/>
          </p:cNvCxnSpPr>
          <p:nvPr/>
        </p:nvCxnSpPr>
        <p:spPr>
          <a:xfrm>
            <a:off x="3232419" y="5605571"/>
            <a:ext cx="24601" cy="1271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直線接點 328"/>
          <p:cNvCxnSpPr>
            <a:stCxn id="321" idx="6"/>
            <a:endCxn id="315" idx="2"/>
          </p:cNvCxnSpPr>
          <p:nvPr/>
        </p:nvCxnSpPr>
        <p:spPr>
          <a:xfrm flipV="1">
            <a:off x="2994249" y="5521041"/>
            <a:ext cx="154172" cy="106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直線接點 329"/>
          <p:cNvCxnSpPr>
            <a:stCxn id="315" idx="3"/>
            <a:endCxn id="322" idx="7"/>
          </p:cNvCxnSpPr>
          <p:nvPr/>
        </p:nvCxnSpPr>
        <p:spPr>
          <a:xfrm flipH="1">
            <a:off x="3049389" y="5580813"/>
            <a:ext cx="123634" cy="1326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1" name="圓角矩形 330"/>
          <p:cNvSpPr/>
          <p:nvPr/>
        </p:nvSpPr>
        <p:spPr>
          <a:xfrm>
            <a:off x="2776282" y="4988882"/>
            <a:ext cx="978196" cy="98670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32" name="直線單箭頭接點 331"/>
          <p:cNvCxnSpPr>
            <a:stCxn id="331" idx="3"/>
          </p:cNvCxnSpPr>
          <p:nvPr/>
        </p:nvCxnSpPr>
        <p:spPr>
          <a:xfrm>
            <a:off x="3754478" y="5482233"/>
            <a:ext cx="516942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3" name="文字方塊 332"/>
          <p:cNvSpPr txBox="1"/>
          <p:nvPr/>
        </p:nvSpPr>
        <p:spPr>
          <a:xfrm>
            <a:off x="2771072" y="4793371"/>
            <a:ext cx="6174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smtClean="0"/>
              <a:t>dim=64</a:t>
            </a:r>
            <a:endParaRPr lang="zh-TW" altLang="en-US" sz="1100" dirty="0"/>
          </a:p>
        </p:txBody>
      </p:sp>
      <p:sp>
        <p:nvSpPr>
          <p:cNvPr id="334" name="橢圓 333"/>
          <p:cNvSpPr/>
          <p:nvPr/>
        </p:nvSpPr>
        <p:spPr>
          <a:xfrm>
            <a:off x="4643559" y="5441240"/>
            <a:ext cx="167995" cy="16906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5" name="橢圓 334"/>
          <p:cNvSpPr/>
          <p:nvPr/>
        </p:nvSpPr>
        <p:spPr>
          <a:xfrm>
            <a:off x="4727556" y="5712725"/>
            <a:ext cx="167995" cy="169060"/>
          </a:xfrm>
          <a:prstGeom prst="ellipse">
            <a:avLst/>
          </a:prstGeom>
          <a:solidFill>
            <a:srgbClr val="FFC5C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6" name="橢圓 335"/>
          <p:cNvSpPr/>
          <p:nvPr/>
        </p:nvSpPr>
        <p:spPr>
          <a:xfrm>
            <a:off x="4895551" y="5382581"/>
            <a:ext cx="167995" cy="16906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7" name="橢圓 336"/>
          <p:cNvSpPr/>
          <p:nvPr/>
        </p:nvSpPr>
        <p:spPr>
          <a:xfrm>
            <a:off x="5035900" y="5620925"/>
            <a:ext cx="167995" cy="1690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8" name="橢圓 337"/>
          <p:cNvSpPr/>
          <p:nvPr/>
        </p:nvSpPr>
        <p:spPr>
          <a:xfrm>
            <a:off x="4413187" y="5125808"/>
            <a:ext cx="167995" cy="16906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9" name="橢圓 338"/>
          <p:cNvSpPr/>
          <p:nvPr/>
        </p:nvSpPr>
        <p:spPr>
          <a:xfrm>
            <a:off x="4727555" y="5077779"/>
            <a:ext cx="167995" cy="16906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0" name="橢圓 339"/>
          <p:cNvSpPr/>
          <p:nvPr/>
        </p:nvSpPr>
        <p:spPr>
          <a:xfrm>
            <a:off x="4321392" y="5451865"/>
            <a:ext cx="167995" cy="16906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1" name="橢圓 340"/>
          <p:cNvSpPr/>
          <p:nvPr/>
        </p:nvSpPr>
        <p:spPr>
          <a:xfrm>
            <a:off x="4401134" y="5693392"/>
            <a:ext cx="167995" cy="169060"/>
          </a:xfrm>
          <a:prstGeom prst="ellipse">
            <a:avLst/>
          </a:prstGeom>
          <a:solidFill>
            <a:srgbClr val="FFFF00">
              <a:alpha val="16863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42" name="直線接點 341"/>
          <p:cNvCxnSpPr>
            <a:stCxn id="338" idx="4"/>
            <a:endCxn id="340" idx="0"/>
          </p:cNvCxnSpPr>
          <p:nvPr/>
        </p:nvCxnSpPr>
        <p:spPr>
          <a:xfrm flipH="1">
            <a:off x="4405390" y="5294868"/>
            <a:ext cx="91795" cy="1569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直線接點 342"/>
          <p:cNvCxnSpPr>
            <a:stCxn id="339" idx="4"/>
            <a:endCxn id="334" idx="0"/>
          </p:cNvCxnSpPr>
          <p:nvPr/>
        </p:nvCxnSpPr>
        <p:spPr>
          <a:xfrm flipH="1">
            <a:off x="4727557" y="5246839"/>
            <a:ext cx="83996" cy="1944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直線接點 343"/>
          <p:cNvCxnSpPr>
            <a:stCxn id="339" idx="5"/>
            <a:endCxn id="336" idx="1"/>
          </p:cNvCxnSpPr>
          <p:nvPr/>
        </p:nvCxnSpPr>
        <p:spPr>
          <a:xfrm>
            <a:off x="4870948" y="5222081"/>
            <a:ext cx="49205" cy="1852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直線接點 344"/>
          <p:cNvCxnSpPr>
            <a:stCxn id="337" idx="2"/>
            <a:endCxn id="335" idx="6"/>
          </p:cNvCxnSpPr>
          <p:nvPr/>
        </p:nvCxnSpPr>
        <p:spPr>
          <a:xfrm flipH="1">
            <a:off x="4895551" y="5705455"/>
            <a:ext cx="140349" cy="91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直線接點 345"/>
          <p:cNvCxnSpPr>
            <a:stCxn id="336" idx="4"/>
            <a:endCxn id="335" idx="0"/>
          </p:cNvCxnSpPr>
          <p:nvPr/>
        </p:nvCxnSpPr>
        <p:spPr>
          <a:xfrm flipH="1">
            <a:off x="4811554" y="5551641"/>
            <a:ext cx="167995" cy="1610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直線接點 346"/>
          <p:cNvCxnSpPr>
            <a:stCxn id="334" idx="4"/>
            <a:endCxn id="335" idx="1"/>
          </p:cNvCxnSpPr>
          <p:nvPr/>
        </p:nvCxnSpPr>
        <p:spPr>
          <a:xfrm>
            <a:off x="4727557" y="5610300"/>
            <a:ext cx="24601" cy="1271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直線接點 347"/>
          <p:cNvCxnSpPr>
            <a:stCxn id="340" idx="6"/>
            <a:endCxn id="334" idx="2"/>
          </p:cNvCxnSpPr>
          <p:nvPr/>
        </p:nvCxnSpPr>
        <p:spPr>
          <a:xfrm flipV="1">
            <a:off x="4489387" y="5525770"/>
            <a:ext cx="154172" cy="106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直線接點 348"/>
          <p:cNvCxnSpPr>
            <a:stCxn id="334" idx="3"/>
            <a:endCxn id="341" idx="7"/>
          </p:cNvCxnSpPr>
          <p:nvPr/>
        </p:nvCxnSpPr>
        <p:spPr>
          <a:xfrm flipH="1">
            <a:off x="4544527" y="5585542"/>
            <a:ext cx="123634" cy="1326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0" name="圓角矩形 349"/>
          <p:cNvSpPr/>
          <p:nvPr/>
        </p:nvSpPr>
        <p:spPr>
          <a:xfrm>
            <a:off x="4271420" y="4993611"/>
            <a:ext cx="978196" cy="98670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1" name="文字方塊 350"/>
          <p:cNvSpPr txBox="1"/>
          <p:nvPr/>
        </p:nvSpPr>
        <p:spPr>
          <a:xfrm>
            <a:off x="4266210" y="4798100"/>
            <a:ext cx="6174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smtClean="0"/>
              <a:t>dim=64</a:t>
            </a:r>
            <a:endParaRPr lang="zh-TW" altLang="en-US" sz="1100" dirty="0"/>
          </a:p>
        </p:txBody>
      </p:sp>
      <p:cxnSp>
        <p:nvCxnSpPr>
          <p:cNvPr id="352" name="直線單箭頭接點 351"/>
          <p:cNvCxnSpPr/>
          <p:nvPr/>
        </p:nvCxnSpPr>
        <p:spPr>
          <a:xfrm>
            <a:off x="5266235" y="5477504"/>
            <a:ext cx="516942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3" name="橢圓 352"/>
          <p:cNvSpPr/>
          <p:nvPr/>
        </p:nvSpPr>
        <p:spPr>
          <a:xfrm>
            <a:off x="6155316" y="5436511"/>
            <a:ext cx="167995" cy="16906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4" name="橢圓 353"/>
          <p:cNvSpPr/>
          <p:nvPr/>
        </p:nvSpPr>
        <p:spPr>
          <a:xfrm>
            <a:off x="6239313" y="5707996"/>
            <a:ext cx="167995" cy="16906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5" name="橢圓 354"/>
          <p:cNvSpPr/>
          <p:nvPr/>
        </p:nvSpPr>
        <p:spPr>
          <a:xfrm>
            <a:off x="6407308" y="5377852"/>
            <a:ext cx="167995" cy="169060"/>
          </a:xfrm>
          <a:prstGeom prst="ellipse">
            <a:avLst/>
          </a:prstGeom>
          <a:solidFill>
            <a:srgbClr val="FFC5C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6" name="橢圓 355"/>
          <p:cNvSpPr/>
          <p:nvPr/>
        </p:nvSpPr>
        <p:spPr>
          <a:xfrm>
            <a:off x="6547657" y="5616196"/>
            <a:ext cx="167995" cy="169060"/>
          </a:xfrm>
          <a:prstGeom prst="ellipse">
            <a:avLst/>
          </a:prstGeom>
          <a:solidFill>
            <a:srgbClr val="7DDDFF">
              <a:alpha val="38824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7" name="橢圓 356"/>
          <p:cNvSpPr/>
          <p:nvPr/>
        </p:nvSpPr>
        <p:spPr>
          <a:xfrm>
            <a:off x="5924944" y="5121079"/>
            <a:ext cx="167995" cy="16906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8" name="橢圓 357"/>
          <p:cNvSpPr/>
          <p:nvPr/>
        </p:nvSpPr>
        <p:spPr>
          <a:xfrm>
            <a:off x="6239312" y="5073050"/>
            <a:ext cx="167995" cy="16906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9" name="橢圓 358"/>
          <p:cNvSpPr/>
          <p:nvPr/>
        </p:nvSpPr>
        <p:spPr>
          <a:xfrm>
            <a:off x="5833149" y="5447136"/>
            <a:ext cx="167995" cy="16906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0" name="橢圓 359"/>
          <p:cNvSpPr/>
          <p:nvPr/>
        </p:nvSpPr>
        <p:spPr>
          <a:xfrm>
            <a:off x="5912891" y="5688663"/>
            <a:ext cx="167995" cy="169060"/>
          </a:xfrm>
          <a:prstGeom prst="ellipse">
            <a:avLst/>
          </a:prstGeom>
          <a:solidFill>
            <a:srgbClr val="C00000">
              <a:alpha val="2588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61" name="直線接點 360"/>
          <p:cNvCxnSpPr>
            <a:stCxn id="357" idx="4"/>
            <a:endCxn id="359" idx="0"/>
          </p:cNvCxnSpPr>
          <p:nvPr/>
        </p:nvCxnSpPr>
        <p:spPr>
          <a:xfrm flipH="1">
            <a:off x="5917147" y="5290139"/>
            <a:ext cx="91795" cy="1569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直線接點 361"/>
          <p:cNvCxnSpPr>
            <a:stCxn id="358" idx="4"/>
            <a:endCxn id="353" idx="0"/>
          </p:cNvCxnSpPr>
          <p:nvPr/>
        </p:nvCxnSpPr>
        <p:spPr>
          <a:xfrm flipH="1">
            <a:off x="6239314" y="5242110"/>
            <a:ext cx="83996" cy="1944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直線接點 362"/>
          <p:cNvCxnSpPr>
            <a:stCxn id="358" idx="5"/>
            <a:endCxn id="355" idx="1"/>
          </p:cNvCxnSpPr>
          <p:nvPr/>
        </p:nvCxnSpPr>
        <p:spPr>
          <a:xfrm>
            <a:off x="6382705" y="5217352"/>
            <a:ext cx="49205" cy="1852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直線接點 363"/>
          <p:cNvCxnSpPr>
            <a:stCxn id="356" idx="2"/>
            <a:endCxn id="354" idx="6"/>
          </p:cNvCxnSpPr>
          <p:nvPr/>
        </p:nvCxnSpPr>
        <p:spPr>
          <a:xfrm flipH="1">
            <a:off x="6407308" y="5700726"/>
            <a:ext cx="140349" cy="91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直線接點 364"/>
          <p:cNvCxnSpPr>
            <a:stCxn id="355" idx="4"/>
            <a:endCxn id="354" idx="0"/>
          </p:cNvCxnSpPr>
          <p:nvPr/>
        </p:nvCxnSpPr>
        <p:spPr>
          <a:xfrm flipH="1">
            <a:off x="6323311" y="5546912"/>
            <a:ext cx="167995" cy="1610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直線接點 365"/>
          <p:cNvCxnSpPr>
            <a:stCxn id="353" idx="4"/>
            <a:endCxn id="354" idx="1"/>
          </p:cNvCxnSpPr>
          <p:nvPr/>
        </p:nvCxnSpPr>
        <p:spPr>
          <a:xfrm>
            <a:off x="6239314" y="5605571"/>
            <a:ext cx="24601" cy="1271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直線接點 366"/>
          <p:cNvCxnSpPr>
            <a:stCxn id="359" idx="6"/>
            <a:endCxn id="353" idx="2"/>
          </p:cNvCxnSpPr>
          <p:nvPr/>
        </p:nvCxnSpPr>
        <p:spPr>
          <a:xfrm flipV="1">
            <a:off x="6001144" y="5521041"/>
            <a:ext cx="154172" cy="106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直線接點 367"/>
          <p:cNvCxnSpPr>
            <a:stCxn id="353" idx="3"/>
            <a:endCxn id="360" idx="7"/>
          </p:cNvCxnSpPr>
          <p:nvPr/>
        </p:nvCxnSpPr>
        <p:spPr>
          <a:xfrm flipH="1">
            <a:off x="6056284" y="5580813"/>
            <a:ext cx="123634" cy="1326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9" name="圓角矩形 368"/>
          <p:cNvSpPr/>
          <p:nvPr/>
        </p:nvSpPr>
        <p:spPr>
          <a:xfrm>
            <a:off x="5783177" y="4988882"/>
            <a:ext cx="978196" cy="98670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0" name="文字方塊 369"/>
          <p:cNvSpPr txBox="1"/>
          <p:nvPr/>
        </p:nvSpPr>
        <p:spPr>
          <a:xfrm>
            <a:off x="5777967" y="4793371"/>
            <a:ext cx="6174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smtClean="0"/>
              <a:t>dim=64</a:t>
            </a:r>
            <a:endParaRPr lang="zh-TW" altLang="en-US" sz="1100" dirty="0"/>
          </a:p>
        </p:txBody>
      </p:sp>
      <p:cxnSp>
        <p:nvCxnSpPr>
          <p:cNvPr id="371" name="直線單箭頭接點 370"/>
          <p:cNvCxnSpPr/>
          <p:nvPr/>
        </p:nvCxnSpPr>
        <p:spPr>
          <a:xfrm>
            <a:off x="6768026" y="5477504"/>
            <a:ext cx="516942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2" name="橢圓 371"/>
          <p:cNvSpPr/>
          <p:nvPr/>
        </p:nvSpPr>
        <p:spPr>
          <a:xfrm>
            <a:off x="7657107" y="5436511"/>
            <a:ext cx="167995" cy="169060"/>
          </a:xfrm>
          <a:prstGeom prst="ellipse">
            <a:avLst/>
          </a:prstGeom>
          <a:solidFill>
            <a:srgbClr val="0070C0">
              <a:alpha val="2902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3" name="橢圓 372"/>
          <p:cNvSpPr/>
          <p:nvPr/>
        </p:nvSpPr>
        <p:spPr>
          <a:xfrm>
            <a:off x="7741104" y="5707996"/>
            <a:ext cx="167995" cy="16906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4" name="橢圓 373"/>
          <p:cNvSpPr/>
          <p:nvPr/>
        </p:nvSpPr>
        <p:spPr>
          <a:xfrm>
            <a:off x="7909099" y="5377852"/>
            <a:ext cx="167995" cy="169060"/>
          </a:xfrm>
          <a:prstGeom prst="ellipse">
            <a:avLst/>
          </a:prstGeom>
          <a:solidFill>
            <a:srgbClr val="BF9000">
              <a:alpha val="4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5" name="橢圓 374"/>
          <p:cNvSpPr/>
          <p:nvPr/>
        </p:nvSpPr>
        <p:spPr>
          <a:xfrm>
            <a:off x="8049448" y="5616196"/>
            <a:ext cx="167995" cy="169060"/>
          </a:xfrm>
          <a:prstGeom prst="ellipse">
            <a:avLst/>
          </a:prstGeom>
          <a:solidFill>
            <a:schemeClr val="accent5">
              <a:lumMod val="20000"/>
              <a:lumOff val="80000"/>
              <a:alpha val="38824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6" name="橢圓 375"/>
          <p:cNvSpPr/>
          <p:nvPr/>
        </p:nvSpPr>
        <p:spPr>
          <a:xfrm>
            <a:off x="7426735" y="5121079"/>
            <a:ext cx="167995" cy="16906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7" name="橢圓 376"/>
          <p:cNvSpPr/>
          <p:nvPr/>
        </p:nvSpPr>
        <p:spPr>
          <a:xfrm>
            <a:off x="7741103" y="5073050"/>
            <a:ext cx="167995" cy="16906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8" name="橢圓 377"/>
          <p:cNvSpPr/>
          <p:nvPr/>
        </p:nvSpPr>
        <p:spPr>
          <a:xfrm>
            <a:off x="7334940" y="5447136"/>
            <a:ext cx="167995" cy="169060"/>
          </a:xfrm>
          <a:prstGeom prst="ellipse">
            <a:avLst/>
          </a:prstGeom>
          <a:solidFill>
            <a:srgbClr val="C00000">
              <a:alpha val="32941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9" name="橢圓 378"/>
          <p:cNvSpPr/>
          <p:nvPr/>
        </p:nvSpPr>
        <p:spPr>
          <a:xfrm>
            <a:off x="7414682" y="5688663"/>
            <a:ext cx="167995" cy="169060"/>
          </a:xfrm>
          <a:prstGeom prst="ellipse">
            <a:avLst/>
          </a:prstGeom>
          <a:solidFill>
            <a:schemeClr val="accent4">
              <a:alpha val="25882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80" name="直線接點 379"/>
          <p:cNvCxnSpPr>
            <a:stCxn id="376" idx="4"/>
            <a:endCxn id="378" idx="0"/>
          </p:cNvCxnSpPr>
          <p:nvPr/>
        </p:nvCxnSpPr>
        <p:spPr>
          <a:xfrm flipH="1">
            <a:off x="7418938" y="5290139"/>
            <a:ext cx="91795" cy="1569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直線接點 380"/>
          <p:cNvCxnSpPr>
            <a:stCxn id="377" idx="4"/>
            <a:endCxn id="372" idx="0"/>
          </p:cNvCxnSpPr>
          <p:nvPr/>
        </p:nvCxnSpPr>
        <p:spPr>
          <a:xfrm flipH="1">
            <a:off x="7741105" y="5242110"/>
            <a:ext cx="83996" cy="1944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直線接點 381"/>
          <p:cNvCxnSpPr>
            <a:stCxn id="377" idx="5"/>
            <a:endCxn id="374" idx="1"/>
          </p:cNvCxnSpPr>
          <p:nvPr/>
        </p:nvCxnSpPr>
        <p:spPr>
          <a:xfrm>
            <a:off x="7884496" y="5217352"/>
            <a:ext cx="49205" cy="1852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直線接點 382"/>
          <p:cNvCxnSpPr>
            <a:stCxn id="375" idx="2"/>
            <a:endCxn id="373" idx="6"/>
          </p:cNvCxnSpPr>
          <p:nvPr/>
        </p:nvCxnSpPr>
        <p:spPr>
          <a:xfrm flipH="1">
            <a:off x="7909099" y="5700726"/>
            <a:ext cx="140349" cy="91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直線接點 383"/>
          <p:cNvCxnSpPr>
            <a:stCxn id="374" idx="4"/>
            <a:endCxn id="373" idx="0"/>
          </p:cNvCxnSpPr>
          <p:nvPr/>
        </p:nvCxnSpPr>
        <p:spPr>
          <a:xfrm flipH="1">
            <a:off x="7825102" y="5546912"/>
            <a:ext cx="167995" cy="1610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直線接點 384"/>
          <p:cNvCxnSpPr>
            <a:stCxn id="372" idx="4"/>
            <a:endCxn id="373" idx="1"/>
          </p:cNvCxnSpPr>
          <p:nvPr/>
        </p:nvCxnSpPr>
        <p:spPr>
          <a:xfrm>
            <a:off x="7741105" y="5605571"/>
            <a:ext cx="24601" cy="1271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直線接點 385"/>
          <p:cNvCxnSpPr>
            <a:stCxn id="378" idx="6"/>
            <a:endCxn id="372" idx="2"/>
          </p:cNvCxnSpPr>
          <p:nvPr/>
        </p:nvCxnSpPr>
        <p:spPr>
          <a:xfrm flipV="1">
            <a:off x="7502935" y="5521041"/>
            <a:ext cx="154172" cy="106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直線接點 386"/>
          <p:cNvCxnSpPr>
            <a:stCxn id="372" idx="3"/>
            <a:endCxn id="379" idx="7"/>
          </p:cNvCxnSpPr>
          <p:nvPr/>
        </p:nvCxnSpPr>
        <p:spPr>
          <a:xfrm flipH="1">
            <a:off x="7558075" y="5580813"/>
            <a:ext cx="123634" cy="1326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8" name="圓角矩形 387"/>
          <p:cNvSpPr/>
          <p:nvPr/>
        </p:nvSpPr>
        <p:spPr>
          <a:xfrm>
            <a:off x="7284968" y="4988882"/>
            <a:ext cx="978196" cy="98670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9" name="文字方塊 388"/>
          <p:cNvSpPr txBox="1"/>
          <p:nvPr/>
        </p:nvSpPr>
        <p:spPr>
          <a:xfrm>
            <a:off x="7279758" y="4793371"/>
            <a:ext cx="5453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smtClean="0"/>
              <a:t>dim=7</a:t>
            </a:r>
            <a:endParaRPr lang="zh-TW" altLang="en-US" sz="1100" dirty="0"/>
          </a:p>
        </p:txBody>
      </p:sp>
      <p:sp>
        <p:nvSpPr>
          <p:cNvPr id="392" name="矩形 391"/>
          <p:cNvSpPr/>
          <p:nvPr/>
        </p:nvSpPr>
        <p:spPr>
          <a:xfrm>
            <a:off x="6078230" y="1510102"/>
            <a:ext cx="50561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i="0" dirty="0" smtClean="0">
                <a:solidFill>
                  <a:srgbClr val="24292E"/>
                </a:solidFill>
                <a:effectLst/>
                <a:latin typeface="-apple-system"/>
              </a:rPr>
              <a:t>10-fold Accuracy = </a:t>
            </a:r>
            <a:r>
              <a:rPr lang="en-US" altLang="zh-TW" sz="2400" b="1" dirty="0">
                <a:solidFill>
                  <a:srgbClr val="24292E"/>
                </a:solidFill>
                <a:latin typeface="-apple-system"/>
              </a:rPr>
              <a:t>88.40% </a:t>
            </a:r>
            <a:r>
              <a:rPr lang="en-US" altLang="zh-TW" sz="2400" b="1" dirty="0" smtClean="0">
                <a:solidFill>
                  <a:srgbClr val="24292E"/>
                </a:solidFill>
                <a:latin typeface="-apple-system"/>
              </a:rPr>
              <a:t>(</a:t>
            </a:r>
            <a:r>
              <a:rPr lang="en-US" altLang="zh-TW" sz="2400" b="1" dirty="0">
                <a:solidFill>
                  <a:srgbClr val="24292E"/>
                </a:solidFill>
                <a:latin typeface="-apple-system"/>
              </a:rPr>
              <a:t>± </a:t>
            </a:r>
            <a:r>
              <a:rPr lang="en-US" altLang="zh-TW" sz="2400" b="1" dirty="0" smtClean="0">
                <a:solidFill>
                  <a:srgbClr val="24292E"/>
                </a:solidFill>
                <a:latin typeface="-apple-system"/>
              </a:rPr>
              <a:t>1.37%)</a:t>
            </a:r>
            <a:endParaRPr lang="zh-TW" altLang="en-US" sz="2400" dirty="0"/>
          </a:p>
        </p:txBody>
      </p:sp>
      <p:sp>
        <p:nvSpPr>
          <p:cNvPr id="393" name="矩形 392"/>
          <p:cNvSpPr/>
          <p:nvPr/>
        </p:nvSpPr>
        <p:spPr>
          <a:xfrm>
            <a:off x="7334940" y="3429114"/>
            <a:ext cx="24929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 smtClean="0">
                <a:solidFill>
                  <a:srgbClr val="24292E"/>
                </a:solidFill>
                <a:latin typeface="-apple-system"/>
              </a:rPr>
              <a:t>88.59% (</a:t>
            </a:r>
            <a:r>
              <a:rPr lang="en-US" altLang="zh-TW" sz="2400" b="1" dirty="0">
                <a:solidFill>
                  <a:srgbClr val="24292E"/>
                </a:solidFill>
                <a:latin typeface="-apple-system"/>
              </a:rPr>
              <a:t>± </a:t>
            </a:r>
            <a:r>
              <a:rPr lang="en-US" altLang="zh-TW" sz="2400" b="1" dirty="0" smtClean="0">
                <a:solidFill>
                  <a:srgbClr val="24292E"/>
                </a:solidFill>
                <a:latin typeface="-apple-system"/>
              </a:rPr>
              <a:t>2.39%)</a:t>
            </a:r>
            <a:endParaRPr lang="zh-TW" altLang="en-US" sz="2400" dirty="0"/>
          </a:p>
        </p:txBody>
      </p:sp>
      <p:sp>
        <p:nvSpPr>
          <p:cNvPr id="394" name="矩形 393"/>
          <p:cNvSpPr/>
          <p:nvPr/>
        </p:nvSpPr>
        <p:spPr>
          <a:xfrm>
            <a:off x="8536271" y="5284961"/>
            <a:ext cx="23903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 smtClean="0">
                <a:solidFill>
                  <a:srgbClr val="24292E"/>
                </a:solidFill>
                <a:latin typeface="-apple-system"/>
              </a:rPr>
              <a:t>87.66% (</a:t>
            </a:r>
            <a:r>
              <a:rPr lang="en-US" altLang="zh-TW" sz="2400" b="1" dirty="0">
                <a:solidFill>
                  <a:srgbClr val="24292E"/>
                </a:solidFill>
                <a:latin typeface="-apple-system"/>
              </a:rPr>
              <a:t>± </a:t>
            </a:r>
            <a:r>
              <a:rPr lang="en-US" altLang="zh-TW" sz="2400" b="1" dirty="0" smtClean="0">
                <a:solidFill>
                  <a:srgbClr val="24292E"/>
                </a:solidFill>
                <a:latin typeface="-apple-system"/>
              </a:rPr>
              <a:t>1.91%)</a:t>
            </a:r>
            <a:endParaRPr lang="zh-TW" altLang="en-US" sz="2400" dirty="0"/>
          </a:p>
        </p:txBody>
      </p:sp>
      <p:sp>
        <p:nvSpPr>
          <p:cNvPr id="2" name="文字方塊 1"/>
          <p:cNvSpPr txBox="1"/>
          <p:nvPr/>
        </p:nvSpPr>
        <p:spPr>
          <a:xfrm>
            <a:off x="41018" y="29323"/>
            <a:ext cx="14382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5400" dirty="0" smtClean="0">
                <a:solidFill>
                  <a:schemeClr val="bg1">
                    <a:lumMod val="65000"/>
                  </a:schemeClr>
                </a:solidFill>
              </a:rPr>
              <a:t>GCN</a:t>
            </a:r>
            <a:endParaRPr lang="zh-TW" altLang="en-US" sz="5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47" name="文字方塊 246"/>
          <p:cNvSpPr txBox="1"/>
          <p:nvPr/>
        </p:nvSpPr>
        <p:spPr>
          <a:xfrm>
            <a:off x="2804573" y="6308219"/>
            <a:ext cx="7360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dim=64</a:t>
            </a:r>
            <a:endParaRPr lang="zh-TW" altLang="en-US" sz="1400" dirty="0"/>
          </a:p>
        </p:txBody>
      </p:sp>
      <p:sp>
        <p:nvSpPr>
          <p:cNvPr id="248" name="文字方塊 247"/>
          <p:cNvSpPr txBox="1"/>
          <p:nvPr/>
        </p:nvSpPr>
        <p:spPr>
          <a:xfrm>
            <a:off x="4299711" y="6312948"/>
            <a:ext cx="7360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dim=32</a:t>
            </a:r>
            <a:endParaRPr lang="zh-TW" altLang="en-US" sz="1400" dirty="0"/>
          </a:p>
        </p:txBody>
      </p:sp>
      <p:sp>
        <p:nvSpPr>
          <p:cNvPr id="249" name="文字方塊 248"/>
          <p:cNvSpPr txBox="1"/>
          <p:nvPr/>
        </p:nvSpPr>
        <p:spPr>
          <a:xfrm>
            <a:off x="5811468" y="6308219"/>
            <a:ext cx="7360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dim=16</a:t>
            </a:r>
            <a:endParaRPr lang="zh-TW" altLang="en-US" sz="1400" dirty="0"/>
          </a:p>
        </p:txBody>
      </p:sp>
      <p:sp>
        <p:nvSpPr>
          <p:cNvPr id="250" name="矩形 249"/>
          <p:cNvSpPr/>
          <p:nvPr/>
        </p:nvSpPr>
        <p:spPr>
          <a:xfrm>
            <a:off x="8536271" y="6163709"/>
            <a:ext cx="23903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 smtClean="0">
                <a:solidFill>
                  <a:srgbClr val="24292E"/>
                </a:solidFill>
                <a:latin typeface="-apple-system"/>
              </a:rPr>
              <a:t>88.10% (</a:t>
            </a:r>
            <a:r>
              <a:rPr lang="en-US" altLang="zh-TW" sz="2400" b="1" dirty="0">
                <a:solidFill>
                  <a:srgbClr val="24292E"/>
                </a:solidFill>
                <a:latin typeface="-apple-system"/>
              </a:rPr>
              <a:t>± </a:t>
            </a:r>
            <a:r>
              <a:rPr lang="en-US" altLang="zh-TW" sz="2400" b="1" dirty="0" smtClean="0">
                <a:solidFill>
                  <a:srgbClr val="24292E"/>
                </a:solidFill>
                <a:latin typeface="-apple-system"/>
              </a:rPr>
              <a:t>1.76%)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56042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5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4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3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6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9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2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5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8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1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4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9" dur="5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4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7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0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3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6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9"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2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5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8"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1"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4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7"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0"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3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6"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9"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2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5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8"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1"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4"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7"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0"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3"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6"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9"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2"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5" dur="5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8"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1"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4" dur="5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7"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0"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3"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6"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9"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2" dur="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5"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8"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1" dur="5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4"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7"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0" dur="5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3" dur="5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6"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9" dur="5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2" dur="5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5" dur="5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8" dur="5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1"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4"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7" dur="5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0" dur="5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3" dur="5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6" dur="5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9" dur="5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2" dur="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5" dur="5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8"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1" dur="5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4"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7" dur="5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0" dur="5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3" dur="5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6" dur="5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9" dur="5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2" dur="5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5" dur="5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8" dur="5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1" dur="5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4" dur="5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7" dur="5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0" dur="5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3" dur="5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6" dur="5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9" dur="5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2" dur="5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5" dur="5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8" dur="5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1" dur="5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4" dur="5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7" dur="5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0" dur="5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3" dur="5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6" dur="5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9" dur="5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2" dur="5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5" dur="5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8" dur="5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1" dur="5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4" dur="5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7" dur="5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0" dur="5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3" dur="5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4" fill="hold">
                      <p:stCondLst>
                        <p:cond delay="indefinite"/>
                      </p:stCondLst>
                      <p:childTnLst>
                        <p:par>
                          <p:cTn id="575" fill="hold">
                            <p:stCondLst>
                              <p:cond delay="0"/>
                            </p:stCondLst>
                            <p:childTnLst>
                              <p:par>
                                <p:cTn id="5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8" dur="5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1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4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7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8" fill="hold">
                      <p:stCondLst>
                        <p:cond delay="indefinite"/>
                      </p:stCondLst>
                      <p:childTnLst>
                        <p:par>
                          <p:cTn id="589" fill="hold">
                            <p:stCondLst>
                              <p:cond delay="0"/>
                            </p:stCondLst>
                            <p:childTnLst>
                              <p:par>
                                <p:cTn id="5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2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/>
      <p:bldP spid="102" grpId="0"/>
      <p:bldP spid="108" grpId="0"/>
      <p:bldP spid="111" grpId="0"/>
      <p:bldP spid="114" grpId="0"/>
      <p:bldP spid="117" grpId="0"/>
      <p:bldP spid="118" grpId="0"/>
      <p:bldP spid="125" grpId="0"/>
      <p:bldP spid="126" grpId="0" animBg="1"/>
      <p:bldP spid="127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3" grpId="0" animBg="1"/>
      <p:bldP spid="142" grpId="0" animBg="1"/>
      <p:bldP spid="144" grpId="0"/>
      <p:bldP spid="145" grpId="0" animBg="1"/>
      <p:bldP spid="146" grpId="0" animBg="1"/>
      <p:bldP spid="147" grpId="0" animBg="1"/>
      <p:bldP spid="148" grpId="0" animBg="1"/>
      <p:bldP spid="149" grpId="0" animBg="1"/>
      <p:bldP spid="150" grpId="0" animBg="1"/>
      <p:bldP spid="151" grpId="0" animBg="1"/>
      <p:bldP spid="152" grpId="0" animBg="1"/>
      <p:bldP spid="161" grpId="0" animBg="1"/>
      <p:bldP spid="163" grpId="0"/>
      <p:bldP spid="164" grpId="0" animBg="1"/>
      <p:bldP spid="165" grpId="0" animBg="1"/>
      <p:bldP spid="166" grpId="0" animBg="1"/>
      <p:bldP spid="167" grpId="0" animBg="1"/>
      <p:bldP spid="168" grpId="0" animBg="1"/>
      <p:bldP spid="169" grpId="0" animBg="1"/>
      <p:bldP spid="170" grpId="0" animBg="1"/>
      <p:bldP spid="171" grpId="0" animBg="1"/>
      <p:bldP spid="180" grpId="0" animBg="1"/>
      <p:bldP spid="181" grpId="0"/>
      <p:bldP spid="184" grpId="0" animBg="1"/>
      <p:bldP spid="185" grpId="0" animBg="1"/>
      <p:bldP spid="186" grpId="0" animBg="1"/>
      <p:bldP spid="187" grpId="0" animBg="1"/>
      <p:bldP spid="188" grpId="0" animBg="1"/>
      <p:bldP spid="189" grpId="0" animBg="1"/>
      <p:bldP spid="190" grpId="0" animBg="1"/>
      <p:bldP spid="191" grpId="0" animBg="1"/>
      <p:bldP spid="200" grpId="0" animBg="1"/>
      <p:bldP spid="201" grpId="0"/>
      <p:bldP spid="296" grpId="0" animBg="1"/>
      <p:bldP spid="297" grpId="0" animBg="1"/>
      <p:bldP spid="298" grpId="0" animBg="1"/>
      <p:bldP spid="299" grpId="0" animBg="1"/>
      <p:bldP spid="300" grpId="0" animBg="1"/>
      <p:bldP spid="301" grpId="0" animBg="1"/>
      <p:bldP spid="302" grpId="0" animBg="1"/>
      <p:bldP spid="303" grpId="0" animBg="1"/>
      <p:bldP spid="312" grpId="0" animBg="1"/>
      <p:bldP spid="314" grpId="0"/>
      <p:bldP spid="315" grpId="0" animBg="1"/>
      <p:bldP spid="316" grpId="0" animBg="1"/>
      <p:bldP spid="317" grpId="0" animBg="1"/>
      <p:bldP spid="318" grpId="0" animBg="1"/>
      <p:bldP spid="319" grpId="0" animBg="1"/>
      <p:bldP spid="320" grpId="0" animBg="1"/>
      <p:bldP spid="321" grpId="0" animBg="1"/>
      <p:bldP spid="322" grpId="0" animBg="1"/>
      <p:bldP spid="331" grpId="0" animBg="1"/>
      <p:bldP spid="333" grpId="0"/>
      <p:bldP spid="334" grpId="0" animBg="1"/>
      <p:bldP spid="335" grpId="0" animBg="1"/>
      <p:bldP spid="336" grpId="0" animBg="1"/>
      <p:bldP spid="337" grpId="0" animBg="1"/>
      <p:bldP spid="338" grpId="0" animBg="1"/>
      <p:bldP spid="339" grpId="0" animBg="1"/>
      <p:bldP spid="340" grpId="0" animBg="1"/>
      <p:bldP spid="341" grpId="0" animBg="1"/>
      <p:bldP spid="350" grpId="0" animBg="1"/>
      <p:bldP spid="351" grpId="0"/>
      <p:bldP spid="353" grpId="0" animBg="1"/>
      <p:bldP spid="354" grpId="0" animBg="1"/>
      <p:bldP spid="355" grpId="0" animBg="1"/>
      <p:bldP spid="356" grpId="0" animBg="1"/>
      <p:bldP spid="357" grpId="0" animBg="1"/>
      <p:bldP spid="358" grpId="0" animBg="1"/>
      <p:bldP spid="359" grpId="0" animBg="1"/>
      <p:bldP spid="360" grpId="0" animBg="1"/>
      <p:bldP spid="369" grpId="0" animBg="1"/>
      <p:bldP spid="370" grpId="0"/>
      <p:bldP spid="372" grpId="0" animBg="1"/>
      <p:bldP spid="373" grpId="0" animBg="1"/>
      <p:bldP spid="374" grpId="0" animBg="1"/>
      <p:bldP spid="375" grpId="0" animBg="1"/>
      <p:bldP spid="376" grpId="0" animBg="1"/>
      <p:bldP spid="377" grpId="0" animBg="1"/>
      <p:bldP spid="378" grpId="0" animBg="1"/>
      <p:bldP spid="379" grpId="0" animBg="1"/>
      <p:bldP spid="388" grpId="0" animBg="1"/>
      <p:bldP spid="389" grpId="0"/>
      <p:bldP spid="392" grpId="0"/>
      <p:bldP spid="393" grpId="0"/>
      <p:bldP spid="394" grpId="0"/>
      <p:bldP spid="247" grpId="0"/>
      <p:bldP spid="248" grpId="0"/>
      <p:bldP spid="249" grpId="0"/>
      <p:bldP spid="25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41018" y="29323"/>
            <a:ext cx="14382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5400" dirty="0" smtClean="0">
                <a:solidFill>
                  <a:schemeClr val="bg1">
                    <a:lumMod val="65000"/>
                  </a:schemeClr>
                </a:solidFill>
              </a:rPr>
              <a:t>GCN</a:t>
            </a:r>
            <a:endParaRPr lang="zh-TW" altLang="en-US" sz="5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橢圓 4"/>
          <p:cNvSpPr/>
          <p:nvPr/>
        </p:nvSpPr>
        <p:spPr>
          <a:xfrm>
            <a:off x="1436580" y="2240345"/>
            <a:ext cx="167995" cy="16906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1520577" y="2511830"/>
            <a:ext cx="167995" cy="16906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1688572" y="2181686"/>
            <a:ext cx="167995" cy="16906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1828921" y="2420030"/>
            <a:ext cx="167995" cy="169060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1206208" y="1924913"/>
            <a:ext cx="167995" cy="16906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1520576" y="1876884"/>
            <a:ext cx="167995" cy="169060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1114413" y="2250970"/>
            <a:ext cx="167995" cy="16906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1194155" y="2492497"/>
            <a:ext cx="167995" cy="169060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接點 12"/>
          <p:cNvCxnSpPr>
            <a:stCxn id="9" idx="4"/>
            <a:endCxn id="11" idx="0"/>
          </p:cNvCxnSpPr>
          <p:nvPr/>
        </p:nvCxnSpPr>
        <p:spPr>
          <a:xfrm flipH="1">
            <a:off x="1198411" y="2093973"/>
            <a:ext cx="91795" cy="1569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>
            <a:stCxn id="10" idx="4"/>
            <a:endCxn id="5" idx="0"/>
          </p:cNvCxnSpPr>
          <p:nvPr/>
        </p:nvCxnSpPr>
        <p:spPr>
          <a:xfrm flipH="1">
            <a:off x="1520578" y="2045944"/>
            <a:ext cx="83996" cy="1944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>
            <a:stCxn id="10" idx="5"/>
            <a:endCxn id="7" idx="1"/>
          </p:cNvCxnSpPr>
          <p:nvPr/>
        </p:nvCxnSpPr>
        <p:spPr>
          <a:xfrm>
            <a:off x="1663969" y="2021186"/>
            <a:ext cx="49205" cy="1852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>
            <a:stCxn id="8" idx="2"/>
            <a:endCxn id="6" idx="6"/>
          </p:cNvCxnSpPr>
          <p:nvPr/>
        </p:nvCxnSpPr>
        <p:spPr>
          <a:xfrm flipH="1">
            <a:off x="1688572" y="2504560"/>
            <a:ext cx="140349" cy="91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>
            <a:stCxn id="7" idx="4"/>
            <a:endCxn id="6" idx="0"/>
          </p:cNvCxnSpPr>
          <p:nvPr/>
        </p:nvCxnSpPr>
        <p:spPr>
          <a:xfrm flipH="1">
            <a:off x="1604575" y="2350746"/>
            <a:ext cx="167995" cy="1610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>
            <a:stCxn id="5" idx="4"/>
            <a:endCxn id="6" idx="1"/>
          </p:cNvCxnSpPr>
          <p:nvPr/>
        </p:nvCxnSpPr>
        <p:spPr>
          <a:xfrm>
            <a:off x="1520578" y="2409405"/>
            <a:ext cx="24601" cy="1271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>
            <a:stCxn id="11" idx="6"/>
            <a:endCxn id="5" idx="2"/>
          </p:cNvCxnSpPr>
          <p:nvPr/>
        </p:nvCxnSpPr>
        <p:spPr>
          <a:xfrm flipV="1">
            <a:off x="1282408" y="2324875"/>
            <a:ext cx="154172" cy="106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>
            <a:stCxn id="5" idx="3"/>
            <a:endCxn id="12" idx="7"/>
          </p:cNvCxnSpPr>
          <p:nvPr/>
        </p:nvCxnSpPr>
        <p:spPr>
          <a:xfrm flipH="1">
            <a:off x="1337548" y="2384647"/>
            <a:ext cx="123634" cy="1326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圓角矩形 20"/>
          <p:cNvSpPr/>
          <p:nvPr/>
        </p:nvSpPr>
        <p:spPr>
          <a:xfrm>
            <a:off x="1064441" y="1792716"/>
            <a:ext cx="978196" cy="98670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2" name="直線單箭頭接點 21"/>
          <p:cNvCxnSpPr>
            <a:stCxn id="21" idx="3"/>
          </p:cNvCxnSpPr>
          <p:nvPr/>
        </p:nvCxnSpPr>
        <p:spPr>
          <a:xfrm>
            <a:off x="2042637" y="2286067"/>
            <a:ext cx="609003" cy="13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文字方塊 22"/>
          <p:cNvSpPr txBox="1"/>
          <p:nvPr/>
        </p:nvSpPr>
        <p:spPr>
          <a:xfrm>
            <a:off x="1059231" y="1597205"/>
            <a:ext cx="7617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smtClean="0"/>
              <a:t>dim=1433</a:t>
            </a:r>
            <a:endParaRPr lang="zh-TW" altLang="en-US" sz="1100" dirty="0"/>
          </a:p>
        </p:txBody>
      </p:sp>
      <p:sp>
        <p:nvSpPr>
          <p:cNvPr id="24" name="橢圓 23"/>
          <p:cNvSpPr/>
          <p:nvPr/>
        </p:nvSpPr>
        <p:spPr>
          <a:xfrm>
            <a:off x="3038354" y="2240345"/>
            <a:ext cx="167995" cy="16906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橢圓 24"/>
          <p:cNvSpPr/>
          <p:nvPr/>
        </p:nvSpPr>
        <p:spPr>
          <a:xfrm>
            <a:off x="3122351" y="2511830"/>
            <a:ext cx="167995" cy="16906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橢圓 25"/>
          <p:cNvSpPr/>
          <p:nvPr/>
        </p:nvSpPr>
        <p:spPr>
          <a:xfrm>
            <a:off x="3290346" y="2181686"/>
            <a:ext cx="167995" cy="16906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橢圓 26"/>
          <p:cNvSpPr/>
          <p:nvPr/>
        </p:nvSpPr>
        <p:spPr>
          <a:xfrm>
            <a:off x="3430695" y="2420030"/>
            <a:ext cx="167995" cy="169060"/>
          </a:xfrm>
          <a:prstGeom prst="ellipse">
            <a:avLst/>
          </a:prstGeom>
          <a:solidFill>
            <a:srgbClr val="FFC5C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橢圓 27"/>
          <p:cNvSpPr/>
          <p:nvPr/>
        </p:nvSpPr>
        <p:spPr>
          <a:xfrm>
            <a:off x="2807982" y="1924913"/>
            <a:ext cx="167995" cy="16906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橢圓 28"/>
          <p:cNvSpPr/>
          <p:nvPr/>
        </p:nvSpPr>
        <p:spPr>
          <a:xfrm>
            <a:off x="3122350" y="1876884"/>
            <a:ext cx="167995" cy="16906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橢圓 29"/>
          <p:cNvSpPr/>
          <p:nvPr/>
        </p:nvSpPr>
        <p:spPr>
          <a:xfrm>
            <a:off x="2716187" y="2250970"/>
            <a:ext cx="167995" cy="16906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橢圓 30"/>
          <p:cNvSpPr/>
          <p:nvPr/>
        </p:nvSpPr>
        <p:spPr>
          <a:xfrm>
            <a:off x="2795929" y="2492497"/>
            <a:ext cx="167995" cy="169060"/>
          </a:xfrm>
          <a:prstGeom prst="ellipse">
            <a:avLst/>
          </a:prstGeom>
          <a:solidFill>
            <a:srgbClr val="7DDD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2" name="直線接點 31"/>
          <p:cNvCxnSpPr>
            <a:stCxn id="28" idx="4"/>
            <a:endCxn id="30" idx="0"/>
          </p:cNvCxnSpPr>
          <p:nvPr/>
        </p:nvCxnSpPr>
        <p:spPr>
          <a:xfrm flipH="1">
            <a:off x="2800185" y="2093973"/>
            <a:ext cx="91795" cy="1569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>
            <a:stCxn id="29" idx="4"/>
            <a:endCxn id="24" idx="0"/>
          </p:cNvCxnSpPr>
          <p:nvPr/>
        </p:nvCxnSpPr>
        <p:spPr>
          <a:xfrm flipH="1">
            <a:off x="3122352" y="2045944"/>
            <a:ext cx="83996" cy="1944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/>
          <p:cNvCxnSpPr>
            <a:stCxn id="29" idx="5"/>
            <a:endCxn id="26" idx="1"/>
          </p:cNvCxnSpPr>
          <p:nvPr/>
        </p:nvCxnSpPr>
        <p:spPr>
          <a:xfrm>
            <a:off x="3265743" y="2021186"/>
            <a:ext cx="49205" cy="1852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/>
          <p:cNvCxnSpPr>
            <a:stCxn id="27" idx="2"/>
            <a:endCxn id="25" idx="6"/>
          </p:cNvCxnSpPr>
          <p:nvPr/>
        </p:nvCxnSpPr>
        <p:spPr>
          <a:xfrm flipH="1">
            <a:off x="3290346" y="2504560"/>
            <a:ext cx="140349" cy="91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/>
          <p:cNvCxnSpPr>
            <a:stCxn id="26" idx="4"/>
            <a:endCxn id="25" idx="0"/>
          </p:cNvCxnSpPr>
          <p:nvPr/>
        </p:nvCxnSpPr>
        <p:spPr>
          <a:xfrm flipH="1">
            <a:off x="3206349" y="2350746"/>
            <a:ext cx="167995" cy="1610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/>
          <p:cNvCxnSpPr>
            <a:stCxn id="24" idx="4"/>
            <a:endCxn id="25" idx="1"/>
          </p:cNvCxnSpPr>
          <p:nvPr/>
        </p:nvCxnSpPr>
        <p:spPr>
          <a:xfrm>
            <a:off x="3122352" y="2409405"/>
            <a:ext cx="24601" cy="1271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/>
          <p:cNvCxnSpPr>
            <a:stCxn id="30" idx="6"/>
            <a:endCxn id="24" idx="2"/>
          </p:cNvCxnSpPr>
          <p:nvPr/>
        </p:nvCxnSpPr>
        <p:spPr>
          <a:xfrm flipV="1">
            <a:off x="2884182" y="2324875"/>
            <a:ext cx="154172" cy="106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/>
          <p:cNvCxnSpPr>
            <a:stCxn id="24" idx="3"/>
            <a:endCxn id="31" idx="7"/>
          </p:cNvCxnSpPr>
          <p:nvPr/>
        </p:nvCxnSpPr>
        <p:spPr>
          <a:xfrm flipH="1">
            <a:off x="2939322" y="2384647"/>
            <a:ext cx="123634" cy="1326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圓角矩形 39"/>
          <p:cNvSpPr/>
          <p:nvPr/>
        </p:nvSpPr>
        <p:spPr>
          <a:xfrm>
            <a:off x="2666215" y="1792716"/>
            <a:ext cx="978196" cy="98670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1" name="直線單箭頭接點 40"/>
          <p:cNvCxnSpPr>
            <a:stCxn id="40" idx="3"/>
          </p:cNvCxnSpPr>
          <p:nvPr/>
        </p:nvCxnSpPr>
        <p:spPr>
          <a:xfrm>
            <a:off x="3644411" y="2286067"/>
            <a:ext cx="516942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文字方塊 41"/>
          <p:cNvSpPr txBox="1"/>
          <p:nvPr/>
        </p:nvSpPr>
        <p:spPr>
          <a:xfrm>
            <a:off x="2661005" y="1597205"/>
            <a:ext cx="6174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smtClean="0"/>
              <a:t>dim=64</a:t>
            </a:r>
            <a:endParaRPr lang="zh-TW" altLang="en-US" sz="1100" dirty="0"/>
          </a:p>
        </p:txBody>
      </p:sp>
      <p:sp>
        <p:nvSpPr>
          <p:cNvPr id="43" name="橢圓 42"/>
          <p:cNvSpPr/>
          <p:nvPr/>
        </p:nvSpPr>
        <p:spPr>
          <a:xfrm>
            <a:off x="4533492" y="2245074"/>
            <a:ext cx="167995" cy="16906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橢圓 43"/>
          <p:cNvSpPr/>
          <p:nvPr/>
        </p:nvSpPr>
        <p:spPr>
          <a:xfrm>
            <a:off x="4617489" y="2516559"/>
            <a:ext cx="167995" cy="169060"/>
          </a:xfrm>
          <a:prstGeom prst="ellipse">
            <a:avLst/>
          </a:prstGeom>
          <a:solidFill>
            <a:srgbClr val="FFC5C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橢圓 44"/>
          <p:cNvSpPr/>
          <p:nvPr/>
        </p:nvSpPr>
        <p:spPr>
          <a:xfrm>
            <a:off x="4785484" y="2186415"/>
            <a:ext cx="167995" cy="16906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橢圓 45"/>
          <p:cNvSpPr/>
          <p:nvPr/>
        </p:nvSpPr>
        <p:spPr>
          <a:xfrm>
            <a:off x="4925833" y="2424759"/>
            <a:ext cx="167995" cy="1690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橢圓 46"/>
          <p:cNvSpPr/>
          <p:nvPr/>
        </p:nvSpPr>
        <p:spPr>
          <a:xfrm>
            <a:off x="4303120" y="1929642"/>
            <a:ext cx="167995" cy="16906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橢圓 47"/>
          <p:cNvSpPr/>
          <p:nvPr/>
        </p:nvSpPr>
        <p:spPr>
          <a:xfrm>
            <a:off x="4617488" y="1881613"/>
            <a:ext cx="167995" cy="16906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橢圓 48"/>
          <p:cNvSpPr/>
          <p:nvPr/>
        </p:nvSpPr>
        <p:spPr>
          <a:xfrm>
            <a:off x="4211325" y="2255699"/>
            <a:ext cx="167995" cy="16906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橢圓 49"/>
          <p:cNvSpPr/>
          <p:nvPr/>
        </p:nvSpPr>
        <p:spPr>
          <a:xfrm>
            <a:off x="4291067" y="2497226"/>
            <a:ext cx="167995" cy="169060"/>
          </a:xfrm>
          <a:prstGeom prst="ellipse">
            <a:avLst/>
          </a:prstGeom>
          <a:solidFill>
            <a:srgbClr val="FFFF00">
              <a:alpha val="16863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1" name="直線接點 50"/>
          <p:cNvCxnSpPr>
            <a:stCxn id="47" idx="4"/>
            <a:endCxn id="49" idx="0"/>
          </p:cNvCxnSpPr>
          <p:nvPr/>
        </p:nvCxnSpPr>
        <p:spPr>
          <a:xfrm flipH="1">
            <a:off x="4295323" y="2098702"/>
            <a:ext cx="91795" cy="1569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/>
          <p:cNvCxnSpPr>
            <a:stCxn id="48" idx="4"/>
            <a:endCxn id="43" idx="0"/>
          </p:cNvCxnSpPr>
          <p:nvPr/>
        </p:nvCxnSpPr>
        <p:spPr>
          <a:xfrm flipH="1">
            <a:off x="4617490" y="2050673"/>
            <a:ext cx="83996" cy="1944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/>
          <p:cNvCxnSpPr>
            <a:stCxn id="48" idx="5"/>
            <a:endCxn id="45" idx="1"/>
          </p:cNvCxnSpPr>
          <p:nvPr/>
        </p:nvCxnSpPr>
        <p:spPr>
          <a:xfrm>
            <a:off x="4760881" y="2025915"/>
            <a:ext cx="49205" cy="1852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接點 53"/>
          <p:cNvCxnSpPr>
            <a:stCxn id="46" idx="2"/>
            <a:endCxn id="44" idx="6"/>
          </p:cNvCxnSpPr>
          <p:nvPr/>
        </p:nvCxnSpPr>
        <p:spPr>
          <a:xfrm flipH="1">
            <a:off x="4785484" y="2509289"/>
            <a:ext cx="140349" cy="91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接點 54"/>
          <p:cNvCxnSpPr>
            <a:stCxn id="45" idx="4"/>
            <a:endCxn id="44" idx="0"/>
          </p:cNvCxnSpPr>
          <p:nvPr/>
        </p:nvCxnSpPr>
        <p:spPr>
          <a:xfrm flipH="1">
            <a:off x="4701487" y="2355475"/>
            <a:ext cx="167995" cy="1610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接點 55"/>
          <p:cNvCxnSpPr>
            <a:stCxn id="43" idx="4"/>
            <a:endCxn id="44" idx="1"/>
          </p:cNvCxnSpPr>
          <p:nvPr/>
        </p:nvCxnSpPr>
        <p:spPr>
          <a:xfrm>
            <a:off x="4617490" y="2414134"/>
            <a:ext cx="24601" cy="1271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接點 56"/>
          <p:cNvCxnSpPr>
            <a:stCxn id="49" idx="6"/>
            <a:endCxn id="43" idx="2"/>
          </p:cNvCxnSpPr>
          <p:nvPr/>
        </p:nvCxnSpPr>
        <p:spPr>
          <a:xfrm flipV="1">
            <a:off x="4379320" y="2329604"/>
            <a:ext cx="154172" cy="106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接點 57"/>
          <p:cNvCxnSpPr>
            <a:stCxn id="43" idx="3"/>
            <a:endCxn id="50" idx="7"/>
          </p:cNvCxnSpPr>
          <p:nvPr/>
        </p:nvCxnSpPr>
        <p:spPr>
          <a:xfrm flipH="1">
            <a:off x="4434460" y="2389376"/>
            <a:ext cx="123634" cy="1326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圓角矩形 58"/>
          <p:cNvSpPr/>
          <p:nvPr/>
        </p:nvSpPr>
        <p:spPr>
          <a:xfrm>
            <a:off x="4161353" y="1797445"/>
            <a:ext cx="978196" cy="98670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文字方塊 59"/>
          <p:cNvSpPr txBox="1"/>
          <p:nvPr/>
        </p:nvSpPr>
        <p:spPr>
          <a:xfrm>
            <a:off x="4156143" y="1601934"/>
            <a:ext cx="6174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smtClean="0"/>
              <a:t>dim=64</a:t>
            </a:r>
            <a:endParaRPr lang="zh-TW" altLang="en-US" sz="1100" dirty="0"/>
          </a:p>
        </p:txBody>
      </p:sp>
      <p:cxnSp>
        <p:nvCxnSpPr>
          <p:cNvPr id="61" name="直線單箭頭接點 60"/>
          <p:cNvCxnSpPr/>
          <p:nvPr/>
        </p:nvCxnSpPr>
        <p:spPr>
          <a:xfrm>
            <a:off x="5156168" y="2281338"/>
            <a:ext cx="516942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橢圓 61"/>
          <p:cNvSpPr/>
          <p:nvPr/>
        </p:nvSpPr>
        <p:spPr>
          <a:xfrm>
            <a:off x="6045249" y="2240345"/>
            <a:ext cx="167995" cy="16906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橢圓 62"/>
          <p:cNvSpPr/>
          <p:nvPr/>
        </p:nvSpPr>
        <p:spPr>
          <a:xfrm>
            <a:off x="6129246" y="2511830"/>
            <a:ext cx="167995" cy="16906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橢圓 63"/>
          <p:cNvSpPr/>
          <p:nvPr/>
        </p:nvSpPr>
        <p:spPr>
          <a:xfrm>
            <a:off x="6297241" y="2181686"/>
            <a:ext cx="167995" cy="169060"/>
          </a:xfrm>
          <a:prstGeom prst="ellipse">
            <a:avLst/>
          </a:prstGeom>
          <a:solidFill>
            <a:srgbClr val="FFC5C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橢圓 64"/>
          <p:cNvSpPr/>
          <p:nvPr/>
        </p:nvSpPr>
        <p:spPr>
          <a:xfrm>
            <a:off x="6437590" y="2420030"/>
            <a:ext cx="167995" cy="169060"/>
          </a:xfrm>
          <a:prstGeom prst="ellipse">
            <a:avLst/>
          </a:prstGeom>
          <a:solidFill>
            <a:srgbClr val="7DDDFF">
              <a:alpha val="38824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橢圓 65"/>
          <p:cNvSpPr/>
          <p:nvPr/>
        </p:nvSpPr>
        <p:spPr>
          <a:xfrm>
            <a:off x="5814877" y="1924913"/>
            <a:ext cx="167995" cy="16906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橢圓 66"/>
          <p:cNvSpPr/>
          <p:nvPr/>
        </p:nvSpPr>
        <p:spPr>
          <a:xfrm>
            <a:off x="6129245" y="1876884"/>
            <a:ext cx="167995" cy="16906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橢圓 67"/>
          <p:cNvSpPr/>
          <p:nvPr/>
        </p:nvSpPr>
        <p:spPr>
          <a:xfrm>
            <a:off x="5723082" y="2250970"/>
            <a:ext cx="167995" cy="16906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橢圓 68"/>
          <p:cNvSpPr/>
          <p:nvPr/>
        </p:nvSpPr>
        <p:spPr>
          <a:xfrm>
            <a:off x="5802824" y="2492497"/>
            <a:ext cx="167995" cy="169060"/>
          </a:xfrm>
          <a:prstGeom prst="ellipse">
            <a:avLst/>
          </a:prstGeom>
          <a:solidFill>
            <a:srgbClr val="C00000">
              <a:alpha val="2588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0" name="直線接點 69"/>
          <p:cNvCxnSpPr>
            <a:stCxn id="66" idx="4"/>
            <a:endCxn id="68" idx="0"/>
          </p:cNvCxnSpPr>
          <p:nvPr/>
        </p:nvCxnSpPr>
        <p:spPr>
          <a:xfrm flipH="1">
            <a:off x="5807080" y="2093973"/>
            <a:ext cx="91795" cy="1569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接點 70"/>
          <p:cNvCxnSpPr>
            <a:stCxn id="67" idx="4"/>
            <a:endCxn id="62" idx="0"/>
          </p:cNvCxnSpPr>
          <p:nvPr/>
        </p:nvCxnSpPr>
        <p:spPr>
          <a:xfrm flipH="1">
            <a:off x="6129247" y="2045944"/>
            <a:ext cx="83996" cy="1944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接點 71"/>
          <p:cNvCxnSpPr>
            <a:stCxn id="67" idx="5"/>
            <a:endCxn id="64" idx="1"/>
          </p:cNvCxnSpPr>
          <p:nvPr/>
        </p:nvCxnSpPr>
        <p:spPr>
          <a:xfrm>
            <a:off x="6272638" y="2021186"/>
            <a:ext cx="49205" cy="1852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接點 72"/>
          <p:cNvCxnSpPr>
            <a:stCxn id="65" idx="2"/>
            <a:endCxn id="63" idx="6"/>
          </p:cNvCxnSpPr>
          <p:nvPr/>
        </p:nvCxnSpPr>
        <p:spPr>
          <a:xfrm flipH="1">
            <a:off x="6297241" y="2504560"/>
            <a:ext cx="140349" cy="91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接點 73"/>
          <p:cNvCxnSpPr>
            <a:stCxn id="64" idx="4"/>
            <a:endCxn id="63" idx="0"/>
          </p:cNvCxnSpPr>
          <p:nvPr/>
        </p:nvCxnSpPr>
        <p:spPr>
          <a:xfrm flipH="1">
            <a:off x="6213244" y="2350746"/>
            <a:ext cx="167995" cy="1610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接點 74"/>
          <p:cNvCxnSpPr>
            <a:stCxn id="62" idx="4"/>
            <a:endCxn id="63" idx="1"/>
          </p:cNvCxnSpPr>
          <p:nvPr/>
        </p:nvCxnSpPr>
        <p:spPr>
          <a:xfrm>
            <a:off x="6129247" y="2409405"/>
            <a:ext cx="24601" cy="1271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接點 75"/>
          <p:cNvCxnSpPr>
            <a:stCxn id="68" idx="6"/>
            <a:endCxn id="62" idx="2"/>
          </p:cNvCxnSpPr>
          <p:nvPr/>
        </p:nvCxnSpPr>
        <p:spPr>
          <a:xfrm flipV="1">
            <a:off x="5891077" y="2324875"/>
            <a:ext cx="154172" cy="106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接點 76"/>
          <p:cNvCxnSpPr>
            <a:stCxn id="62" idx="3"/>
            <a:endCxn id="69" idx="7"/>
          </p:cNvCxnSpPr>
          <p:nvPr/>
        </p:nvCxnSpPr>
        <p:spPr>
          <a:xfrm flipH="1">
            <a:off x="5946217" y="2384647"/>
            <a:ext cx="123634" cy="1326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圓角矩形 77"/>
          <p:cNvSpPr/>
          <p:nvPr/>
        </p:nvSpPr>
        <p:spPr>
          <a:xfrm>
            <a:off x="5673110" y="1792716"/>
            <a:ext cx="978196" cy="98670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" name="文字方塊 78"/>
          <p:cNvSpPr txBox="1"/>
          <p:nvPr/>
        </p:nvSpPr>
        <p:spPr>
          <a:xfrm>
            <a:off x="5667900" y="1597205"/>
            <a:ext cx="6174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smtClean="0"/>
              <a:t>dim=64</a:t>
            </a:r>
            <a:endParaRPr lang="zh-TW" altLang="en-US" sz="1100" dirty="0"/>
          </a:p>
        </p:txBody>
      </p:sp>
      <p:cxnSp>
        <p:nvCxnSpPr>
          <p:cNvPr id="80" name="直線單箭頭接點 79"/>
          <p:cNvCxnSpPr/>
          <p:nvPr/>
        </p:nvCxnSpPr>
        <p:spPr>
          <a:xfrm>
            <a:off x="6657959" y="2281338"/>
            <a:ext cx="516942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橢圓 80"/>
          <p:cNvSpPr/>
          <p:nvPr/>
        </p:nvSpPr>
        <p:spPr>
          <a:xfrm>
            <a:off x="7547040" y="2240345"/>
            <a:ext cx="167995" cy="169060"/>
          </a:xfrm>
          <a:prstGeom prst="ellipse">
            <a:avLst/>
          </a:prstGeom>
          <a:solidFill>
            <a:srgbClr val="0070C0">
              <a:alpha val="2902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" name="橢圓 81"/>
          <p:cNvSpPr/>
          <p:nvPr/>
        </p:nvSpPr>
        <p:spPr>
          <a:xfrm>
            <a:off x="7631037" y="2511830"/>
            <a:ext cx="167995" cy="16906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3" name="橢圓 82"/>
          <p:cNvSpPr/>
          <p:nvPr/>
        </p:nvSpPr>
        <p:spPr>
          <a:xfrm>
            <a:off x="7799032" y="2181686"/>
            <a:ext cx="167995" cy="169060"/>
          </a:xfrm>
          <a:prstGeom prst="ellipse">
            <a:avLst/>
          </a:prstGeom>
          <a:solidFill>
            <a:srgbClr val="BF9000">
              <a:alpha val="4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" name="橢圓 83"/>
          <p:cNvSpPr/>
          <p:nvPr/>
        </p:nvSpPr>
        <p:spPr>
          <a:xfrm>
            <a:off x="7939381" y="2420030"/>
            <a:ext cx="167995" cy="169060"/>
          </a:xfrm>
          <a:prstGeom prst="ellipse">
            <a:avLst/>
          </a:prstGeom>
          <a:solidFill>
            <a:schemeClr val="accent5">
              <a:lumMod val="20000"/>
              <a:lumOff val="80000"/>
              <a:alpha val="38824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5" name="橢圓 84"/>
          <p:cNvSpPr/>
          <p:nvPr/>
        </p:nvSpPr>
        <p:spPr>
          <a:xfrm>
            <a:off x="7316668" y="1924913"/>
            <a:ext cx="167995" cy="16906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6" name="橢圓 85"/>
          <p:cNvSpPr/>
          <p:nvPr/>
        </p:nvSpPr>
        <p:spPr>
          <a:xfrm>
            <a:off x="7631036" y="1876884"/>
            <a:ext cx="167995" cy="16906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7" name="橢圓 86"/>
          <p:cNvSpPr/>
          <p:nvPr/>
        </p:nvSpPr>
        <p:spPr>
          <a:xfrm>
            <a:off x="7224873" y="2250970"/>
            <a:ext cx="167995" cy="169060"/>
          </a:xfrm>
          <a:prstGeom prst="ellipse">
            <a:avLst/>
          </a:prstGeom>
          <a:solidFill>
            <a:srgbClr val="C00000">
              <a:alpha val="32941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8" name="橢圓 87"/>
          <p:cNvSpPr/>
          <p:nvPr/>
        </p:nvSpPr>
        <p:spPr>
          <a:xfrm>
            <a:off x="7304615" y="2492497"/>
            <a:ext cx="167995" cy="169060"/>
          </a:xfrm>
          <a:prstGeom prst="ellipse">
            <a:avLst/>
          </a:prstGeom>
          <a:solidFill>
            <a:schemeClr val="accent4">
              <a:alpha val="25882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9" name="直線接點 88"/>
          <p:cNvCxnSpPr>
            <a:stCxn id="85" idx="4"/>
            <a:endCxn id="87" idx="0"/>
          </p:cNvCxnSpPr>
          <p:nvPr/>
        </p:nvCxnSpPr>
        <p:spPr>
          <a:xfrm flipH="1">
            <a:off x="7308871" y="2093973"/>
            <a:ext cx="91795" cy="1569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接點 89"/>
          <p:cNvCxnSpPr>
            <a:stCxn id="86" idx="4"/>
            <a:endCxn id="81" idx="0"/>
          </p:cNvCxnSpPr>
          <p:nvPr/>
        </p:nvCxnSpPr>
        <p:spPr>
          <a:xfrm flipH="1">
            <a:off x="7631038" y="2045944"/>
            <a:ext cx="83996" cy="1944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接點 90"/>
          <p:cNvCxnSpPr>
            <a:stCxn id="86" idx="5"/>
            <a:endCxn id="83" idx="1"/>
          </p:cNvCxnSpPr>
          <p:nvPr/>
        </p:nvCxnSpPr>
        <p:spPr>
          <a:xfrm>
            <a:off x="7774429" y="2021186"/>
            <a:ext cx="49205" cy="1852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接點 91"/>
          <p:cNvCxnSpPr>
            <a:stCxn id="84" idx="2"/>
            <a:endCxn id="82" idx="6"/>
          </p:cNvCxnSpPr>
          <p:nvPr/>
        </p:nvCxnSpPr>
        <p:spPr>
          <a:xfrm flipH="1">
            <a:off x="7799032" y="2504560"/>
            <a:ext cx="140349" cy="91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接點 92"/>
          <p:cNvCxnSpPr>
            <a:stCxn id="83" idx="4"/>
            <a:endCxn id="82" idx="0"/>
          </p:cNvCxnSpPr>
          <p:nvPr/>
        </p:nvCxnSpPr>
        <p:spPr>
          <a:xfrm flipH="1">
            <a:off x="7715035" y="2350746"/>
            <a:ext cx="167995" cy="1610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接點 93"/>
          <p:cNvCxnSpPr>
            <a:stCxn id="81" idx="4"/>
            <a:endCxn id="82" idx="1"/>
          </p:cNvCxnSpPr>
          <p:nvPr/>
        </p:nvCxnSpPr>
        <p:spPr>
          <a:xfrm>
            <a:off x="7631038" y="2409405"/>
            <a:ext cx="24601" cy="1271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接點 94"/>
          <p:cNvCxnSpPr>
            <a:stCxn id="87" idx="6"/>
            <a:endCxn id="81" idx="2"/>
          </p:cNvCxnSpPr>
          <p:nvPr/>
        </p:nvCxnSpPr>
        <p:spPr>
          <a:xfrm flipV="1">
            <a:off x="7392868" y="2324875"/>
            <a:ext cx="154172" cy="106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接點 95"/>
          <p:cNvCxnSpPr>
            <a:stCxn id="81" idx="3"/>
            <a:endCxn id="88" idx="7"/>
          </p:cNvCxnSpPr>
          <p:nvPr/>
        </p:nvCxnSpPr>
        <p:spPr>
          <a:xfrm flipH="1">
            <a:off x="7448008" y="2384647"/>
            <a:ext cx="123634" cy="1326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圓角矩形 96"/>
          <p:cNvSpPr/>
          <p:nvPr/>
        </p:nvSpPr>
        <p:spPr>
          <a:xfrm>
            <a:off x="7174901" y="1792716"/>
            <a:ext cx="978196" cy="98670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文字方塊 97"/>
          <p:cNvSpPr txBox="1"/>
          <p:nvPr/>
        </p:nvSpPr>
        <p:spPr>
          <a:xfrm>
            <a:off x="7169691" y="1597205"/>
            <a:ext cx="5453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smtClean="0"/>
              <a:t>dim=7</a:t>
            </a:r>
            <a:endParaRPr lang="zh-TW" altLang="en-US" sz="1100" dirty="0"/>
          </a:p>
        </p:txBody>
      </p:sp>
      <p:sp>
        <p:nvSpPr>
          <p:cNvPr id="99" name="矩形 98"/>
          <p:cNvSpPr/>
          <p:nvPr/>
        </p:nvSpPr>
        <p:spPr>
          <a:xfrm>
            <a:off x="8426204" y="2088795"/>
            <a:ext cx="23903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 smtClean="0">
                <a:solidFill>
                  <a:srgbClr val="24292E"/>
                </a:solidFill>
                <a:latin typeface="-apple-system"/>
              </a:rPr>
              <a:t>87.66% (</a:t>
            </a:r>
            <a:r>
              <a:rPr lang="en-US" altLang="zh-TW" sz="2400" b="1" dirty="0">
                <a:solidFill>
                  <a:srgbClr val="24292E"/>
                </a:solidFill>
                <a:latin typeface="-apple-system"/>
              </a:rPr>
              <a:t>± </a:t>
            </a:r>
            <a:r>
              <a:rPr lang="en-US" altLang="zh-TW" sz="2400" b="1" dirty="0" smtClean="0">
                <a:solidFill>
                  <a:srgbClr val="24292E"/>
                </a:solidFill>
                <a:latin typeface="-apple-system"/>
              </a:rPr>
              <a:t>1.91%)</a:t>
            </a:r>
            <a:endParaRPr lang="zh-TW" altLang="en-US" sz="2400" dirty="0"/>
          </a:p>
        </p:txBody>
      </p:sp>
      <p:sp>
        <p:nvSpPr>
          <p:cNvPr id="100" name="橢圓 99"/>
          <p:cNvSpPr/>
          <p:nvPr/>
        </p:nvSpPr>
        <p:spPr>
          <a:xfrm>
            <a:off x="1436580" y="4992011"/>
            <a:ext cx="167995" cy="16906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1" name="橢圓 100"/>
          <p:cNvSpPr/>
          <p:nvPr/>
        </p:nvSpPr>
        <p:spPr>
          <a:xfrm>
            <a:off x="1520577" y="5263496"/>
            <a:ext cx="167995" cy="16906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2" name="橢圓 101"/>
          <p:cNvSpPr/>
          <p:nvPr/>
        </p:nvSpPr>
        <p:spPr>
          <a:xfrm>
            <a:off x="1688572" y="4933352"/>
            <a:ext cx="167995" cy="16906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3" name="橢圓 102"/>
          <p:cNvSpPr/>
          <p:nvPr/>
        </p:nvSpPr>
        <p:spPr>
          <a:xfrm>
            <a:off x="1828921" y="5171696"/>
            <a:ext cx="167995" cy="169060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4" name="橢圓 103"/>
          <p:cNvSpPr/>
          <p:nvPr/>
        </p:nvSpPr>
        <p:spPr>
          <a:xfrm>
            <a:off x="1206208" y="4676579"/>
            <a:ext cx="167995" cy="16906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5" name="橢圓 104"/>
          <p:cNvSpPr/>
          <p:nvPr/>
        </p:nvSpPr>
        <p:spPr>
          <a:xfrm>
            <a:off x="1520576" y="4628550"/>
            <a:ext cx="167995" cy="169060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6" name="橢圓 105"/>
          <p:cNvSpPr/>
          <p:nvPr/>
        </p:nvSpPr>
        <p:spPr>
          <a:xfrm>
            <a:off x="1114413" y="5002636"/>
            <a:ext cx="167995" cy="16906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7" name="橢圓 106"/>
          <p:cNvSpPr/>
          <p:nvPr/>
        </p:nvSpPr>
        <p:spPr>
          <a:xfrm>
            <a:off x="1194155" y="5244163"/>
            <a:ext cx="167995" cy="169060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8" name="直線接點 107"/>
          <p:cNvCxnSpPr>
            <a:stCxn id="104" idx="4"/>
            <a:endCxn id="106" idx="0"/>
          </p:cNvCxnSpPr>
          <p:nvPr/>
        </p:nvCxnSpPr>
        <p:spPr>
          <a:xfrm flipH="1">
            <a:off x="1198411" y="4845639"/>
            <a:ext cx="91795" cy="1569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接點 108"/>
          <p:cNvCxnSpPr>
            <a:stCxn id="105" idx="4"/>
            <a:endCxn id="100" idx="0"/>
          </p:cNvCxnSpPr>
          <p:nvPr/>
        </p:nvCxnSpPr>
        <p:spPr>
          <a:xfrm flipH="1">
            <a:off x="1520578" y="4797610"/>
            <a:ext cx="83996" cy="1944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接點 109"/>
          <p:cNvCxnSpPr>
            <a:stCxn id="105" idx="5"/>
            <a:endCxn id="102" idx="1"/>
          </p:cNvCxnSpPr>
          <p:nvPr/>
        </p:nvCxnSpPr>
        <p:spPr>
          <a:xfrm>
            <a:off x="1663969" y="4772852"/>
            <a:ext cx="49205" cy="1852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接點 110"/>
          <p:cNvCxnSpPr>
            <a:stCxn id="103" idx="2"/>
            <a:endCxn id="101" idx="6"/>
          </p:cNvCxnSpPr>
          <p:nvPr/>
        </p:nvCxnSpPr>
        <p:spPr>
          <a:xfrm flipH="1">
            <a:off x="1688572" y="5256226"/>
            <a:ext cx="140349" cy="91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線接點 111"/>
          <p:cNvCxnSpPr>
            <a:stCxn id="102" idx="4"/>
            <a:endCxn id="101" idx="0"/>
          </p:cNvCxnSpPr>
          <p:nvPr/>
        </p:nvCxnSpPr>
        <p:spPr>
          <a:xfrm flipH="1">
            <a:off x="1604575" y="5102412"/>
            <a:ext cx="167995" cy="1610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接點 112"/>
          <p:cNvCxnSpPr>
            <a:stCxn id="100" idx="4"/>
            <a:endCxn id="101" idx="1"/>
          </p:cNvCxnSpPr>
          <p:nvPr/>
        </p:nvCxnSpPr>
        <p:spPr>
          <a:xfrm>
            <a:off x="1520578" y="5161071"/>
            <a:ext cx="24601" cy="1271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接點 113"/>
          <p:cNvCxnSpPr>
            <a:stCxn id="106" idx="6"/>
            <a:endCxn id="100" idx="2"/>
          </p:cNvCxnSpPr>
          <p:nvPr/>
        </p:nvCxnSpPr>
        <p:spPr>
          <a:xfrm flipV="1">
            <a:off x="1282408" y="5076541"/>
            <a:ext cx="154172" cy="106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接點 114"/>
          <p:cNvCxnSpPr>
            <a:stCxn id="100" idx="3"/>
            <a:endCxn id="107" idx="7"/>
          </p:cNvCxnSpPr>
          <p:nvPr/>
        </p:nvCxnSpPr>
        <p:spPr>
          <a:xfrm flipH="1">
            <a:off x="1337548" y="5136313"/>
            <a:ext cx="123634" cy="1326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圓角矩形 115"/>
          <p:cNvSpPr/>
          <p:nvPr/>
        </p:nvSpPr>
        <p:spPr>
          <a:xfrm>
            <a:off x="1064441" y="4544382"/>
            <a:ext cx="978196" cy="98670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7" name="直線單箭頭接點 116"/>
          <p:cNvCxnSpPr>
            <a:stCxn id="116" idx="3"/>
          </p:cNvCxnSpPr>
          <p:nvPr/>
        </p:nvCxnSpPr>
        <p:spPr>
          <a:xfrm>
            <a:off x="2042637" y="5037733"/>
            <a:ext cx="609003" cy="13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文字方塊 117"/>
          <p:cNvSpPr txBox="1"/>
          <p:nvPr/>
        </p:nvSpPr>
        <p:spPr>
          <a:xfrm>
            <a:off x="1059231" y="4348871"/>
            <a:ext cx="7617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smtClean="0"/>
              <a:t>dim=1433</a:t>
            </a:r>
            <a:endParaRPr lang="zh-TW" altLang="en-US" sz="1100" dirty="0"/>
          </a:p>
        </p:txBody>
      </p:sp>
      <p:sp>
        <p:nvSpPr>
          <p:cNvPr id="119" name="橢圓 118"/>
          <p:cNvSpPr/>
          <p:nvPr/>
        </p:nvSpPr>
        <p:spPr>
          <a:xfrm>
            <a:off x="3038354" y="4992011"/>
            <a:ext cx="167995" cy="16906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0" name="橢圓 119"/>
          <p:cNvSpPr/>
          <p:nvPr/>
        </p:nvSpPr>
        <p:spPr>
          <a:xfrm>
            <a:off x="3122351" y="5263496"/>
            <a:ext cx="167995" cy="16906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1" name="橢圓 120"/>
          <p:cNvSpPr/>
          <p:nvPr/>
        </p:nvSpPr>
        <p:spPr>
          <a:xfrm>
            <a:off x="3290346" y="4933352"/>
            <a:ext cx="167995" cy="16906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2" name="橢圓 121"/>
          <p:cNvSpPr/>
          <p:nvPr/>
        </p:nvSpPr>
        <p:spPr>
          <a:xfrm>
            <a:off x="3430695" y="5171696"/>
            <a:ext cx="167995" cy="169060"/>
          </a:xfrm>
          <a:prstGeom prst="ellipse">
            <a:avLst/>
          </a:prstGeom>
          <a:solidFill>
            <a:srgbClr val="FFC5C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3" name="橢圓 122"/>
          <p:cNvSpPr/>
          <p:nvPr/>
        </p:nvSpPr>
        <p:spPr>
          <a:xfrm>
            <a:off x="2807982" y="4676579"/>
            <a:ext cx="167995" cy="16906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4" name="橢圓 123"/>
          <p:cNvSpPr/>
          <p:nvPr/>
        </p:nvSpPr>
        <p:spPr>
          <a:xfrm>
            <a:off x="3122350" y="4628550"/>
            <a:ext cx="167995" cy="16906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5" name="橢圓 124"/>
          <p:cNvSpPr/>
          <p:nvPr/>
        </p:nvSpPr>
        <p:spPr>
          <a:xfrm>
            <a:off x="2716187" y="5002636"/>
            <a:ext cx="167995" cy="16906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6" name="橢圓 125"/>
          <p:cNvSpPr/>
          <p:nvPr/>
        </p:nvSpPr>
        <p:spPr>
          <a:xfrm>
            <a:off x="2795929" y="5244163"/>
            <a:ext cx="167995" cy="169060"/>
          </a:xfrm>
          <a:prstGeom prst="ellipse">
            <a:avLst/>
          </a:prstGeom>
          <a:solidFill>
            <a:srgbClr val="7DDD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7" name="直線接點 126"/>
          <p:cNvCxnSpPr>
            <a:stCxn id="123" idx="4"/>
            <a:endCxn id="125" idx="0"/>
          </p:cNvCxnSpPr>
          <p:nvPr/>
        </p:nvCxnSpPr>
        <p:spPr>
          <a:xfrm flipH="1">
            <a:off x="2800185" y="4845639"/>
            <a:ext cx="91795" cy="1569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接點 127"/>
          <p:cNvCxnSpPr>
            <a:stCxn id="124" idx="4"/>
            <a:endCxn id="119" idx="0"/>
          </p:cNvCxnSpPr>
          <p:nvPr/>
        </p:nvCxnSpPr>
        <p:spPr>
          <a:xfrm flipH="1">
            <a:off x="3122352" y="4797610"/>
            <a:ext cx="83996" cy="1944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線接點 128"/>
          <p:cNvCxnSpPr>
            <a:stCxn id="124" idx="5"/>
            <a:endCxn id="121" idx="1"/>
          </p:cNvCxnSpPr>
          <p:nvPr/>
        </p:nvCxnSpPr>
        <p:spPr>
          <a:xfrm>
            <a:off x="3265743" y="4772852"/>
            <a:ext cx="49205" cy="1852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接點 129"/>
          <p:cNvCxnSpPr>
            <a:stCxn id="122" idx="2"/>
            <a:endCxn id="120" idx="6"/>
          </p:cNvCxnSpPr>
          <p:nvPr/>
        </p:nvCxnSpPr>
        <p:spPr>
          <a:xfrm flipH="1">
            <a:off x="3290346" y="5256226"/>
            <a:ext cx="140349" cy="91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線接點 130"/>
          <p:cNvCxnSpPr>
            <a:stCxn id="121" idx="4"/>
            <a:endCxn id="120" idx="0"/>
          </p:cNvCxnSpPr>
          <p:nvPr/>
        </p:nvCxnSpPr>
        <p:spPr>
          <a:xfrm flipH="1">
            <a:off x="3206349" y="5102412"/>
            <a:ext cx="167995" cy="1610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線接點 131"/>
          <p:cNvCxnSpPr>
            <a:stCxn id="119" idx="4"/>
            <a:endCxn id="120" idx="1"/>
          </p:cNvCxnSpPr>
          <p:nvPr/>
        </p:nvCxnSpPr>
        <p:spPr>
          <a:xfrm>
            <a:off x="3122352" y="5161071"/>
            <a:ext cx="24601" cy="1271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線接點 132"/>
          <p:cNvCxnSpPr>
            <a:stCxn id="125" idx="6"/>
            <a:endCxn id="119" idx="2"/>
          </p:cNvCxnSpPr>
          <p:nvPr/>
        </p:nvCxnSpPr>
        <p:spPr>
          <a:xfrm flipV="1">
            <a:off x="2884182" y="5076541"/>
            <a:ext cx="154172" cy="106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線接點 133"/>
          <p:cNvCxnSpPr>
            <a:stCxn id="119" idx="3"/>
            <a:endCxn id="126" idx="7"/>
          </p:cNvCxnSpPr>
          <p:nvPr/>
        </p:nvCxnSpPr>
        <p:spPr>
          <a:xfrm flipH="1">
            <a:off x="2939322" y="5136313"/>
            <a:ext cx="123634" cy="1326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圓角矩形 134"/>
          <p:cNvSpPr/>
          <p:nvPr/>
        </p:nvSpPr>
        <p:spPr>
          <a:xfrm>
            <a:off x="2666215" y="4544382"/>
            <a:ext cx="978196" cy="98670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6" name="直線單箭頭接點 135"/>
          <p:cNvCxnSpPr>
            <a:stCxn id="135" idx="3"/>
          </p:cNvCxnSpPr>
          <p:nvPr/>
        </p:nvCxnSpPr>
        <p:spPr>
          <a:xfrm>
            <a:off x="3644411" y="5037733"/>
            <a:ext cx="516942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7" name="文字方塊 136"/>
          <p:cNvSpPr txBox="1"/>
          <p:nvPr/>
        </p:nvSpPr>
        <p:spPr>
          <a:xfrm>
            <a:off x="2661005" y="4348871"/>
            <a:ext cx="6174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smtClean="0"/>
              <a:t>dim=64</a:t>
            </a:r>
            <a:endParaRPr lang="zh-TW" altLang="en-US" sz="1100" dirty="0"/>
          </a:p>
        </p:txBody>
      </p:sp>
      <p:sp>
        <p:nvSpPr>
          <p:cNvPr id="138" name="橢圓 137"/>
          <p:cNvSpPr/>
          <p:nvPr/>
        </p:nvSpPr>
        <p:spPr>
          <a:xfrm>
            <a:off x="4533492" y="4996740"/>
            <a:ext cx="167995" cy="16906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9" name="橢圓 138"/>
          <p:cNvSpPr/>
          <p:nvPr/>
        </p:nvSpPr>
        <p:spPr>
          <a:xfrm>
            <a:off x="4617489" y="5268225"/>
            <a:ext cx="167995" cy="169060"/>
          </a:xfrm>
          <a:prstGeom prst="ellipse">
            <a:avLst/>
          </a:prstGeom>
          <a:solidFill>
            <a:srgbClr val="FFC5C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0" name="橢圓 139"/>
          <p:cNvSpPr/>
          <p:nvPr/>
        </p:nvSpPr>
        <p:spPr>
          <a:xfrm>
            <a:off x="4785484" y="4938081"/>
            <a:ext cx="167995" cy="16906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1" name="橢圓 140"/>
          <p:cNvSpPr/>
          <p:nvPr/>
        </p:nvSpPr>
        <p:spPr>
          <a:xfrm>
            <a:off x="4925833" y="5176425"/>
            <a:ext cx="167995" cy="1690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2" name="橢圓 141"/>
          <p:cNvSpPr/>
          <p:nvPr/>
        </p:nvSpPr>
        <p:spPr>
          <a:xfrm>
            <a:off x="4303120" y="4681308"/>
            <a:ext cx="167995" cy="16906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3" name="橢圓 142"/>
          <p:cNvSpPr/>
          <p:nvPr/>
        </p:nvSpPr>
        <p:spPr>
          <a:xfrm>
            <a:off x="4617488" y="4633279"/>
            <a:ext cx="167995" cy="16906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4" name="橢圓 143"/>
          <p:cNvSpPr/>
          <p:nvPr/>
        </p:nvSpPr>
        <p:spPr>
          <a:xfrm>
            <a:off x="4211325" y="5007365"/>
            <a:ext cx="167995" cy="16906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5" name="橢圓 144"/>
          <p:cNvSpPr/>
          <p:nvPr/>
        </p:nvSpPr>
        <p:spPr>
          <a:xfrm>
            <a:off x="4291067" y="5248892"/>
            <a:ext cx="167995" cy="169060"/>
          </a:xfrm>
          <a:prstGeom prst="ellipse">
            <a:avLst/>
          </a:prstGeom>
          <a:solidFill>
            <a:srgbClr val="FFFF00">
              <a:alpha val="16863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6" name="直線接點 145"/>
          <p:cNvCxnSpPr>
            <a:stCxn id="142" idx="4"/>
            <a:endCxn id="144" idx="0"/>
          </p:cNvCxnSpPr>
          <p:nvPr/>
        </p:nvCxnSpPr>
        <p:spPr>
          <a:xfrm flipH="1">
            <a:off x="4295323" y="4850368"/>
            <a:ext cx="91795" cy="1569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線接點 146"/>
          <p:cNvCxnSpPr>
            <a:stCxn id="143" idx="4"/>
            <a:endCxn id="138" idx="0"/>
          </p:cNvCxnSpPr>
          <p:nvPr/>
        </p:nvCxnSpPr>
        <p:spPr>
          <a:xfrm flipH="1">
            <a:off x="4617490" y="4802339"/>
            <a:ext cx="83996" cy="1944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線接點 147"/>
          <p:cNvCxnSpPr>
            <a:stCxn id="143" idx="5"/>
            <a:endCxn id="140" idx="1"/>
          </p:cNvCxnSpPr>
          <p:nvPr/>
        </p:nvCxnSpPr>
        <p:spPr>
          <a:xfrm>
            <a:off x="4760881" y="4777581"/>
            <a:ext cx="49205" cy="1852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線接點 148"/>
          <p:cNvCxnSpPr>
            <a:stCxn id="141" idx="2"/>
            <a:endCxn id="139" idx="6"/>
          </p:cNvCxnSpPr>
          <p:nvPr/>
        </p:nvCxnSpPr>
        <p:spPr>
          <a:xfrm flipH="1">
            <a:off x="4785484" y="5260955"/>
            <a:ext cx="140349" cy="91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線接點 149"/>
          <p:cNvCxnSpPr>
            <a:stCxn id="140" idx="4"/>
            <a:endCxn id="139" idx="0"/>
          </p:cNvCxnSpPr>
          <p:nvPr/>
        </p:nvCxnSpPr>
        <p:spPr>
          <a:xfrm flipH="1">
            <a:off x="4701487" y="5107141"/>
            <a:ext cx="167995" cy="1610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線接點 150"/>
          <p:cNvCxnSpPr>
            <a:stCxn id="138" idx="4"/>
            <a:endCxn id="139" idx="1"/>
          </p:cNvCxnSpPr>
          <p:nvPr/>
        </p:nvCxnSpPr>
        <p:spPr>
          <a:xfrm>
            <a:off x="4617490" y="5165800"/>
            <a:ext cx="24601" cy="1271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線接點 151"/>
          <p:cNvCxnSpPr>
            <a:stCxn id="144" idx="6"/>
            <a:endCxn id="138" idx="2"/>
          </p:cNvCxnSpPr>
          <p:nvPr/>
        </p:nvCxnSpPr>
        <p:spPr>
          <a:xfrm flipV="1">
            <a:off x="4379320" y="5081270"/>
            <a:ext cx="154172" cy="106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線接點 152"/>
          <p:cNvCxnSpPr>
            <a:stCxn id="138" idx="3"/>
            <a:endCxn id="145" idx="7"/>
          </p:cNvCxnSpPr>
          <p:nvPr/>
        </p:nvCxnSpPr>
        <p:spPr>
          <a:xfrm flipH="1">
            <a:off x="4434460" y="5141042"/>
            <a:ext cx="123634" cy="1326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圓角矩形 153"/>
          <p:cNvSpPr/>
          <p:nvPr/>
        </p:nvSpPr>
        <p:spPr>
          <a:xfrm>
            <a:off x="4161353" y="4549111"/>
            <a:ext cx="978196" cy="98670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5" name="文字方塊 154"/>
          <p:cNvSpPr txBox="1"/>
          <p:nvPr/>
        </p:nvSpPr>
        <p:spPr>
          <a:xfrm>
            <a:off x="4156143" y="4353600"/>
            <a:ext cx="6174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smtClean="0"/>
              <a:t>dim=64</a:t>
            </a:r>
            <a:endParaRPr lang="zh-TW" altLang="en-US" sz="1100" dirty="0"/>
          </a:p>
        </p:txBody>
      </p:sp>
      <p:cxnSp>
        <p:nvCxnSpPr>
          <p:cNvPr id="156" name="直線單箭頭接點 155"/>
          <p:cNvCxnSpPr/>
          <p:nvPr/>
        </p:nvCxnSpPr>
        <p:spPr>
          <a:xfrm>
            <a:off x="5156168" y="5033004"/>
            <a:ext cx="516942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7" name="橢圓 156"/>
          <p:cNvSpPr/>
          <p:nvPr/>
        </p:nvSpPr>
        <p:spPr>
          <a:xfrm>
            <a:off x="6045249" y="4992011"/>
            <a:ext cx="167995" cy="16906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8" name="橢圓 157"/>
          <p:cNvSpPr/>
          <p:nvPr/>
        </p:nvSpPr>
        <p:spPr>
          <a:xfrm>
            <a:off x="6129246" y="5263496"/>
            <a:ext cx="167995" cy="16906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9" name="橢圓 158"/>
          <p:cNvSpPr/>
          <p:nvPr/>
        </p:nvSpPr>
        <p:spPr>
          <a:xfrm>
            <a:off x="6297241" y="4933352"/>
            <a:ext cx="167995" cy="169060"/>
          </a:xfrm>
          <a:prstGeom prst="ellipse">
            <a:avLst/>
          </a:prstGeom>
          <a:solidFill>
            <a:srgbClr val="FFC5C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0" name="橢圓 159"/>
          <p:cNvSpPr/>
          <p:nvPr/>
        </p:nvSpPr>
        <p:spPr>
          <a:xfrm>
            <a:off x="6437590" y="5171696"/>
            <a:ext cx="167995" cy="169060"/>
          </a:xfrm>
          <a:prstGeom prst="ellipse">
            <a:avLst/>
          </a:prstGeom>
          <a:solidFill>
            <a:srgbClr val="7DDDFF">
              <a:alpha val="38824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1" name="橢圓 160"/>
          <p:cNvSpPr/>
          <p:nvPr/>
        </p:nvSpPr>
        <p:spPr>
          <a:xfrm>
            <a:off x="5814877" y="4676579"/>
            <a:ext cx="167995" cy="16906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2" name="橢圓 161"/>
          <p:cNvSpPr/>
          <p:nvPr/>
        </p:nvSpPr>
        <p:spPr>
          <a:xfrm>
            <a:off x="6129245" y="4628550"/>
            <a:ext cx="167995" cy="16906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3" name="橢圓 162"/>
          <p:cNvSpPr/>
          <p:nvPr/>
        </p:nvSpPr>
        <p:spPr>
          <a:xfrm>
            <a:off x="5723082" y="5002636"/>
            <a:ext cx="167995" cy="16906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4" name="橢圓 163"/>
          <p:cNvSpPr/>
          <p:nvPr/>
        </p:nvSpPr>
        <p:spPr>
          <a:xfrm>
            <a:off x="5802824" y="5244163"/>
            <a:ext cx="167995" cy="169060"/>
          </a:xfrm>
          <a:prstGeom prst="ellipse">
            <a:avLst/>
          </a:prstGeom>
          <a:solidFill>
            <a:srgbClr val="C00000">
              <a:alpha val="2588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5" name="直線接點 164"/>
          <p:cNvCxnSpPr>
            <a:stCxn id="161" idx="4"/>
            <a:endCxn id="163" idx="0"/>
          </p:cNvCxnSpPr>
          <p:nvPr/>
        </p:nvCxnSpPr>
        <p:spPr>
          <a:xfrm flipH="1">
            <a:off x="5807080" y="4845639"/>
            <a:ext cx="91795" cy="1569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線接點 165"/>
          <p:cNvCxnSpPr>
            <a:stCxn id="162" idx="4"/>
            <a:endCxn id="157" idx="0"/>
          </p:cNvCxnSpPr>
          <p:nvPr/>
        </p:nvCxnSpPr>
        <p:spPr>
          <a:xfrm flipH="1">
            <a:off x="6129247" y="4797610"/>
            <a:ext cx="83996" cy="1944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線接點 166"/>
          <p:cNvCxnSpPr>
            <a:stCxn id="162" idx="5"/>
            <a:endCxn id="159" idx="1"/>
          </p:cNvCxnSpPr>
          <p:nvPr/>
        </p:nvCxnSpPr>
        <p:spPr>
          <a:xfrm>
            <a:off x="6272638" y="4772852"/>
            <a:ext cx="49205" cy="1852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線接點 167"/>
          <p:cNvCxnSpPr>
            <a:stCxn id="160" idx="2"/>
            <a:endCxn id="158" idx="6"/>
          </p:cNvCxnSpPr>
          <p:nvPr/>
        </p:nvCxnSpPr>
        <p:spPr>
          <a:xfrm flipH="1">
            <a:off x="6297241" y="5256226"/>
            <a:ext cx="140349" cy="91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線接點 168"/>
          <p:cNvCxnSpPr>
            <a:stCxn id="159" idx="4"/>
            <a:endCxn id="158" idx="0"/>
          </p:cNvCxnSpPr>
          <p:nvPr/>
        </p:nvCxnSpPr>
        <p:spPr>
          <a:xfrm flipH="1">
            <a:off x="6213244" y="5102412"/>
            <a:ext cx="167995" cy="1610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線接點 169"/>
          <p:cNvCxnSpPr>
            <a:stCxn id="157" idx="4"/>
            <a:endCxn id="158" idx="1"/>
          </p:cNvCxnSpPr>
          <p:nvPr/>
        </p:nvCxnSpPr>
        <p:spPr>
          <a:xfrm>
            <a:off x="6129247" y="5161071"/>
            <a:ext cx="24601" cy="1271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線接點 170"/>
          <p:cNvCxnSpPr>
            <a:stCxn id="163" idx="6"/>
            <a:endCxn id="157" idx="2"/>
          </p:cNvCxnSpPr>
          <p:nvPr/>
        </p:nvCxnSpPr>
        <p:spPr>
          <a:xfrm flipV="1">
            <a:off x="5891077" y="5076541"/>
            <a:ext cx="154172" cy="106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線接點 171"/>
          <p:cNvCxnSpPr>
            <a:stCxn id="157" idx="3"/>
            <a:endCxn id="164" idx="7"/>
          </p:cNvCxnSpPr>
          <p:nvPr/>
        </p:nvCxnSpPr>
        <p:spPr>
          <a:xfrm flipH="1">
            <a:off x="5946217" y="5136313"/>
            <a:ext cx="123634" cy="1326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圓角矩形 172"/>
          <p:cNvSpPr/>
          <p:nvPr/>
        </p:nvSpPr>
        <p:spPr>
          <a:xfrm>
            <a:off x="5673110" y="4544382"/>
            <a:ext cx="978196" cy="98670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4" name="文字方塊 173"/>
          <p:cNvSpPr txBox="1"/>
          <p:nvPr/>
        </p:nvSpPr>
        <p:spPr>
          <a:xfrm>
            <a:off x="5667900" y="4348871"/>
            <a:ext cx="6174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smtClean="0"/>
              <a:t>dim=64</a:t>
            </a:r>
            <a:endParaRPr lang="zh-TW" altLang="en-US" sz="1100" dirty="0"/>
          </a:p>
        </p:txBody>
      </p:sp>
      <p:cxnSp>
        <p:nvCxnSpPr>
          <p:cNvPr id="175" name="直線單箭頭接點 174"/>
          <p:cNvCxnSpPr/>
          <p:nvPr/>
        </p:nvCxnSpPr>
        <p:spPr>
          <a:xfrm>
            <a:off x="6657959" y="5033004"/>
            <a:ext cx="516942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6" name="橢圓 175"/>
          <p:cNvSpPr/>
          <p:nvPr/>
        </p:nvSpPr>
        <p:spPr>
          <a:xfrm>
            <a:off x="7547040" y="4992011"/>
            <a:ext cx="167995" cy="169060"/>
          </a:xfrm>
          <a:prstGeom prst="ellipse">
            <a:avLst/>
          </a:prstGeom>
          <a:solidFill>
            <a:srgbClr val="0070C0">
              <a:alpha val="2902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7" name="橢圓 176"/>
          <p:cNvSpPr/>
          <p:nvPr/>
        </p:nvSpPr>
        <p:spPr>
          <a:xfrm>
            <a:off x="7631037" y="5263496"/>
            <a:ext cx="167995" cy="16906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8" name="橢圓 177"/>
          <p:cNvSpPr/>
          <p:nvPr/>
        </p:nvSpPr>
        <p:spPr>
          <a:xfrm>
            <a:off x="7799032" y="4933352"/>
            <a:ext cx="167995" cy="169060"/>
          </a:xfrm>
          <a:prstGeom prst="ellipse">
            <a:avLst/>
          </a:prstGeom>
          <a:solidFill>
            <a:srgbClr val="BF9000">
              <a:alpha val="4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9" name="橢圓 178"/>
          <p:cNvSpPr/>
          <p:nvPr/>
        </p:nvSpPr>
        <p:spPr>
          <a:xfrm>
            <a:off x="7939381" y="5171696"/>
            <a:ext cx="167995" cy="169060"/>
          </a:xfrm>
          <a:prstGeom prst="ellipse">
            <a:avLst/>
          </a:prstGeom>
          <a:solidFill>
            <a:schemeClr val="accent5">
              <a:lumMod val="20000"/>
              <a:lumOff val="80000"/>
              <a:alpha val="38824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0" name="橢圓 179"/>
          <p:cNvSpPr/>
          <p:nvPr/>
        </p:nvSpPr>
        <p:spPr>
          <a:xfrm>
            <a:off x="7316668" y="4676579"/>
            <a:ext cx="167995" cy="16906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1" name="橢圓 180"/>
          <p:cNvSpPr/>
          <p:nvPr/>
        </p:nvSpPr>
        <p:spPr>
          <a:xfrm>
            <a:off x="7631036" y="4628550"/>
            <a:ext cx="167995" cy="16906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2" name="橢圓 181"/>
          <p:cNvSpPr/>
          <p:nvPr/>
        </p:nvSpPr>
        <p:spPr>
          <a:xfrm>
            <a:off x="7224873" y="5002636"/>
            <a:ext cx="167995" cy="169060"/>
          </a:xfrm>
          <a:prstGeom prst="ellipse">
            <a:avLst/>
          </a:prstGeom>
          <a:solidFill>
            <a:srgbClr val="C00000">
              <a:alpha val="32941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3" name="橢圓 182"/>
          <p:cNvSpPr/>
          <p:nvPr/>
        </p:nvSpPr>
        <p:spPr>
          <a:xfrm>
            <a:off x="7304615" y="5244163"/>
            <a:ext cx="167995" cy="169060"/>
          </a:xfrm>
          <a:prstGeom prst="ellipse">
            <a:avLst/>
          </a:prstGeom>
          <a:solidFill>
            <a:schemeClr val="accent4">
              <a:alpha val="25882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4" name="直線接點 183"/>
          <p:cNvCxnSpPr>
            <a:stCxn id="180" idx="4"/>
            <a:endCxn id="182" idx="0"/>
          </p:cNvCxnSpPr>
          <p:nvPr/>
        </p:nvCxnSpPr>
        <p:spPr>
          <a:xfrm flipH="1">
            <a:off x="7308871" y="4845639"/>
            <a:ext cx="91795" cy="1569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線接點 184"/>
          <p:cNvCxnSpPr>
            <a:stCxn id="181" idx="4"/>
            <a:endCxn id="176" idx="0"/>
          </p:cNvCxnSpPr>
          <p:nvPr/>
        </p:nvCxnSpPr>
        <p:spPr>
          <a:xfrm flipH="1">
            <a:off x="7631038" y="4797610"/>
            <a:ext cx="83996" cy="1944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線接點 185"/>
          <p:cNvCxnSpPr>
            <a:stCxn id="181" idx="5"/>
            <a:endCxn id="178" idx="1"/>
          </p:cNvCxnSpPr>
          <p:nvPr/>
        </p:nvCxnSpPr>
        <p:spPr>
          <a:xfrm>
            <a:off x="7774429" y="4772852"/>
            <a:ext cx="49205" cy="1852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線接點 186"/>
          <p:cNvCxnSpPr>
            <a:stCxn id="179" idx="2"/>
            <a:endCxn id="177" idx="6"/>
          </p:cNvCxnSpPr>
          <p:nvPr/>
        </p:nvCxnSpPr>
        <p:spPr>
          <a:xfrm flipH="1">
            <a:off x="7799032" y="5256226"/>
            <a:ext cx="140349" cy="91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線接點 187"/>
          <p:cNvCxnSpPr>
            <a:stCxn id="178" idx="4"/>
            <a:endCxn id="177" idx="0"/>
          </p:cNvCxnSpPr>
          <p:nvPr/>
        </p:nvCxnSpPr>
        <p:spPr>
          <a:xfrm flipH="1">
            <a:off x="7715035" y="5102412"/>
            <a:ext cx="167995" cy="1610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線接點 188"/>
          <p:cNvCxnSpPr>
            <a:stCxn id="176" idx="4"/>
            <a:endCxn id="177" idx="1"/>
          </p:cNvCxnSpPr>
          <p:nvPr/>
        </p:nvCxnSpPr>
        <p:spPr>
          <a:xfrm>
            <a:off x="7631038" y="5161071"/>
            <a:ext cx="24601" cy="1271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線接點 189"/>
          <p:cNvCxnSpPr>
            <a:stCxn id="182" idx="6"/>
            <a:endCxn id="176" idx="2"/>
          </p:cNvCxnSpPr>
          <p:nvPr/>
        </p:nvCxnSpPr>
        <p:spPr>
          <a:xfrm flipV="1">
            <a:off x="7392868" y="5076541"/>
            <a:ext cx="154172" cy="106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線接點 190"/>
          <p:cNvCxnSpPr>
            <a:stCxn id="176" idx="3"/>
            <a:endCxn id="183" idx="7"/>
          </p:cNvCxnSpPr>
          <p:nvPr/>
        </p:nvCxnSpPr>
        <p:spPr>
          <a:xfrm flipH="1">
            <a:off x="7448008" y="5136313"/>
            <a:ext cx="123634" cy="1326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圓角矩形 191"/>
          <p:cNvSpPr/>
          <p:nvPr/>
        </p:nvSpPr>
        <p:spPr>
          <a:xfrm>
            <a:off x="7174901" y="4544382"/>
            <a:ext cx="978196" cy="98670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3" name="文字方塊 192"/>
          <p:cNvSpPr txBox="1"/>
          <p:nvPr/>
        </p:nvSpPr>
        <p:spPr>
          <a:xfrm>
            <a:off x="7169691" y="4348871"/>
            <a:ext cx="5453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smtClean="0"/>
              <a:t>dim=7</a:t>
            </a:r>
            <a:endParaRPr lang="zh-TW" altLang="en-US" sz="1100" dirty="0"/>
          </a:p>
        </p:txBody>
      </p:sp>
      <p:sp>
        <p:nvSpPr>
          <p:cNvPr id="194" name="矩形 193"/>
          <p:cNvSpPr/>
          <p:nvPr/>
        </p:nvSpPr>
        <p:spPr>
          <a:xfrm>
            <a:off x="8426204" y="4840461"/>
            <a:ext cx="24384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>
                <a:solidFill>
                  <a:srgbClr val="24292E"/>
                </a:solidFill>
                <a:latin typeface="-apple-system"/>
              </a:rPr>
              <a:t>86.51</a:t>
            </a:r>
            <a:r>
              <a:rPr lang="en-US" altLang="zh-TW" sz="2400" b="1" dirty="0" smtClean="0">
                <a:solidFill>
                  <a:srgbClr val="24292E"/>
                </a:solidFill>
                <a:latin typeface="-apple-system"/>
              </a:rPr>
              <a:t>% (± </a:t>
            </a:r>
            <a:r>
              <a:rPr lang="en-US" altLang="zh-TW" sz="2400" b="1" dirty="0">
                <a:solidFill>
                  <a:srgbClr val="24292E"/>
                </a:solidFill>
                <a:latin typeface="-apple-system"/>
              </a:rPr>
              <a:t>3.72</a:t>
            </a:r>
            <a:r>
              <a:rPr lang="en-US" altLang="zh-TW" sz="2400" b="1" dirty="0" smtClean="0">
                <a:solidFill>
                  <a:srgbClr val="24292E"/>
                </a:solidFill>
                <a:latin typeface="-apple-system"/>
              </a:rPr>
              <a:t>%)</a:t>
            </a:r>
            <a:endParaRPr lang="zh-TW" altLang="en-US" sz="2400" dirty="0"/>
          </a:p>
        </p:txBody>
      </p:sp>
      <p:sp>
        <p:nvSpPr>
          <p:cNvPr id="195" name="文字方塊 194"/>
          <p:cNvSpPr txBox="1"/>
          <p:nvPr/>
        </p:nvSpPr>
        <p:spPr>
          <a:xfrm>
            <a:off x="908116" y="1223030"/>
            <a:ext cx="24739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solidFill>
                  <a:schemeClr val="accent6"/>
                </a:solidFill>
              </a:rPr>
              <a:t>Dropout rate = 0.3</a:t>
            </a:r>
            <a:endParaRPr lang="zh-TW" altLang="en-US" sz="2400" dirty="0">
              <a:solidFill>
                <a:schemeClr val="accent6"/>
              </a:solidFill>
            </a:endParaRPr>
          </a:p>
        </p:txBody>
      </p:sp>
      <p:sp>
        <p:nvSpPr>
          <p:cNvPr id="196" name="文字方塊 195"/>
          <p:cNvSpPr txBox="1"/>
          <p:nvPr/>
        </p:nvSpPr>
        <p:spPr>
          <a:xfrm>
            <a:off x="956748" y="3934980"/>
            <a:ext cx="23184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solidFill>
                  <a:schemeClr val="accent6"/>
                </a:solidFill>
              </a:rPr>
              <a:t>Dropout rate = 0</a:t>
            </a:r>
            <a:endParaRPr lang="zh-TW" altLang="en-US" sz="24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0849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4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9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8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1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4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0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3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6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9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5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8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1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4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0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3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6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9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2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5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8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1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4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0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3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6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9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2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5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8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1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4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7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0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3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6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9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2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5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8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1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4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7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0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3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6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9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2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5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8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1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4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7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0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3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6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9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2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5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8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1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4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7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0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3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6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9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2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5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6" fill="hold">
                      <p:stCondLst>
                        <p:cond delay="indefinite"/>
                      </p:stCondLst>
                      <p:childTnLst>
                        <p:par>
                          <p:cTn id="577" fill="hold">
                            <p:stCondLst>
                              <p:cond delay="0"/>
                            </p:stCondLst>
                            <p:childTnLst>
                              <p:par>
                                <p:cTn id="5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0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21" grpId="0" animBg="1"/>
      <p:bldP spid="23" grpId="0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40" grpId="0" animBg="1"/>
      <p:bldP spid="42" grpId="0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9" grpId="0" animBg="1"/>
      <p:bldP spid="60" grpId="0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8" grpId="0" animBg="1"/>
      <p:bldP spid="79" grpId="0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97" grpId="0" animBg="1"/>
      <p:bldP spid="98" grpId="0"/>
      <p:bldP spid="99" grpId="0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16" grpId="0" animBg="1"/>
      <p:bldP spid="118" grpId="0"/>
      <p:bldP spid="119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  <p:bldP spid="135" grpId="0" animBg="1"/>
      <p:bldP spid="137" grpId="0"/>
      <p:bldP spid="138" grpId="0" animBg="1"/>
      <p:bldP spid="139" grpId="0" animBg="1"/>
      <p:bldP spid="140" grpId="0" animBg="1"/>
      <p:bldP spid="141" grpId="0" animBg="1"/>
      <p:bldP spid="142" grpId="0" animBg="1"/>
      <p:bldP spid="143" grpId="0" animBg="1"/>
      <p:bldP spid="144" grpId="0" animBg="1"/>
      <p:bldP spid="145" grpId="0" animBg="1"/>
      <p:bldP spid="154" grpId="0" animBg="1"/>
      <p:bldP spid="155" grpId="0"/>
      <p:bldP spid="157" grpId="0" animBg="1"/>
      <p:bldP spid="158" grpId="0" animBg="1"/>
      <p:bldP spid="159" grpId="0" animBg="1"/>
      <p:bldP spid="160" grpId="0" animBg="1"/>
      <p:bldP spid="161" grpId="0" animBg="1"/>
      <p:bldP spid="162" grpId="0" animBg="1"/>
      <p:bldP spid="163" grpId="0" animBg="1"/>
      <p:bldP spid="164" grpId="0" animBg="1"/>
      <p:bldP spid="173" grpId="0" animBg="1"/>
      <p:bldP spid="174" grpId="0"/>
      <p:bldP spid="176" grpId="0" animBg="1"/>
      <p:bldP spid="177" grpId="0" animBg="1"/>
      <p:bldP spid="178" grpId="0" animBg="1"/>
      <p:bldP spid="179" grpId="0" animBg="1"/>
      <p:bldP spid="180" grpId="0" animBg="1"/>
      <p:bldP spid="181" grpId="0" animBg="1"/>
      <p:bldP spid="182" grpId="0" animBg="1"/>
      <p:bldP spid="183" grpId="0" animBg="1"/>
      <p:bldP spid="192" grpId="0" animBg="1"/>
      <p:bldP spid="193" grpId="0"/>
      <p:bldP spid="194" grpId="0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2200</TotalTime>
  <Words>729</Words>
  <Application>Microsoft Office PowerPoint</Application>
  <PresentationFormat>寬螢幕</PresentationFormat>
  <Paragraphs>426</Paragraphs>
  <Slides>25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32" baseType="lpstr">
      <vt:lpstr>-apple-system</vt:lpstr>
      <vt:lpstr>Roboto</vt:lpstr>
      <vt:lpstr>新細明體</vt:lpstr>
      <vt:lpstr>Arial</vt:lpstr>
      <vt:lpstr>Calibri</vt:lpstr>
      <vt:lpstr>Calibri Light</vt:lpstr>
      <vt:lpstr>Office 佈景主題</vt:lpstr>
      <vt:lpstr>Big Data Processor GNN Model Package 01</vt:lpstr>
      <vt:lpstr>Two Tasks of Graph Data</vt:lpstr>
      <vt:lpstr>10-fold Cross Validation</vt:lpstr>
      <vt:lpstr>Dataset of Transductive Learning</vt:lpstr>
      <vt:lpstr>Transductive Learning – Dataset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Dataset of Inductive Learning</vt:lpstr>
      <vt:lpstr>Inductive Learning – Dataset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chienhua</dc:creator>
  <cp:lastModifiedBy>chienhua</cp:lastModifiedBy>
  <cp:revision>101</cp:revision>
  <dcterms:created xsi:type="dcterms:W3CDTF">2021-04-01T02:17:04Z</dcterms:created>
  <dcterms:modified xsi:type="dcterms:W3CDTF">2021-04-13T23:59:29Z</dcterms:modified>
</cp:coreProperties>
</file>