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3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9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3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3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6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44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2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86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5CD6-0E97-4236-99A8-D21FE43EA98D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5E9E-9501-4DD6-916E-2644033B4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6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6542678" y="1080539"/>
            <a:ext cx="3759684" cy="2904564"/>
            <a:chOff x="4200843" y="1187824"/>
            <a:chExt cx="3759684" cy="2904564"/>
          </a:xfrm>
        </p:grpSpPr>
        <p:sp>
          <p:nvSpPr>
            <p:cNvPr id="4" name="橢圓 3"/>
            <p:cNvSpPr/>
            <p:nvPr/>
          </p:nvSpPr>
          <p:spPr>
            <a:xfrm>
              <a:off x="4491317" y="1187824"/>
              <a:ext cx="3056965" cy="2904564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847663" y="1472453"/>
              <a:ext cx="2344272" cy="233530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200843" y="2178440"/>
              <a:ext cx="3759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 smtClean="0"/>
                <a:t>人工智慧平台</a:t>
              </a:r>
              <a:endParaRPr lang="en-US" altLang="zh-TW" b="1" dirty="0" smtClean="0"/>
            </a:p>
            <a:p>
              <a:pPr algn="ctr"/>
              <a:r>
                <a:rPr lang="en-US" altLang="zh-TW" b="1" dirty="0" smtClean="0"/>
                <a:t>Graph convolutional Neural networks</a:t>
              </a:r>
            </a:p>
            <a:p>
              <a:pPr algn="ctr"/>
              <a:r>
                <a:rPr lang="en-US" altLang="zh-TW" b="1" dirty="0" smtClean="0"/>
                <a:t>(GCN)</a:t>
              </a:r>
              <a:endParaRPr lang="zh-TW" altLang="en-US" b="1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0" y="414011"/>
            <a:ext cx="6632810" cy="5912365"/>
            <a:chOff x="32446" y="442686"/>
            <a:chExt cx="3623790" cy="5912365"/>
          </a:xfrm>
        </p:grpSpPr>
        <p:sp>
          <p:nvSpPr>
            <p:cNvPr id="22" name="五邊形 21"/>
            <p:cNvSpPr/>
            <p:nvPr/>
          </p:nvSpPr>
          <p:spPr>
            <a:xfrm flipH="1">
              <a:off x="32446" y="4936244"/>
              <a:ext cx="3598126" cy="1418807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五邊形 20"/>
            <p:cNvSpPr/>
            <p:nvPr/>
          </p:nvSpPr>
          <p:spPr>
            <a:xfrm flipH="1">
              <a:off x="32446" y="3436804"/>
              <a:ext cx="3598126" cy="1435843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邊形 19"/>
            <p:cNvSpPr/>
            <p:nvPr/>
          </p:nvSpPr>
          <p:spPr>
            <a:xfrm flipH="1">
              <a:off x="45493" y="1961532"/>
              <a:ext cx="3598126" cy="1421035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五邊形 1"/>
            <p:cNvSpPr/>
            <p:nvPr/>
          </p:nvSpPr>
          <p:spPr>
            <a:xfrm flipH="1">
              <a:off x="45493" y="442686"/>
              <a:ext cx="3598126" cy="144908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/>
            <a:srcRect t="50981" r="67854"/>
            <a:stretch/>
          </p:blipFill>
          <p:spPr>
            <a:xfrm>
              <a:off x="2562637" y="3416640"/>
              <a:ext cx="1085531" cy="1456007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/>
            <a:srcRect l="67640" b="51239"/>
            <a:stretch/>
          </p:blipFill>
          <p:spPr>
            <a:xfrm>
              <a:off x="2562636" y="4906720"/>
              <a:ext cx="1093600" cy="1448331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/>
            <a:srcRect l="33462" r="34031" b="51010"/>
            <a:stretch/>
          </p:blipFill>
          <p:spPr>
            <a:xfrm>
              <a:off x="2562637" y="1927412"/>
              <a:ext cx="1085531" cy="145515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2"/>
            <a:srcRect r="67804" b="51086"/>
            <a:stretch/>
          </p:blipFill>
          <p:spPr>
            <a:xfrm>
              <a:off x="2562637" y="442687"/>
              <a:ext cx="1086668" cy="1452880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10203976" y="1128908"/>
            <a:ext cx="1819701" cy="2725243"/>
            <a:chOff x="4863547" y="1297230"/>
            <a:chExt cx="3397026" cy="2725243"/>
          </a:xfrm>
        </p:grpSpPr>
        <p:sp>
          <p:nvSpPr>
            <p:cNvPr id="23" name="五邊形 22"/>
            <p:cNvSpPr/>
            <p:nvPr/>
          </p:nvSpPr>
          <p:spPr>
            <a:xfrm flipH="1">
              <a:off x="4863547" y="1297230"/>
              <a:ext cx="3397026" cy="594545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i="1" dirty="0" smtClean="0">
                  <a:solidFill>
                    <a:schemeClr val="tx1"/>
                  </a:solidFill>
                </a:rPr>
                <a:t>GAT</a:t>
              </a:r>
              <a:endParaRPr lang="zh-TW" altLang="en-US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五邊形 23"/>
            <p:cNvSpPr/>
            <p:nvPr/>
          </p:nvSpPr>
          <p:spPr>
            <a:xfrm flipH="1">
              <a:off x="4863547" y="2017894"/>
              <a:ext cx="3397026" cy="646303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i="1" dirty="0" smtClean="0">
                  <a:solidFill>
                    <a:schemeClr val="tx1"/>
                  </a:solidFill>
                </a:rPr>
                <a:t>GCN</a:t>
              </a:r>
              <a:endParaRPr lang="zh-TW" altLang="en-US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五邊形 24"/>
            <p:cNvSpPr/>
            <p:nvPr/>
          </p:nvSpPr>
          <p:spPr>
            <a:xfrm flipH="1">
              <a:off x="4965458" y="2790316"/>
              <a:ext cx="3295115" cy="579878"/>
            </a:xfrm>
            <a:prstGeom prst="homePlate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i="1" dirty="0" smtClean="0">
                  <a:solidFill>
                    <a:schemeClr val="tx1"/>
                  </a:solidFill>
                </a:rPr>
                <a:t>U-GCN</a:t>
              </a:r>
              <a:endParaRPr lang="zh-TW" altLang="en-US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五邊形 25"/>
            <p:cNvSpPr/>
            <p:nvPr/>
          </p:nvSpPr>
          <p:spPr>
            <a:xfrm flipH="1">
              <a:off x="5059780" y="3468077"/>
              <a:ext cx="3200793" cy="554396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i="1" dirty="0" smtClean="0">
                  <a:solidFill>
                    <a:schemeClr val="tx1"/>
                  </a:solidFill>
                </a:rPr>
                <a:t>SAC-GCN</a:t>
              </a:r>
              <a:endParaRPr lang="zh-TW" altLang="en-US" sz="28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7527817" y="6611779"/>
            <a:ext cx="4578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https://towardsdatascience.com/graph-convolutional-networks-deep-99d7fee5706f</a:t>
            </a:r>
            <a:endParaRPr lang="zh-TW" altLang="en-US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82" y="4713625"/>
            <a:ext cx="5511150" cy="159098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03976" y="521961"/>
            <a:ext cx="178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78" y="1991012"/>
            <a:ext cx="1751768" cy="130472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78" y="531668"/>
            <a:ext cx="3840821" cy="12573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6"/>
          <a:srcRect l="3790" t="3168" r="55506" b="54040"/>
          <a:stretch/>
        </p:blipFill>
        <p:spPr>
          <a:xfrm>
            <a:off x="3686512" y="3422280"/>
            <a:ext cx="900387" cy="763967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6"/>
          <a:srcRect l="55539" t="3514" r="2971" b="53415"/>
          <a:stretch/>
        </p:blipFill>
        <p:spPr>
          <a:xfrm>
            <a:off x="1732082" y="3413212"/>
            <a:ext cx="917774" cy="76894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6"/>
          <a:srcRect t="55407" r="54721"/>
          <a:stretch/>
        </p:blipFill>
        <p:spPr>
          <a:xfrm>
            <a:off x="2662438" y="4047036"/>
            <a:ext cx="1001588" cy="79612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6"/>
          <a:srcRect l="54306" t="55060"/>
          <a:stretch/>
        </p:blipFill>
        <p:spPr>
          <a:xfrm>
            <a:off x="698089" y="4035228"/>
            <a:ext cx="1010767" cy="802316"/>
          </a:xfrm>
          <a:prstGeom prst="rect">
            <a:avLst/>
          </a:prstGeom>
        </p:spPr>
      </p:pic>
      <p:sp>
        <p:nvSpPr>
          <p:cNvPr id="34" name="橢圓 33"/>
          <p:cNvSpPr/>
          <p:nvPr/>
        </p:nvSpPr>
        <p:spPr>
          <a:xfrm>
            <a:off x="2229718" y="3491751"/>
            <a:ext cx="424153" cy="41744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739079" y="4397815"/>
            <a:ext cx="424153" cy="41744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9140" y="6611779"/>
            <a:ext cx="3982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https://www.sciencedirect.com/science/article/pii/S136184152030311X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618042" y="4340219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GCN example:  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539440" y="2163177"/>
            <a:ext cx="203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Alzheimer's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Cancer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Micro-RNA &amp;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Gene expression data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75" y="4937148"/>
            <a:ext cx="1410855" cy="13758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581" y="4976883"/>
            <a:ext cx="1409288" cy="129198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2313861" y="5509119"/>
            <a:ext cx="600809" cy="3502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</dc:creator>
  <cp:lastModifiedBy>Vic</cp:lastModifiedBy>
  <cp:revision>15</cp:revision>
  <dcterms:created xsi:type="dcterms:W3CDTF">2021-11-09T03:40:18Z</dcterms:created>
  <dcterms:modified xsi:type="dcterms:W3CDTF">2021-11-09T05:44:06Z</dcterms:modified>
</cp:coreProperties>
</file>