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F2CC"/>
    <a:srgbClr val="F9FE96"/>
    <a:srgbClr val="F466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089A0-D75A-4221-A321-9D56CBF5DDD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6548-FBCC-40A0-8E99-4DE15B122B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61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56548-FBCC-40A0-8E99-4DE15B122B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5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5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3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93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5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E7E8A-C4F2-4623-86EC-30FC18F105BE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CE87-8BAA-4300-8E95-3F8CD47DF4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10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9" Type="http://schemas.openxmlformats.org/officeDocument/2006/relationships/image" Target="../media/image63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42" Type="http://schemas.openxmlformats.org/officeDocument/2006/relationships/image" Target="../media/image66.png"/><Relationship Id="rId47" Type="http://schemas.openxmlformats.org/officeDocument/2006/relationships/image" Target="../media/image71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0.png"/><Relationship Id="rId29" Type="http://schemas.openxmlformats.org/officeDocument/2006/relationships/image" Target="../media/image53.png"/><Relationship Id="rId11" Type="http://schemas.openxmlformats.org/officeDocument/2006/relationships/image" Target="../media/image350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40" Type="http://schemas.openxmlformats.org/officeDocument/2006/relationships/image" Target="../media/image64.png"/><Relationship Id="rId45" Type="http://schemas.openxmlformats.org/officeDocument/2006/relationships/image" Target="../media/image69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5" Type="http://schemas.openxmlformats.org/officeDocument/2006/relationships/image" Target="../media/image290.png"/><Relationship Id="rId61" Type="http://schemas.openxmlformats.org/officeDocument/2006/relationships/image" Target="../media/image85.png"/><Relationship Id="rId19" Type="http://schemas.openxmlformats.org/officeDocument/2006/relationships/image" Target="../media/image43.png"/><Relationship Id="rId14" Type="http://schemas.openxmlformats.org/officeDocument/2006/relationships/image" Target="../media/image380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56" Type="http://schemas.openxmlformats.org/officeDocument/2006/relationships/image" Target="../media/image80.png"/><Relationship Id="rId8" Type="http://schemas.openxmlformats.org/officeDocument/2006/relationships/image" Target="../media/image320.png"/><Relationship Id="rId51" Type="http://schemas.openxmlformats.org/officeDocument/2006/relationships/image" Target="../media/image75.png"/><Relationship Id="rId3" Type="http://schemas.openxmlformats.org/officeDocument/2006/relationships/image" Target="../media/image270.png"/><Relationship Id="rId12" Type="http://schemas.openxmlformats.org/officeDocument/2006/relationships/image" Target="../media/image360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62.png"/><Relationship Id="rId46" Type="http://schemas.openxmlformats.org/officeDocument/2006/relationships/image" Target="../media/image70.png"/><Relationship Id="rId59" Type="http://schemas.openxmlformats.org/officeDocument/2006/relationships/image" Target="../media/image83.png"/><Relationship Id="rId20" Type="http://schemas.openxmlformats.org/officeDocument/2006/relationships/image" Target="../media/image44.png"/><Relationship Id="rId41" Type="http://schemas.openxmlformats.org/officeDocument/2006/relationships/image" Target="../media/image65.png"/><Relationship Id="rId5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5" Type="http://schemas.openxmlformats.org/officeDocument/2006/relationships/image" Target="../media/image390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49" Type="http://schemas.openxmlformats.org/officeDocument/2006/relationships/image" Target="../media/image73.png"/><Relationship Id="rId57" Type="http://schemas.openxmlformats.org/officeDocument/2006/relationships/image" Target="../media/image81.png"/><Relationship Id="rId10" Type="http://schemas.openxmlformats.org/officeDocument/2006/relationships/image" Target="../media/image340.pn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SR-GNN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9453" y="1236097"/>
            <a:ext cx="10515600" cy="1325563"/>
          </a:xfrm>
        </p:spPr>
        <p:txBody>
          <a:bodyPr/>
          <a:lstStyle/>
          <a:p>
            <a:r>
              <a:rPr lang="en-US" altLang="zh-TW" sz="3200" dirty="0" smtClean="0"/>
              <a:t>embedding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1347788" y="215991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2159919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2009775" y="2319874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1347788" y="298157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2981575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1347788" y="38032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3803231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1347788" y="463088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88" y="4630881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1347788" y="533301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009774" y="3155365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009774" y="3968605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009774" y="4801674"/>
            <a:ext cx="1566545" cy="1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914457" y="2197632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.34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2197632"/>
                <a:ext cx="2575705" cy="27699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4457" y="3022285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3022285"/>
                <a:ext cx="2575705" cy="276999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14457" y="3846938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−0.56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7" y="3846938"/>
                <a:ext cx="2575705" cy="276999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14455" y="4671591"/>
                <a:ext cx="257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.55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−0.18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5" y="4671591"/>
                <a:ext cx="2575705" cy="276999"/>
              </a:xfrm>
              <a:prstGeom prst="rect">
                <a:avLst/>
              </a:prstGeom>
              <a:blipFill>
                <a:blip r:embed="rId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/>
          <p:nvPr/>
        </p:nvCxnSpPr>
        <p:spPr>
          <a:xfrm flipV="1">
            <a:off x="8238814" y="2536873"/>
            <a:ext cx="0" cy="1887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238814" y="4416096"/>
            <a:ext cx="1757680" cy="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7669853" y="4410494"/>
            <a:ext cx="568960" cy="75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7669853" y="3923748"/>
            <a:ext cx="177799" cy="1936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8482654" y="4573603"/>
            <a:ext cx="233680" cy="261756"/>
          </a:xfrm>
          <a:prstGeom prst="ellipse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9814630" y="3746951"/>
            <a:ext cx="181864" cy="183715"/>
          </a:xfrm>
          <a:prstGeom prst="ellipse">
            <a:avLst/>
          </a:prstGeom>
          <a:effectLst>
            <a:glow rad="38100">
              <a:schemeClr val="accent1"/>
            </a:glow>
            <a:outerShdw blurRad="50800" dist="101600" dir="2700000" algn="tl" rotWithShape="0">
              <a:prstClr val="black">
                <a:alpha val="0"/>
              </a:prstClr>
            </a:outerShdw>
          </a:effectLst>
          <a:scene3d>
            <a:camera prst="obliqueTop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82178" y="196605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Embedding space</a:t>
            </a:r>
            <a:endParaRPr lang="zh-TW" altLang="en-US" u="sng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614" y="2055969"/>
            <a:ext cx="782404" cy="56032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913" y="2879745"/>
            <a:ext cx="879954" cy="6528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482" y="3664190"/>
            <a:ext cx="987435" cy="630505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467958" y="4470889"/>
            <a:ext cx="840815" cy="756619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50835" y="3299284"/>
            <a:ext cx="584649" cy="37331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6840" y="4520126"/>
            <a:ext cx="561628" cy="41666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36907" y="3491180"/>
            <a:ext cx="427999" cy="3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/>
              <p:cNvSpPr/>
              <p:nvPr/>
            </p:nvSpPr>
            <p:spPr>
              <a:xfrm>
                <a:off x="161926" y="3291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6" y="329114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stCxn id="4" idx="6"/>
          </p:cNvCxnSpPr>
          <p:nvPr/>
        </p:nvCxnSpPr>
        <p:spPr>
          <a:xfrm flipV="1">
            <a:off x="485776" y="505326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876301" y="3291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1" y="329114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1200151" y="505325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1604963" y="3291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63" y="329112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>
            <a:stCxn id="13" idx="6"/>
          </p:cNvCxnSpPr>
          <p:nvPr/>
        </p:nvCxnSpPr>
        <p:spPr>
          <a:xfrm flipV="1">
            <a:off x="1928813" y="505324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2319338" y="3291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38" y="329112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2643188" y="505323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/>
              <p:cNvSpPr/>
              <p:nvPr/>
            </p:nvSpPr>
            <p:spPr>
              <a:xfrm>
                <a:off x="3033713" y="32911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橢圓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13" y="329111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 flipV="1">
            <a:off x="3352800" y="505322"/>
            <a:ext cx="39052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3762375" y="329109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329109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1006119" y="238241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19" y="2382416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>
            <a:stCxn id="23" idx="6"/>
          </p:cNvCxnSpPr>
          <p:nvPr/>
        </p:nvCxnSpPr>
        <p:spPr>
          <a:xfrm flipV="1">
            <a:off x="1329969" y="2558628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1720494" y="238241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94" y="2382416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V="1">
            <a:off x="2044344" y="2494331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2449156" y="238241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56" y="2382414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/>
          <p:nvPr/>
        </p:nvCxnSpPr>
        <p:spPr>
          <a:xfrm flipH="1">
            <a:off x="2030058" y="2602678"/>
            <a:ext cx="404811" cy="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725256" y="17799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56" y="1779955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25" idx="0"/>
          </p:cNvCxnSpPr>
          <p:nvPr/>
        </p:nvCxnSpPr>
        <p:spPr>
          <a:xfrm flipV="1">
            <a:off x="1882419" y="2132380"/>
            <a:ext cx="1" cy="25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向下箭號 34"/>
          <p:cNvSpPr/>
          <p:nvPr/>
        </p:nvSpPr>
        <p:spPr>
          <a:xfrm>
            <a:off x="1643063" y="931563"/>
            <a:ext cx="285750" cy="35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29016" y="22059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29016" y="4901533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橢圓 37"/>
              <p:cNvSpPr/>
              <p:nvPr/>
            </p:nvSpPr>
            <p:spPr>
              <a:xfrm>
                <a:off x="1691918" y="4939857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橢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18" y="4939857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10909" b="-1667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3133725" y="2630072"/>
                <a:ext cx="3781052" cy="147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25" y="2630072"/>
                <a:ext cx="3781052" cy="1471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048000" y="1099381"/>
                <a:ext cx="3784328" cy="145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99381"/>
                <a:ext cx="3784328" cy="14592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914777" y="1678561"/>
                <a:ext cx="5006692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.34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−0.41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−0.56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−0.18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77" y="1678561"/>
                <a:ext cx="5006692" cy="14529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橢圓 44"/>
              <p:cNvSpPr/>
              <p:nvPr/>
            </p:nvSpPr>
            <p:spPr>
              <a:xfrm>
                <a:off x="7616894" y="17234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橢圓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1723472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橢圓 45"/>
              <p:cNvSpPr/>
              <p:nvPr/>
            </p:nvSpPr>
            <p:spPr>
              <a:xfrm>
                <a:off x="7616894" y="20676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橢圓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2067610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橢圓 46"/>
              <p:cNvSpPr/>
              <p:nvPr/>
            </p:nvSpPr>
            <p:spPr>
              <a:xfrm>
                <a:off x="7616894" y="238241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橢圓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94" y="2382413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橢圓 47"/>
              <p:cNvSpPr/>
              <p:nvPr/>
            </p:nvSpPr>
            <p:spPr>
              <a:xfrm>
                <a:off x="7618566" y="268892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橢圓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66" y="2688929"/>
                <a:ext cx="323850" cy="352425"/>
              </a:xfrm>
              <a:prstGeom prst="ellipse">
                <a:avLst/>
              </a:prstGeom>
              <a:blipFill>
                <a:blip r:embed="rId1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98" y="2300037"/>
            <a:ext cx="1059381" cy="7586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63" y="2200334"/>
            <a:ext cx="1334363" cy="9899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183" y="2127440"/>
            <a:ext cx="1607687" cy="10265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989435" y="2164795"/>
            <a:ext cx="1163070" cy="104660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0278" y="2127440"/>
            <a:ext cx="1622072" cy="11213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88" y="2193128"/>
            <a:ext cx="1334363" cy="989938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2153116" y="2610945"/>
            <a:ext cx="348747" cy="23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55497" y="2610945"/>
            <a:ext cx="348747" cy="23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5816141" y="2606692"/>
            <a:ext cx="348747" cy="23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561920" y="2606692"/>
            <a:ext cx="348747" cy="23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9152505" y="2615198"/>
            <a:ext cx="348747" cy="23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/>
              <p:cNvSpPr/>
              <p:nvPr/>
            </p:nvSpPr>
            <p:spPr>
              <a:xfrm>
                <a:off x="1220929" y="363300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29" y="3633007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6"/>
            <a:endCxn id="22" idx="2"/>
          </p:cNvCxnSpPr>
          <p:nvPr/>
        </p:nvCxnSpPr>
        <p:spPr>
          <a:xfrm flipV="1">
            <a:off x="1544779" y="3809214"/>
            <a:ext cx="1532433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橢圓 21"/>
              <p:cNvSpPr/>
              <p:nvPr/>
            </p:nvSpPr>
            <p:spPr>
              <a:xfrm>
                <a:off x="3077212" y="363300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12" y="3633001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26" idx="6"/>
            <a:endCxn id="28" idx="2"/>
          </p:cNvCxnSpPr>
          <p:nvPr/>
        </p:nvCxnSpPr>
        <p:spPr>
          <a:xfrm>
            <a:off x="7155919" y="3809215"/>
            <a:ext cx="118886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橢圓 23"/>
              <p:cNvSpPr/>
              <p:nvPr/>
            </p:nvSpPr>
            <p:spPr>
              <a:xfrm>
                <a:off x="4877648" y="363300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橢圓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648" y="3633002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/>
          <p:cNvCxnSpPr>
            <a:stCxn id="24" idx="6"/>
            <a:endCxn id="26" idx="2"/>
          </p:cNvCxnSpPr>
          <p:nvPr/>
        </p:nvCxnSpPr>
        <p:spPr>
          <a:xfrm>
            <a:off x="5201498" y="3809215"/>
            <a:ext cx="1630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橢圓 25"/>
              <p:cNvSpPr/>
              <p:nvPr/>
            </p:nvSpPr>
            <p:spPr>
              <a:xfrm>
                <a:off x="6832069" y="363300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069" y="3633002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2" idx="6"/>
            <a:endCxn id="24" idx="2"/>
          </p:cNvCxnSpPr>
          <p:nvPr/>
        </p:nvCxnSpPr>
        <p:spPr>
          <a:xfrm>
            <a:off x="3401062" y="3809214"/>
            <a:ext cx="1476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橢圓 27"/>
              <p:cNvSpPr/>
              <p:nvPr/>
            </p:nvSpPr>
            <p:spPr>
              <a:xfrm>
                <a:off x="8344785" y="363300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785" y="3633005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8" idx="6"/>
            <a:endCxn id="30" idx="2"/>
          </p:cNvCxnSpPr>
          <p:nvPr/>
        </p:nvCxnSpPr>
        <p:spPr>
          <a:xfrm flipV="1">
            <a:off x="8668635" y="3809214"/>
            <a:ext cx="1627079" cy="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橢圓 29"/>
              <p:cNvSpPr/>
              <p:nvPr/>
            </p:nvSpPr>
            <p:spPr>
              <a:xfrm>
                <a:off x="10295714" y="3633001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橢圓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714" y="3633001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909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9501252" y="1696956"/>
            <a:ext cx="1912775" cy="1913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55739" y="1795463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Session data</a:t>
            </a:r>
            <a:endParaRPr lang="zh-TW" altLang="en-US" u="sng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16622" y="4475515"/>
            <a:ext cx="12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Graph data</a:t>
            </a:r>
            <a:endParaRPr lang="zh-TW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橢圓 42"/>
              <p:cNvSpPr/>
              <p:nvPr/>
            </p:nvSpPr>
            <p:spPr>
              <a:xfrm>
                <a:off x="1247150" y="571119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橢圓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50" y="5711191"/>
                <a:ext cx="323850" cy="352425"/>
              </a:xfrm>
              <a:prstGeom prst="ellipse">
                <a:avLst/>
              </a:prstGeom>
              <a:blipFill>
                <a:blip r:embed="rId1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/>
          <p:cNvCxnSpPr>
            <a:stCxn id="43" idx="6"/>
          </p:cNvCxnSpPr>
          <p:nvPr/>
        </p:nvCxnSpPr>
        <p:spPr>
          <a:xfrm flipV="1">
            <a:off x="1571000" y="5887403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橢圓 44"/>
              <p:cNvSpPr/>
              <p:nvPr/>
            </p:nvSpPr>
            <p:spPr>
              <a:xfrm>
                <a:off x="1961525" y="571119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橢圓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25" y="5711191"/>
                <a:ext cx="323850" cy="352425"/>
              </a:xfrm>
              <a:prstGeom prst="ellipse">
                <a:avLst/>
              </a:prstGeom>
              <a:blipFill>
                <a:blip r:embed="rId14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/>
          <p:nvPr/>
        </p:nvCxnSpPr>
        <p:spPr>
          <a:xfrm flipV="1">
            <a:off x="2285375" y="5823106"/>
            <a:ext cx="390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橢圓 46"/>
              <p:cNvSpPr/>
              <p:nvPr/>
            </p:nvSpPr>
            <p:spPr>
              <a:xfrm>
                <a:off x="2690187" y="571118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橢圓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87" y="5711189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/>
          <p:cNvCxnSpPr/>
          <p:nvPr/>
        </p:nvCxnSpPr>
        <p:spPr>
          <a:xfrm flipH="1">
            <a:off x="2271089" y="5931453"/>
            <a:ext cx="404811" cy="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橢圓 48"/>
              <p:cNvSpPr/>
              <p:nvPr/>
            </p:nvSpPr>
            <p:spPr>
              <a:xfrm>
                <a:off x="1966287" y="510873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橢圓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87" y="5108730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>
            <a:stCxn id="45" idx="0"/>
          </p:cNvCxnSpPr>
          <p:nvPr/>
        </p:nvCxnSpPr>
        <p:spPr>
          <a:xfrm flipV="1">
            <a:off x="2123450" y="5461155"/>
            <a:ext cx="1" cy="25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70047" y="55347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6874954" y="4945114"/>
                <a:ext cx="3781052" cy="147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54" y="4945114"/>
                <a:ext cx="3781052" cy="14711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3201275" y="4956976"/>
                <a:ext cx="3784328" cy="145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275" y="4956976"/>
                <a:ext cx="3784328" cy="14592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/>
          <p:cNvSpPr txBox="1"/>
          <p:nvPr/>
        </p:nvSpPr>
        <p:spPr>
          <a:xfrm>
            <a:off x="10802031" y="5231962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橢圓 54"/>
              <p:cNvSpPr/>
              <p:nvPr/>
            </p:nvSpPr>
            <p:spPr>
              <a:xfrm>
                <a:off x="11342027" y="5646893"/>
                <a:ext cx="323850" cy="352425"/>
              </a:xfrm>
              <a:prstGeom prst="ellips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橢圓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27" y="5646893"/>
                <a:ext cx="323850" cy="352425"/>
              </a:xfrm>
              <a:prstGeom prst="ellipse">
                <a:avLst/>
              </a:prstGeom>
              <a:blipFill>
                <a:blip r:embed="rId19"/>
                <a:stretch>
                  <a:fillRect l="-10909" b="-1667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5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/>
          <p:cNvSpPr/>
          <p:nvPr/>
        </p:nvSpPr>
        <p:spPr>
          <a:xfrm>
            <a:off x="6920983" y="1558959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4663022" y="463916"/>
            <a:ext cx="333153" cy="18420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667146" y="170874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6" y="1708745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/>
              <p:cNvSpPr/>
              <p:nvPr/>
            </p:nvSpPr>
            <p:spPr>
              <a:xfrm>
                <a:off x="665474" y="220528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橢圓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2205283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665474" y="270182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2701821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665474" y="319835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" y="3198359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7273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83871" y="1247080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1" y="1247080"/>
                <a:ext cx="487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>
            <a:stCxn id="18" idx="6"/>
            <a:endCxn id="25" idx="2"/>
          </p:cNvCxnSpPr>
          <p:nvPr/>
        </p:nvCxnSpPr>
        <p:spPr>
          <a:xfrm flipV="1">
            <a:off x="990996" y="640130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2036456" y="4639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56" y="463917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2034784" y="9604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960455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2034784" y="14569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1456993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2034784" y="19535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1953531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941008" y="65531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6"/>
                </a:solidFill>
              </a:rPr>
              <a:t>Linear</a:t>
            </a:r>
            <a:r>
              <a:rPr lang="en-US" altLang="zh-TW" baseline="-25000" dirty="0" err="1" smtClean="0">
                <a:solidFill>
                  <a:schemeClr val="accent6"/>
                </a:solidFill>
              </a:rPr>
              <a:t>in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0" name="直線單箭頭接點 29"/>
          <p:cNvCxnSpPr>
            <a:stCxn id="19" idx="6"/>
            <a:endCxn id="26" idx="2"/>
          </p:cNvCxnSpPr>
          <p:nvPr/>
        </p:nvCxnSpPr>
        <p:spPr>
          <a:xfrm flipV="1">
            <a:off x="989324" y="1136668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0" idx="6"/>
            <a:endCxn id="27" idx="2"/>
          </p:cNvCxnSpPr>
          <p:nvPr/>
        </p:nvCxnSpPr>
        <p:spPr>
          <a:xfrm flipV="1">
            <a:off x="989324" y="1633206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6"/>
            <a:endCxn id="28" idx="2"/>
          </p:cNvCxnSpPr>
          <p:nvPr/>
        </p:nvCxnSpPr>
        <p:spPr>
          <a:xfrm flipV="1">
            <a:off x="989324" y="2129744"/>
            <a:ext cx="1045460" cy="12448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953181" y="2252"/>
                <a:ext cx="70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81" y="2252"/>
                <a:ext cx="70102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665474" y="1708744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042415" y="463916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2383199" y="1312880"/>
            <a:ext cx="93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202397" y="1113536"/>
                <a:ext cx="899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97" y="1113536"/>
                <a:ext cx="899733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橢圓 50"/>
              <p:cNvSpPr/>
              <p:nvPr/>
            </p:nvSpPr>
            <p:spPr>
              <a:xfrm>
                <a:off x="2036456" y="3408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橢圓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456" y="3408272"/>
                <a:ext cx="323850" cy="352425"/>
              </a:xfrm>
              <a:prstGeom prst="ellipse">
                <a:avLst/>
              </a:prstGeom>
              <a:blipFill>
                <a:blip r:embed="rId1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橢圓 51"/>
              <p:cNvSpPr/>
              <p:nvPr/>
            </p:nvSpPr>
            <p:spPr>
              <a:xfrm>
                <a:off x="2034784" y="3904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橢圓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3904810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橢圓 52"/>
              <p:cNvSpPr/>
              <p:nvPr/>
            </p:nvSpPr>
            <p:spPr>
              <a:xfrm>
                <a:off x="2034784" y="4401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橢圓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4401348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橢圓 53"/>
              <p:cNvSpPr/>
              <p:nvPr/>
            </p:nvSpPr>
            <p:spPr>
              <a:xfrm>
                <a:off x="2034784" y="4897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橢圓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84" y="4897886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953181" y="2946607"/>
                <a:ext cx="857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81" y="2946607"/>
                <a:ext cx="857094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042415" y="3408271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>
            <a:stCxn id="18" idx="6"/>
            <a:endCxn id="51" idx="2"/>
          </p:cNvCxnSpPr>
          <p:nvPr/>
        </p:nvCxnSpPr>
        <p:spPr>
          <a:xfrm>
            <a:off x="990996" y="1884958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969762" y="4458800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Linear</a:t>
            </a:r>
            <a:r>
              <a:rPr lang="en-US" altLang="zh-TW" baseline="-25000" dirty="0" err="1" smtClean="0">
                <a:solidFill>
                  <a:schemeClr val="accent1"/>
                </a:solidFill>
              </a:rPr>
              <a:t>out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直線單箭頭接點 64"/>
          <p:cNvCxnSpPr>
            <a:stCxn id="19" idx="6"/>
            <a:endCxn id="52" idx="2"/>
          </p:cNvCxnSpPr>
          <p:nvPr/>
        </p:nvCxnSpPr>
        <p:spPr>
          <a:xfrm>
            <a:off x="989324" y="2381496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20" idx="6"/>
            <a:endCxn id="53" idx="2"/>
          </p:cNvCxnSpPr>
          <p:nvPr/>
        </p:nvCxnSpPr>
        <p:spPr>
          <a:xfrm>
            <a:off x="989324" y="2878034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1" idx="6"/>
            <a:endCxn id="54" idx="2"/>
          </p:cNvCxnSpPr>
          <p:nvPr/>
        </p:nvCxnSpPr>
        <p:spPr>
          <a:xfrm>
            <a:off x="989324" y="3374572"/>
            <a:ext cx="1045460" cy="16995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375568" y="4341072"/>
            <a:ext cx="93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/>
              <p:cNvSpPr/>
              <p:nvPr/>
            </p:nvSpPr>
            <p:spPr>
              <a:xfrm>
                <a:off x="3202397" y="4144624"/>
                <a:ext cx="1130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97" y="4144624"/>
                <a:ext cx="11305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橢圓 78"/>
              <p:cNvSpPr/>
              <p:nvPr/>
            </p:nvSpPr>
            <p:spPr>
              <a:xfrm>
                <a:off x="4657063" y="4639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橢圓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63" y="463917"/>
                <a:ext cx="323850" cy="352425"/>
              </a:xfrm>
              <a:prstGeom prst="ellipse">
                <a:avLst/>
              </a:prstGeom>
              <a:blipFill>
                <a:blip r:embed="rId2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橢圓 79"/>
              <p:cNvSpPr/>
              <p:nvPr/>
            </p:nvSpPr>
            <p:spPr>
              <a:xfrm>
                <a:off x="4655391" y="9604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橢圓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960455"/>
                <a:ext cx="323850" cy="352425"/>
              </a:xfrm>
              <a:prstGeom prst="ellipse">
                <a:avLst/>
              </a:prstGeom>
              <a:blipFill>
                <a:blip r:embed="rId2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橢圓 80"/>
              <p:cNvSpPr/>
              <p:nvPr/>
            </p:nvSpPr>
            <p:spPr>
              <a:xfrm>
                <a:off x="4655391" y="14569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橢圓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1456993"/>
                <a:ext cx="323850" cy="352425"/>
              </a:xfrm>
              <a:prstGeom prst="ellipse">
                <a:avLst/>
              </a:prstGeom>
              <a:blipFill>
                <a:blip r:embed="rId2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橢圓 81"/>
              <p:cNvSpPr/>
              <p:nvPr/>
            </p:nvSpPr>
            <p:spPr>
              <a:xfrm>
                <a:off x="4655391" y="195353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橢圓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91" y="1953531"/>
                <a:ext cx="323850" cy="352425"/>
              </a:xfrm>
              <a:prstGeom prst="ellipse">
                <a:avLst/>
              </a:prstGeom>
              <a:blipFill>
                <a:blip r:embed="rId2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573788" y="2252"/>
                <a:ext cx="70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88" y="2252"/>
                <a:ext cx="701026" cy="461665"/>
              </a:xfrm>
              <a:prstGeom prst="rect">
                <a:avLst/>
              </a:prstGeom>
              <a:blipFill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橢圓 84"/>
              <p:cNvSpPr/>
              <p:nvPr/>
            </p:nvSpPr>
            <p:spPr>
              <a:xfrm>
                <a:off x="6915024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橢圓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24" y="1558960"/>
                <a:ext cx="323850" cy="352425"/>
              </a:xfrm>
              <a:prstGeom prst="ellipse">
                <a:avLst/>
              </a:prstGeom>
              <a:blipFill>
                <a:blip r:embed="rId2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橢圓 85"/>
              <p:cNvSpPr/>
              <p:nvPr/>
            </p:nvSpPr>
            <p:spPr>
              <a:xfrm>
                <a:off x="6913352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橢圓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2055498"/>
                <a:ext cx="323850" cy="352425"/>
              </a:xfrm>
              <a:prstGeom prst="ellipse">
                <a:avLst/>
              </a:prstGeom>
              <a:blipFill>
                <a:blip r:embed="rId2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橢圓 86"/>
              <p:cNvSpPr/>
              <p:nvPr/>
            </p:nvSpPr>
            <p:spPr>
              <a:xfrm>
                <a:off x="6913352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橢圓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2552036"/>
                <a:ext cx="323850" cy="352425"/>
              </a:xfrm>
              <a:prstGeom prst="ellipse">
                <a:avLst/>
              </a:prstGeom>
              <a:blipFill>
                <a:blip r:embed="rId27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橢圓 87"/>
              <p:cNvSpPr/>
              <p:nvPr/>
            </p:nvSpPr>
            <p:spPr>
              <a:xfrm>
                <a:off x="6913352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橢圓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52" y="3048574"/>
                <a:ext cx="323850" cy="352425"/>
              </a:xfrm>
              <a:prstGeom prst="ellipse">
                <a:avLst/>
              </a:prstGeom>
              <a:blipFill>
                <a:blip r:embed="rId2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>
            <a:off x="4145081" y="1298202"/>
            <a:ext cx="375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4286608" y="4358308"/>
            <a:ext cx="234237" cy="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4996175" y="1312880"/>
            <a:ext cx="6006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5596851" y="1300454"/>
            <a:ext cx="0" cy="3042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4996175" y="4343190"/>
            <a:ext cx="6006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5596851" y="2559960"/>
            <a:ext cx="942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5840885" y="2190628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cat</a:t>
            </a:r>
            <a:endParaRPr lang="zh-TW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581191" y="1566271"/>
            <a:ext cx="333153" cy="18420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橢圓 108"/>
              <p:cNvSpPr/>
              <p:nvPr/>
            </p:nvSpPr>
            <p:spPr>
              <a:xfrm>
                <a:off x="6575232" y="1566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橢圓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232" y="1566272"/>
                <a:ext cx="323850" cy="352425"/>
              </a:xfrm>
              <a:prstGeom prst="ellipse">
                <a:avLst/>
              </a:prstGeom>
              <a:blipFill>
                <a:blip r:embed="rId2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橢圓 109"/>
              <p:cNvSpPr/>
              <p:nvPr/>
            </p:nvSpPr>
            <p:spPr>
              <a:xfrm>
                <a:off x="6573560" y="2062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橢圓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2062810"/>
                <a:ext cx="323850" cy="352425"/>
              </a:xfrm>
              <a:prstGeom prst="ellipse">
                <a:avLst/>
              </a:prstGeom>
              <a:blipFill>
                <a:blip r:embed="rId3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橢圓 110"/>
              <p:cNvSpPr/>
              <p:nvPr/>
            </p:nvSpPr>
            <p:spPr>
              <a:xfrm>
                <a:off x="6573560" y="2559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橢圓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2559348"/>
                <a:ext cx="323850" cy="352425"/>
              </a:xfrm>
              <a:prstGeom prst="ellipse">
                <a:avLst/>
              </a:prstGeom>
              <a:blipFill>
                <a:blip r:embed="rId3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橢圓 111"/>
              <p:cNvSpPr/>
              <p:nvPr/>
            </p:nvSpPr>
            <p:spPr>
              <a:xfrm>
                <a:off x="6573560" y="3055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橢圓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560" y="3055886"/>
                <a:ext cx="323850" cy="352425"/>
              </a:xfrm>
              <a:prstGeom prst="ellipse">
                <a:avLst/>
              </a:prstGeom>
              <a:blipFill>
                <a:blip r:embed="rId32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矩形 113"/>
          <p:cNvSpPr/>
          <p:nvPr/>
        </p:nvSpPr>
        <p:spPr>
          <a:xfrm>
            <a:off x="4658556" y="3404712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/>
              <p:cNvSpPr/>
              <p:nvPr/>
            </p:nvSpPr>
            <p:spPr>
              <a:xfrm>
                <a:off x="4652597" y="340471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橢圓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97" y="3404713"/>
                <a:ext cx="323850" cy="352425"/>
              </a:xfrm>
              <a:prstGeom prst="ellipse">
                <a:avLst/>
              </a:prstGeom>
              <a:blipFill>
                <a:blip r:embed="rId3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橢圓 115"/>
              <p:cNvSpPr/>
              <p:nvPr/>
            </p:nvSpPr>
            <p:spPr>
              <a:xfrm>
                <a:off x="4650925" y="390125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橢圓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3901251"/>
                <a:ext cx="323850" cy="352425"/>
              </a:xfrm>
              <a:prstGeom prst="ellipse">
                <a:avLst/>
              </a:prstGeom>
              <a:blipFill>
                <a:blip r:embed="rId3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橢圓 116"/>
              <p:cNvSpPr/>
              <p:nvPr/>
            </p:nvSpPr>
            <p:spPr>
              <a:xfrm>
                <a:off x="4650925" y="439778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橢圓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4397789"/>
                <a:ext cx="323850" cy="352425"/>
              </a:xfrm>
              <a:prstGeom prst="ellipse">
                <a:avLst/>
              </a:prstGeom>
              <a:blipFill>
                <a:blip r:embed="rId3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橢圓 117"/>
              <p:cNvSpPr/>
              <p:nvPr/>
            </p:nvSpPr>
            <p:spPr>
              <a:xfrm>
                <a:off x="4650925" y="489432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橢圓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25" y="4894327"/>
                <a:ext cx="323850" cy="352425"/>
              </a:xfrm>
              <a:prstGeom prst="ellipse">
                <a:avLst/>
              </a:prstGeom>
              <a:blipFill>
                <a:blip r:embed="rId3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4462337" y="2888450"/>
                <a:ext cx="857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37" y="2888450"/>
                <a:ext cx="857094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單箭頭接點 124"/>
          <p:cNvCxnSpPr>
            <a:stCxn id="85" idx="6"/>
            <a:endCxn id="132" idx="2"/>
          </p:cNvCxnSpPr>
          <p:nvPr/>
        </p:nvCxnSpPr>
        <p:spPr>
          <a:xfrm>
            <a:off x="7238874" y="1735173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306535" y="1558959"/>
            <a:ext cx="333153" cy="1842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橢圓 126"/>
              <p:cNvSpPr/>
              <p:nvPr/>
            </p:nvSpPr>
            <p:spPr>
              <a:xfrm>
                <a:off x="8300576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橢圓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76" y="1558960"/>
                <a:ext cx="323850" cy="352425"/>
              </a:xfrm>
              <a:prstGeom prst="ellipse">
                <a:avLst/>
              </a:prstGeom>
              <a:blipFill>
                <a:blip r:embed="rId3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橢圓 127"/>
              <p:cNvSpPr/>
              <p:nvPr/>
            </p:nvSpPr>
            <p:spPr>
              <a:xfrm>
                <a:off x="8298904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橢圓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2055498"/>
                <a:ext cx="323850" cy="352425"/>
              </a:xfrm>
              <a:prstGeom prst="ellipse">
                <a:avLst/>
              </a:prstGeom>
              <a:blipFill>
                <a:blip r:embed="rId3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橢圓 128"/>
              <p:cNvSpPr/>
              <p:nvPr/>
            </p:nvSpPr>
            <p:spPr>
              <a:xfrm>
                <a:off x="8298904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橢圓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2552036"/>
                <a:ext cx="323850" cy="352425"/>
              </a:xfrm>
              <a:prstGeom prst="ellipse">
                <a:avLst/>
              </a:prstGeom>
              <a:blipFill>
                <a:blip r:embed="rId40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橢圓 129"/>
              <p:cNvSpPr/>
              <p:nvPr/>
            </p:nvSpPr>
            <p:spPr>
              <a:xfrm>
                <a:off x="8298904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橢圓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04" y="3048574"/>
                <a:ext cx="323850" cy="352425"/>
              </a:xfrm>
              <a:prstGeom prst="ellipse">
                <a:avLst/>
              </a:prstGeom>
              <a:blipFill>
                <a:blip r:embed="rId41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/>
          <p:cNvSpPr/>
          <p:nvPr/>
        </p:nvSpPr>
        <p:spPr>
          <a:xfrm>
            <a:off x="7966743" y="1566271"/>
            <a:ext cx="333153" cy="1842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橢圓 131"/>
              <p:cNvSpPr/>
              <p:nvPr/>
            </p:nvSpPr>
            <p:spPr>
              <a:xfrm>
                <a:off x="7960784" y="15662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橢圓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784" y="1566272"/>
                <a:ext cx="323850" cy="352425"/>
              </a:xfrm>
              <a:prstGeom prst="ellipse">
                <a:avLst/>
              </a:prstGeom>
              <a:blipFill>
                <a:blip r:embed="rId4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橢圓 132"/>
              <p:cNvSpPr/>
              <p:nvPr/>
            </p:nvSpPr>
            <p:spPr>
              <a:xfrm>
                <a:off x="7959112" y="20628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橢圓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2062810"/>
                <a:ext cx="323850" cy="352425"/>
              </a:xfrm>
              <a:prstGeom prst="ellipse">
                <a:avLst/>
              </a:prstGeom>
              <a:blipFill>
                <a:blip r:embed="rId4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橢圓 133"/>
              <p:cNvSpPr/>
              <p:nvPr/>
            </p:nvSpPr>
            <p:spPr>
              <a:xfrm>
                <a:off x="7959112" y="25593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橢圓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2559348"/>
                <a:ext cx="323850" cy="352425"/>
              </a:xfrm>
              <a:prstGeom prst="ellipse">
                <a:avLst/>
              </a:prstGeom>
              <a:blipFill>
                <a:blip r:embed="rId44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橢圓 134"/>
              <p:cNvSpPr/>
              <p:nvPr/>
            </p:nvSpPr>
            <p:spPr>
              <a:xfrm>
                <a:off x="7959112" y="30558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橢圓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112" y="3055886"/>
                <a:ext cx="323850" cy="352425"/>
              </a:xfrm>
              <a:prstGeom prst="ellipse">
                <a:avLst/>
              </a:prstGeom>
              <a:blipFill>
                <a:blip r:embed="rId4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/>
          <p:cNvCxnSpPr>
            <a:stCxn id="86" idx="6"/>
            <a:endCxn id="133" idx="2"/>
          </p:cNvCxnSpPr>
          <p:nvPr/>
        </p:nvCxnSpPr>
        <p:spPr>
          <a:xfrm>
            <a:off x="7237202" y="2231711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87" idx="6"/>
            <a:endCxn id="134" idx="2"/>
          </p:cNvCxnSpPr>
          <p:nvPr/>
        </p:nvCxnSpPr>
        <p:spPr>
          <a:xfrm>
            <a:off x="7237202" y="2728249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88" idx="6"/>
            <a:endCxn id="135" idx="2"/>
          </p:cNvCxnSpPr>
          <p:nvPr/>
        </p:nvCxnSpPr>
        <p:spPr>
          <a:xfrm>
            <a:off x="7237202" y="3224787"/>
            <a:ext cx="72191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8628713" y="1558959"/>
            <a:ext cx="333153" cy="1842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橢圓 147"/>
              <p:cNvSpPr/>
              <p:nvPr/>
            </p:nvSpPr>
            <p:spPr>
              <a:xfrm>
                <a:off x="8622754" y="155896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橢圓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754" y="1558960"/>
                <a:ext cx="323850" cy="352425"/>
              </a:xfrm>
              <a:prstGeom prst="ellipse">
                <a:avLst/>
              </a:prstGeom>
              <a:blipFill>
                <a:blip r:embed="rId4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橢圓 148"/>
              <p:cNvSpPr/>
              <p:nvPr/>
            </p:nvSpPr>
            <p:spPr>
              <a:xfrm>
                <a:off x="8621082" y="205549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橢圓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2055498"/>
                <a:ext cx="323850" cy="352425"/>
              </a:xfrm>
              <a:prstGeom prst="ellipse">
                <a:avLst/>
              </a:prstGeom>
              <a:blipFill>
                <a:blip r:embed="rId4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橢圓 149"/>
              <p:cNvSpPr/>
              <p:nvPr/>
            </p:nvSpPr>
            <p:spPr>
              <a:xfrm>
                <a:off x="8621082" y="255203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橢圓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2552036"/>
                <a:ext cx="323850" cy="352425"/>
              </a:xfrm>
              <a:prstGeom prst="ellipse">
                <a:avLst/>
              </a:prstGeom>
              <a:blipFill>
                <a:blip r:embed="rId48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橢圓 150"/>
              <p:cNvSpPr/>
              <p:nvPr/>
            </p:nvSpPr>
            <p:spPr>
              <a:xfrm>
                <a:off x="8621082" y="304857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橢圓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82" y="3048574"/>
                <a:ext cx="323850" cy="352425"/>
              </a:xfrm>
              <a:prstGeom prst="ellipse">
                <a:avLst/>
              </a:prstGeom>
              <a:blipFill>
                <a:blip r:embed="rId49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文字方塊 151"/>
          <p:cNvSpPr txBox="1"/>
          <p:nvPr/>
        </p:nvSpPr>
        <p:spPr>
          <a:xfrm>
            <a:off x="7228764" y="13706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cxnSp>
        <p:nvCxnSpPr>
          <p:cNvPr id="154" name="直線接點 153"/>
          <p:cNvCxnSpPr>
            <a:stCxn id="40" idx="2"/>
          </p:cNvCxnSpPr>
          <p:nvPr/>
        </p:nvCxnSpPr>
        <p:spPr>
          <a:xfrm flipH="1">
            <a:off x="830561" y="3550783"/>
            <a:ext cx="1490" cy="205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 flipV="1">
            <a:off x="815727" y="5608603"/>
            <a:ext cx="715767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8313869" y="4751119"/>
            <a:ext cx="333153" cy="1842039"/>
          </a:xfrm>
          <a:prstGeom prst="rect">
            <a:avLst/>
          </a:prstGeom>
          <a:solidFill>
            <a:srgbClr val="F4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橢圓 160"/>
              <p:cNvSpPr/>
              <p:nvPr/>
            </p:nvSpPr>
            <p:spPr>
              <a:xfrm>
                <a:off x="8307910" y="475112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橢圓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910" y="4751120"/>
                <a:ext cx="323850" cy="352425"/>
              </a:xfrm>
              <a:prstGeom prst="ellipse">
                <a:avLst/>
              </a:prstGeom>
              <a:blipFill>
                <a:blip r:embed="rId5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橢圓 161"/>
              <p:cNvSpPr/>
              <p:nvPr/>
            </p:nvSpPr>
            <p:spPr>
              <a:xfrm>
                <a:off x="8306238" y="524765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橢圓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5247658"/>
                <a:ext cx="323850" cy="352425"/>
              </a:xfrm>
              <a:prstGeom prst="ellipse">
                <a:avLst/>
              </a:prstGeom>
              <a:blipFill>
                <a:blip r:embed="rId5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橢圓 162"/>
              <p:cNvSpPr/>
              <p:nvPr/>
            </p:nvSpPr>
            <p:spPr>
              <a:xfrm>
                <a:off x="8306238" y="574419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橢圓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5744196"/>
                <a:ext cx="323850" cy="352425"/>
              </a:xfrm>
              <a:prstGeom prst="ellipse">
                <a:avLst/>
              </a:prstGeom>
              <a:blipFill>
                <a:blip r:embed="rId5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橢圓 163"/>
              <p:cNvSpPr/>
              <p:nvPr/>
            </p:nvSpPr>
            <p:spPr>
              <a:xfrm>
                <a:off x="8306238" y="624073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橢圓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238" y="6240734"/>
                <a:ext cx="323850" cy="352425"/>
              </a:xfrm>
              <a:prstGeom prst="ellipse">
                <a:avLst/>
              </a:prstGeom>
              <a:blipFill>
                <a:blip r:embed="rId5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矩形 164"/>
          <p:cNvSpPr/>
          <p:nvPr/>
        </p:nvSpPr>
        <p:spPr>
          <a:xfrm>
            <a:off x="7974077" y="4758431"/>
            <a:ext cx="333153" cy="184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橢圓 165"/>
              <p:cNvSpPr/>
              <p:nvPr/>
            </p:nvSpPr>
            <p:spPr>
              <a:xfrm>
                <a:off x="7968118" y="475843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橢圓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18" y="4758432"/>
                <a:ext cx="323850" cy="352425"/>
              </a:xfrm>
              <a:prstGeom prst="ellipse">
                <a:avLst/>
              </a:prstGeom>
              <a:blipFill>
                <a:blip r:embed="rId5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橢圓 166"/>
              <p:cNvSpPr/>
              <p:nvPr/>
            </p:nvSpPr>
            <p:spPr>
              <a:xfrm>
                <a:off x="7966446" y="525497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橢圓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5254970"/>
                <a:ext cx="323850" cy="352425"/>
              </a:xfrm>
              <a:prstGeom prst="ellipse">
                <a:avLst/>
              </a:prstGeom>
              <a:blipFill>
                <a:blip r:embed="rId55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橢圓 167"/>
              <p:cNvSpPr/>
              <p:nvPr/>
            </p:nvSpPr>
            <p:spPr>
              <a:xfrm>
                <a:off x="7966446" y="575150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橢圓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5751508"/>
                <a:ext cx="323850" cy="352425"/>
              </a:xfrm>
              <a:prstGeom prst="ellipse">
                <a:avLst/>
              </a:prstGeom>
              <a:blipFill>
                <a:blip r:embed="rId5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橢圓 168"/>
              <p:cNvSpPr/>
              <p:nvPr/>
            </p:nvSpPr>
            <p:spPr>
              <a:xfrm>
                <a:off x="7966446" y="624804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橢圓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446" y="6248046"/>
                <a:ext cx="323850" cy="352425"/>
              </a:xfrm>
              <a:prstGeom prst="ellipse">
                <a:avLst/>
              </a:prstGeom>
              <a:blipFill>
                <a:blip r:embed="rId57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8636047" y="4751119"/>
            <a:ext cx="333153" cy="1842039"/>
          </a:xfrm>
          <a:prstGeom prst="rect">
            <a:avLst/>
          </a:prstGeom>
          <a:solidFill>
            <a:srgbClr val="F9FE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8630088" y="475112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088" y="4751120"/>
                <a:ext cx="323850" cy="352425"/>
              </a:xfrm>
              <a:prstGeom prst="ellipse">
                <a:avLst/>
              </a:prstGeom>
              <a:blipFill>
                <a:blip r:embed="rId5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8628416" y="524765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5247658"/>
                <a:ext cx="323850" cy="352425"/>
              </a:xfrm>
              <a:prstGeom prst="ellipse">
                <a:avLst/>
              </a:prstGeom>
              <a:blipFill>
                <a:blip r:embed="rId59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橢圓 172"/>
              <p:cNvSpPr/>
              <p:nvPr/>
            </p:nvSpPr>
            <p:spPr>
              <a:xfrm>
                <a:off x="8628416" y="574419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橢圓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5744196"/>
                <a:ext cx="323850" cy="352425"/>
              </a:xfrm>
              <a:prstGeom prst="ellipse">
                <a:avLst/>
              </a:prstGeom>
              <a:blipFill>
                <a:blip r:embed="rId60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橢圓 173"/>
              <p:cNvSpPr/>
              <p:nvPr/>
            </p:nvSpPr>
            <p:spPr>
              <a:xfrm>
                <a:off x="8628416" y="624073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橢圓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16" y="6240734"/>
                <a:ext cx="323850" cy="352425"/>
              </a:xfrm>
              <a:prstGeom prst="ellipse">
                <a:avLst/>
              </a:prstGeom>
              <a:blipFill>
                <a:blip r:embed="rId61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字方塊 175"/>
          <p:cNvSpPr txBox="1"/>
          <p:nvPr/>
        </p:nvSpPr>
        <p:spPr>
          <a:xfrm>
            <a:off x="4018861" y="56413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</a:t>
            </a:r>
            <a:endParaRPr lang="zh-TW" altLang="en-US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8001140" y="33867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7" name="文字方塊 186"/>
          <p:cNvSpPr txBox="1"/>
          <p:nvPr/>
        </p:nvSpPr>
        <p:spPr>
          <a:xfrm>
            <a:off x="8331780" y="3396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88" name="文字方塊 187"/>
          <p:cNvSpPr txBox="1"/>
          <p:nvPr/>
        </p:nvSpPr>
        <p:spPr>
          <a:xfrm>
            <a:off x="8649116" y="338533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89" name="文字方塊 188"/>
          <p:cNvSpPr txBox="1"/>
          <p:nvPr/>
        </p:nvSpPr>
        <p:spPr>
          <a:xfrm>
            <a:off x="7989915" y="65474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8320555" y="6556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8637891" y="65459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92" name="文字方塊 191"/>
          <p:cNvSpPr txBox="1"/>
          <p:nvPr/>
        </p:nvSpPr>
        <p:spPr>
          <a:xfrm>
            <a:off x="5616204" y="346974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cxnSp>
        <p:nvCxnSpPr>
          <p:cNvPr id="194" name="直線單箭頭接點 193"/>
          <p:cNvCxnSpPr/>
          <p:nvPr/>
        </p:nvCxnSpPr>
        <p:spPr>
          <a:xfrm>
            <a:off x="6920983" y="767030"/>
            <a:ext cx="0" cy="5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字方塊 194"/>
          <p:cNvSpPr txBox="1"/>
          <p:nvPr/>
        </p:nvSpPr>
        <p:spPr>
          <a:xfrm>
            <a:off x="4855472" y="6269302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  <p:cxnSp>
        <p:nvCxnSpPr>
          <p:cNvPr id="196" name="直線單箭頭接點 195"/>
          <p:cNvCxnSpPr/>
          <p:nvPr/>
        </p:nvCxnSpPr>
        <p:spPr>
          <a:xfrm flipV="1">
            <a:off x="5868751" y="5798165"/>
            <a:ext cx="161765" cy="46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9084362" y="3550783"/>
            <a:ext cx="3232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a:</a:t>
            </a:r>
            <a:r>
              <a:rPr lang="zh-TW" altLang="en-US" dirty="0" smtClean="0"/>
              <a:t> 建立</a:t>
            </a:r>
            <a:r>
              <a:rPr lang="en-US" altLang="zh-TW" dirty="0" smtClean="0"/>
              <a:t>reset gate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控制</a:t>
            </a:r>
            <a:r>
              <a:rPr lang="en-US" altLang="zh-TW" dirty="0" smtClean="0">
                <a:sym typeface="Wingdings" panose="05000000000000000000" pitchFamily="2" charset="2"/>
              </a:rPr>
              <a:t>item</a:t>
            </a:r>
            <a:r>
              <a:rPr lang="zh-TW" altLang="en-US" dirty="0" smtClean="0">
                <a:sym typeface="Wingdings" panose="05000000000000000000" pitchFamily="2" charset="2"/>
              </a:rPr>
              <a:t>的資訊記憶程度</a:t>
            </a:r>
            <a:endParaRPr lang="en-US" altLang="zh-TW" dirty="0" smtClean="0"/>
          </a:p>
          <a:p>
            <a:r>
              <a:rPr lang="en-US" altLang="zh-TW" dirty="0" smtClean="0"/>
              <a:t>b: </a:t>
            </a:r>
            <a:r>
              <a:rPr lang="zh-TW" altLang="en-US" dirty="0"/>
              <a:t>建立</a:t>
            </a:r>
            <a:r>
              <a:rPr lang="en-US" altLang="zh-TW" dirty="0" smtClean="0"/>
              <a:t>input gate </a:t>
            </a:r>
            <a:endParaRPr lang="zh-TW" altLang="en-US" dirty="0"/>
          </a:p>
        </p:txBody>
      </p:sp>
      <p:cxnSp>
        <p:nvCxnSpPr>
          <p:cNvPr id="199" name="直線單箭頭接點 198"/>
          <p:cNvCxnSpPr/>
          <p:nvPr/>
        </p:nvCxnSpPr>
        <p:spPr>
          <a:xfrm flipV="1">
            <a:off x="8912204" y="1024645"/>
            <a:ext cx="302916" cy="56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9022014" y="700070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output</a:t>
            </a:r>
            <a:r>
              <a:rPr lang="zh-TW" altLang="en-US" dirty="0"/>
              <a:t>資訊</a:t>
            </a:r>
          </a:p>
        </p:txBody>
      </p:sp>
      <p:cxnSp>
        <p:nvCxnSpPr>
          <p:cNvPr id="202" name="直線單箭頭接點 201"/>
          <p:cNvCxnSpPr/>
          <p:nvPr/>
        </p:nvCxnSpPr>
        <p:spPr>
          <a:xfrm>
            <a:off x="8973734" y="4749252"/>
            <a:ext cx="586826" cy="49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/>
          <p:cNvSpPr txBox="1"/>
          <p:nvPr/>
        </p:nvSpPr>
        <p:spPr>
          <a:xfrm>
            <a:off x="9224114" y="5200246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4021" y="748811"/>
            <a:ext cx="333153" cy="18420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808062" y="74881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62" y="748812"/>
                <a:ext cx="323850" cy="352425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806390" y="124535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1245350"/>
                <a:ext cx="323850" cy="352425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806390" y="174188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1741888"/>
                <a:ext cx="323850" cy="352425"/>
              </a:xfrm>
              <a:prstGeom prst="ellipse">
                <a:avLst/>
              </a:prstGeom>
              <a:blipFill>
                <a:blip r:embed="rId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806390" y="22384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0" y="2238426"/>
                <a:ext cx="323850" cy="352425"/>
              </a:xfrm>
              <a:prstGeom prst="ellipse">
                <a:avLst/>
              </a:prstGeom>
              <a:blipFill>
                <a:blip r:embed="rId5"/>
                <a:stretch>
                  <a:fillRect l="-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229730" y="664140"/>
            <a:ext cx="333153" cy="1842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4223771" y="6641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71" y="664141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4222099" y="11606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1160679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4222099" y="16572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1657217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4222099" y="21537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099" y="2153755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967403" y="607525"/>
            <a:ext cx="333153" cy="1842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橢圓 14"/>
              <p:cNvSpPr/>
              <p:nvPr/>
            </p:nvSpPr>
            <p:spPr>
              <a:xfrm>
                <a:off x="7961444" y="6075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橢圓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444" y="607526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橢圓 15"/>
              <p:cNvSpPr/>
              <p:nvPr/>
            </p:nvSpPr>
            <p:spPr>
              <a:xfrm>
                <a:off x="7959772" y="110406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橢圓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1104064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橢圓 16"/>
              <p:cNvSpPr/>
              <p:nvPr/>
            </p:nvSpPr>
            <p:spPr>
              <a:xfrm>
                <a:off x="7959772" y="160060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橢圓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1600602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7959772" y="209714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772" y="2097140"/>
                <a:ext cx="323850" cy="352425"/>
              </a:xfrm>
              <a:prstGeom prst="ellipse">
                <a:avLst/>
              </a:prstGeom>
              <a:blipFill>
                <a:blip r:embed="rId1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21355" y="3940971"/>
            <a:ext cx="333153" cy="1842039"/>
          </a:xfrm>
          <a:prstGeom prst="rect">
            <a:avLst/>
          </a:prstGeom>
          <a:solidFill>
            <a:srgbClr val="F466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815396" y="3940972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6" y="3940972"/>
                <a:ext cx="323850" cy="352425"/>
              </a:xfrm>
              <a:prstGeom prst="ellipse">
                <a:avLst/>
              </a:prstGeom>
              <a:blipFill>
                <a:blip r:embed="rId1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813724" y="443751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4437510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813724" y="493404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4934048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813724" y="543058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24" y="5430586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4237064" y="3856300"/>
            <a:ext cx="333153" cy="1842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4231105" y="385630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05" y="3856301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4229433" y="435283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4352839"/>
                <a:ext cx="323850" cy="352425"/>
              </a:xfrm>
              <a:prstGeom prst="ellipse">
                <a:avLst/>
              </a:prstGeom>
              <a:blipFill>
                <a:blip r:embed="rId19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橢圓 26"/>
              <p:cNvSpPr/>
              <p:nvPr/>
            </p:nvSpPr>
            <p:spPr>
              <a:xfrm>
                <a:off x="4229433" y="484937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橢圓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4849377"/>
                <a:ext cx="323850" cy="352425"/>
              </a:xfrm>
              <a:prstGeom prst="ellipse">
                <a:avLst/>
              </a:prstGeom>
              <a:blipFill>
                <a:blip r:embed="rId20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4229433" y="534591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33" y="5345915"/>
                <a:ext cx="323850" cy="352425"/>
              </a:xfrm>
              <a:prstGeom prst="ellipse">
                <a:avLst/>
              </a:prstGeom>
              <a:blipFill>
                <a:blip r:embed="rId2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7959772" y="3760449"/>
            <a:ext cx="333153" cy="1842039"/>
          </a:xfrm>
          <a:prstGeom prst="rect">
            <a:avLst/>
          </a:prstGeom>
          <a:solidFill>
            <a:srgbClr val="F9FE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橢圓 29"/>
              <p:cNvSpPr/>
              <p:nvPr/>
            </p:nvSpPr>
            <p:spPr>
              <a:xfrm>
                <a:off x="7953813" y="3760450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橢圓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13" y="3760450"/>
                <a:ext cx="323850" cy="352425"/>
              </a:xfrm>
              <a:prstGeom prst="ellipse">
                <a:avLst/>
              </a:prstGeom>
              <a:blipFill>
                <a:blip r:embed="rId2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橢圓 30"/>
              <p:cNvSpPr/>
              <p:nvPr/>
            </p:nvSpPr>
            <p:spPr>
              <a:xfrm>
                <a:off x="7952141" y="4256988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橢圓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4256988"/>
                <a:ext cx="323850" cy="352425"/>
              </a:xfrm>
              <a:prstGeom prst="ellipse">
                <a:avLst/>
              </a:prstGeom>
              <a:blipFill>
                <a:blip r:embed="rId23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7952141" y="4753526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4753526"/>
                <a:ext cx="323850" cy="352425"/>
              </a:xfrm>
              <a:prstGeom prst="ellipse">
                <a:avLst/>
              </a:prstGeom>
              <a:blipFill>
                <a:blip r:embed="rId24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橢圓 32"/>
              <p:cNvSpPr/>
              <p:nvPr/>
            </p:nvSpPr>
            <p:spPr>
              <a:xfrm>
                <a:off x="7952141" y="5250064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橢圓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41" y="5250064"/>
                <a:ext cx="323850" cy="352425"/>
              </a:xfrm>
              <a:prstGeom prst="ellipse">
                <a:avLst/>
              </a:prstGeom>
              <a:blipFill>
                <a:blip r:embed="rId25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>
            <a:stCxn id="13" idx="4"/>
            <a:endCxn id="36" idx="0"/>
          </p:cNvCxnSpPr>
          <p:nvPr/>
        </p:nvCxnSpPr>
        <p:spPr>
          <a:xfrm flipH="1">
            <a:off x="4237064" y="2506180"/>
            <a:ext cx="146960" cy="4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5" idx="0"/>
            <a:endCxn id="36" idx="4"/>
          </p:cNvCxnSpPr>
          <p:nvPr/>
        </p:nvCxnSpPr>
        <p:spPr>
          <a:xfrm flipH="1" flipV="1">
            <a:off x="4237064" y="3371276"/>
            <a:ext cx="155966" cy="4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4063720" y="2988375"/>
            <a:ext cx="346688" cy="38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4019252" y="2816743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40" name="直線單箭頭接點 39"/>
          <p:cNvCxnSpPr>
            <a:endCxn id="44" idx="2"/>
          </p:cNvCxnSpPr>
          <p:nvPr/>
        </p:nvCxnSpPr>
        <p:spPr>
          <a:xfrm flipV="1">
            <a:off x="4403640" y="3110795"/>
            <a:ext cx="582451" cy="6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4986091" y="2919344"/>
            <a:ext cx="346688" cy="3829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 rot="297244">
            <a:off x="5023488" y="3001722"/>
            <a:ext cx="284147" cy="218144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850904" y="2188832"/>
            <a:ext cx="333153" cy="184203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橢圓 48"/>
              <p:cNvSpPr/>
              <p:nvPr/>
            </p:nvSpPr>
            <p:spPr>
              <a:xfrm>
                <a:off x="5844945" y="218883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橢圓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45" y="2188833"/>
                <a:ext cx="323850" cy="352425"/>
              </a:xfrm>
              <a:prstGeom prst="ellipse">
                <a:avLst/>
              </a:prstGeom>
              <a:blipFill>
                <a:blip r:embed="rId2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橢圓 49"/>
              <p:cNvSpPr/>
              <p:nvPr/>
            </p:nvSpPr>
            <p:spPr>
              <a:xfrm>
                <a:off x="5843273" y="268537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橢圓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2685371"/>
                <a:ext cx="323850" cy="352425"/>
              </a:xfrm>
              <a:prstGeom prst="ellipse">
                <a:avLst/>
              </a:prstGeom>
              <a:blipFill>
                <a:blip r:embed="rId2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橢圓 50"/>
              <p:cNvSpPr/>
              <p:nvPr/>
            </p:nvSpPr>
            <p:spPr>
              <a:xfrm>
                <a:off x="5843273" y="318190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橢圓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3181909"/>
                <a:ext cx="323850" cy="352425"/>
              </a:xfrm>
              <a:prstGeom prst="ellipse">
                <a:avLst/>
              </a:prstGeom>
              <a:blipFill>
                <a:blip r:embed="rId2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橢圓 51"/>
              <p:cNvSpPr/>
              <p:nvPr/>
            </p:nvSpPr>
            <p:spPr>
              <a:xfrm>
                <a:off x="5843273" y="367844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橢圓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73" y="3678447"/>
                <a:ext cx="323850" cy="352425"/>
              </a:xfrm>
              <a:prstGeom prst="ellipse">
                <a:avLst/>
              </a:prstGeom>
              <a:blipFill>
                <a:blip r:embed="rId29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/>
          <p:cNvCxnSpPr>
            <a:stCxn id="44" idx="6"/>
            <a:endCxn id="48" idx="1"/>
          </p:cNvCxnSpPr>
          <p:nvPr/>
        </p:nvCxnSpPr>
        <p:spPr>
          <a:xfrm flipV="1">
            <a:off x="5332779" y="3109852"/>
            <a:ext cx="518125" cy="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495884" y="1783472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Reset Gate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780931" y="3240732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81" name="直線單箭頭接點 80"/>
          <p:cNvCxnSpPr>
            <a:endCxn id="83" idx="0"/>
          </p:cNvCxnSpPr>
          <p:nvPr/>
        </p:nvCxnSpPr>
        <p:spPr>
          <a:xfrm flipH="1">
            <a:off x="812729" y="2588183"/>
            <a:ext cx="146960" cy="48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83" idx="4"/>
          </p:cNvCxnSpPr>
          <p:nvPr/>
        </p:nvCxnSpPr>
        <p:spPr>
          <a:xfrm flipH="1" flipV="1">
            <a:off x="812729" y="3489949"/>
            <a:ext cx="155966" cy="44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39385" y="307037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594917" y="289874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85" name="直線單箭頭接點 84"/>
          <p:cNvCxnSpPr>
            <a:endCxn id="86" idx="2"/>
          </p:cNvCxnSpPr>
          <p:nvPr/>
        </p:nvCxnSpPr>
        <p:spPr>
          <a:xfrm flipV="1">
            <a:off x="979305" y="3211133"/>
            <a:ext cx="582451" cy="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1561756" y="3001347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 rot="297244">
            <a:off x="1598251" y="3083685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2426569" y="2270835"/>
            <a:ext cx="333153" cy="20184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橢圓 88"/>
              <p:cNvSpPr/>
              <p:nvPr/>
            </p:nvSpPr>
            <p:spPr>
              <a:xfrm>
                <a:off x="2420610" y="2270836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橢圓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10" y="2270836"/>
                <a:ext cx="323850" cy="386176"/>
              </a:xfrm>
              <a:prstGeom prst="ellipse">
                <a:avLst/>
              </a:prstGeom>
              <a:blipFill>
                <a:blip r:embed="rId30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2418938" y="2767374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2767374"/>
                <a:ext cx="323850" cy="386176"/>
              </a:xfrm>
              <a:prstGeom prst="ellipse">
                <a:avLst/>
              </a:prstGeom>
              <a:blipFill>
                <a:blip r:embed="rId31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2418938" y="3263912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3263912"/>
                <a:ext cx="323850" cy="386176"/>
              </a:xfrm>
              <a:prstGeom prst="ellipse">
                <a:avLst/>
              </a:prstGeom>
              <a:blipFill>
                <a:blip r:embed="rId32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2418938" y="3760450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38" y="3760450"/>
                <a:ext cx="323850" cy="386176"/>
              </a:xfrm>
              <a:prstGeom prst="ellipse">
                <a:avLst/>
              </a:prstGeom>
              <a:blipFill>
                <a:blip r:embed="rId33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/>
          <p:cNvCxnSpPr>
            <a:stCxn id="86" idx="6"/>
            <a:endCxn id="88" idx="1"/>
          </p:cNvCxnSpPr>
          <p:nvPr/>
        </p:nvCxnSpPr>
        <p:spPr>
          <a:xfrm>
            <a:off x="1908444" y="3211133"/>
            <a:ext cx="518125" cy="6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071549" y="1865475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1356596" y="332273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206695" y="-140641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99163" y="-8230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cxnSp>
        <p:nvCxnSpPr>
          <p:cNvPr id="99" name="直線單箭頭接點 98"/>
          <p:cNvCxnSpPr>
            <a:stCxn id="48" idx="3"/>
          </p:cNvCxnSpPr>
          <p:nvPr/>
        </p:nvCxnSpPr>
        <p:spPr>
          <a:xfrm>
            <a:off x="6184057" y="3109852"/>
            <a:ext cx="175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7937889" y="2885437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 rot="18876082">
            <a:off x="7837183" y="2606670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104" name="直線單箭頭接點 103"/>
          <p:cNvCxnSpPr>
            <a:stCxn id="30" idx="0"/>
          </p:cNvCxnSpPr>
          <p:nvPr/>
        </p:nvCxnSpPr>
        <p:spPr>
          <a:xfrm flipV="1">
            <a:off x="8115738" y="3280058"/>
            <a:ext cx="10610" cy="48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8283622" y="3109852"/>
            <a:ext cx="660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/>
          <p:cNvSpPr/>
          <p:nvPr/>
        </p:nvSpPr>
        <p:spPr>
          <a:xfrm>
            <a:off x="8952577" y="288845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/>
          <p:cNvSpPr txBox="1"/>
          <p:nvPr/>
        </p:nvSpPr>
        <p:spPr>
          <a:xfrm>
            <a:off x="8908109" y="2716821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111" name="直線單箭頭接點 110"/>
          <p:cNvCxnSpPr>
            <a:stCxn id="18" idx="4"/>
          </p:cNvCxnSpPr>
          <p:nvPr/>
        </p:nvCxnSpPr>
        <p:spPr>
          <a:xfrm>
            <a:off x="8121697" y="2449565"/>
            <a:ext cx="917528" cy="49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7939039" y="-131916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cxnSp>
        <p:nvCxnSpPr>
          <p:cNvPr id="118" name="直線單箭頭接點 117"/>
          <p:cNvCxnSpPr/>
          <p:nvPr/>
        </p:nvCxnSpPr>
        <p:spPr>
          <a:xfrm flipV="1">
            <a:off x="9299265" y="3109851"/>
            <a:ext cx="284376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9573792" y="287614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手繪多邊形 119"/>
          <p:cNvSpPr/>
          <p:nvPr/>
        </p:nvSpPr>
        <p:spPr>
          <a:xfrm rot="297244">
            <a:off x="9610287" y="295848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9521032" y="3207691"/>
            <a:ext cx="51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tanh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9693483" y="1776814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Gate</a:t>
            </a:r>
            <a:endParaRPr lang="zh-TW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10215080" y="2197678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橢圓 129"/>
              <p:cNvSpPr/>
              <p:nvPr/>
            </p:nvSpPr>
            <p:spPr>
              <a:xfrm>
                <a:off x="10209121" y="21976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橢圓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121" y="2197679"/>
                <a:ext cx="323850" cy="352425"/>
              </a:xfrm>
              <a:prstGeom prst="ellipse">
                <a:avLst/>
              </a:prstGeom>
              <a:blipFill>
                <a:blip r:embed="rId34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橢圓 130"/>
              <p:cNvSpPr/>
              <p:nvPr/>
            </p:nvSpPr>
            <p:spPr>
              <a:xfrm>
                <a:off x="10207449" y="269421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橢圓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2694217"/>
                <a:ext cx="323850" cy="352425"/>
              </a:xfrm>
              <a:prstGeom prst="ellipse">
                <a:avLst/>
              </a:prstGeom>
              <a:blipFill>
                <a:blip r:embed="rId35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橢圓 131"/>
              <p:cNvSpPr/>
              <p:nvPr/>
            </p:nvSpPr>
            <p:spPr>
              <a:xfrm>
                <a:off x="10207449" y="319075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橢圓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3190755"/>
                <a:ext cx="323850" cy="352425"/>
              </a:xfrm>
              <a:prstGeom prst="ellipse">
                <a:avLst/>
              </a:prstGeom>
              <a:blipFill>
                <a:blip r:embed="rId36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橢圓 132"/>
              <p:cNvSpPr/>
              <p:nvPr/>
            </p:nvSpPr>
            <p:spPr>
              <a:xfrm>
                <a:off x="10207449" y="368729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橢圓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49" y="3687293"/>
                <a:ext cx="323850" cy="352425"/>
              </a:xfrm>
              <a:prstGeom prst="ellipse">
                <a:avLst/>
              </a:prstGeom>
              <a:blipFill>
                <a:blip r:embed="rId37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單箭頭接點 133"/>
          <p:cNvCxnSpPr/>
          <p:nvPr/>
        </p:nvCxnSpPr>
        <p:spPr>
          <a:xfrm flipV="1">
            <a:off x="9924745" y="3109851"/>
            <a:ext cx="284376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347556" y="4692959"/>
            <a:ext cx="333153" cy="20184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橢圓 10"/>
              <p:cNvSpPr/>
              <p:nvPr/>
            </p:nvSpPr>
            <p:spPr>
              <a:xfrm>
                <a:off x="3341597" y="4692960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橢圓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97" y="4692960"/>
                <a:ext cx="323850" cy="386176"/>
              </a:xfrm>
              <a:prstGeom prst="ellipse">
                <a:avLst/>
              </a:prstGeom>
              <a:blipFill>
                <a:blip r:embed="rId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3339925" y="5189498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5189498"/>
                <a:ext cx="323850" cy="386176"/>
              </a:xfrm>
              <a:prstGeom prst="ellipse">
                <a:avLst/>
              </a:prstGeom>
              <a:blipFill>
                <a:blip r:embed="rId3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3339925" y="5686036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5686036"/>
                <a:ext cx="323850" cy="386176"/>
              </a:xfrm>
              <a:prstGeom prst="ellipse">
                <a:avLst/>
              </a:prstGeom>
              <a:blipFill>
                <a:blip r:embed="rId4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橢圓 13"/>
              <p:cNvSpPr/>
              <p:nvPr/>
            </p:nvSpPr>
            <p:spPr>
              <a:xfrm>
                <a:off x="3339925" y="6182574"/>
                <a:ext cx="323850" cy="386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橢圓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25" y="6182574"/>
                <a:ext cx="323850" cy="386176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2992536" y="4287599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Gate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94843" y="269700"/>
            <a:ext cx="13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Gate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16440" y="690564"/>
            <a:ext cx="333153" cy="18420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/>
              <p:cNvSpPr/>
              <p:nvPr/>
            </p:nvSpPr>
            <p:spPr>
              <a:xfrm>
                <a:off x="3310481" y="69056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81" y="690565"/>
                <a:ext cx="323850" cy="352425"/>
              </a:xfrm>
              <a:prstGeom prst="ellipse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/>
              <p:cNvSpPr/>
              <p:nvPr/>
            </p:nvSpPr>
            <p:spPr>
              <a:xfrm>
                <a:off x="3308809" y="118710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橢圓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1187103"/>
                <a:ext cx="323850" cy="352425"/>
              </a:xfrm>
              <a:prstGeom prst="ellipse">
                <a:avLst/>
              </a:prstGeom>
              <a:blipFill>
                <a:blip r:embed="rId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3308809" y="16836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1683641"/>
                <a:ext cx="323850" cy="352425"/>
              </a:xfrm>
              <a:prstGeom prst="ellipse">
                <a:avLst/>
              </a:prstGeom>
              <a:blipFill>
                <a:blip r:embed="rId8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/>
              <p:cNvSpPr/>
              <p:nvPr/>
            </p:nvSpPr>
            <p:spPr>
              <a:xfrm>
                <a:off x="3308809" y="21801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09" y="2180179"/>
                <a:ext cx="323850" cy="352425"/>
              </a:xfrm>
              <a:prstGeom prst="ellipse">
                <a:avLst/>
              </a:prstGeom>
              <a:blipFill>
                <a:blip r:embed="rId9"/>
                <a:stretch>
                  <a:fillRect l="-9091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520586" y="690565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586" y="690565"/>
                <a:ext cx="323850" cy="352425"/>
              </a:xfrm>
              <a:prstGeom prst="ellipse">
                <a:avLst/>
              </a:prstGeom>
              <a:blipFill>
                <a:blip r:embed="rId10"/>
                <a:stretch>
                  <a:fillRect l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橢圓 22"/>
              <p:cNvSpPr/>
              <p:nvPr/>
            </p:nvSpPr>
            <p:spPr>
              <a:xfrm>
                <a:off x="1518914" y="118710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橢圓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1187103"/>
                <a:ext cx="323850" cy="352425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橢圓 23"/>
              <p:cNvSpPr/>
              <p:nvPr/>
            </p:nvSpPr>
            <p:spPr>
              <a:xfrm>
                <a:off x="1518914" y="168364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橢圓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1683641"/>
                <a:ext cx="323850" cy="352425"/>
              </a:xfrm>
              <a:prstGeom prst="ellipse">
                <a:avLst/>
              </a:prstGeom>
              <a:blipFill>
                <a:blip r:embed="rId12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橢圓 24"/>
              <p:cNvSpPr/>
              <p:nvPr/>
            </p:nvSpPr>
            <p:spPr>
              <a:xfrm>
                <a:off x="1518914" y="218017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橢圓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14" y="2180179"/>
                <a:ext cx="323850" cy="352425"/>
              </a:xfrm>
              <a:prstGeom prst="ellipse">
                <a:avLst/>
              </a:prstGeom>
              <a:blipFill>
                <a:blip r:embed="rId13"/>
                <a:stretch>
                  <a:fillRect l="-7273" b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37311" y="228900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311" y="228900"/>
                <a:ext cx="48705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18914" y="690564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3280028" y="341303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226036" y="326926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33" name="直線單箭頭接點 32"/>
          <p:cNvCxnSpPr>
            <a:stCxn id="21" idx="4"/>
            <a:endCxn id="30" idx="0"/>
          </p:cNvCxnSpPr>
          <p:nvPr/>
        </p:nvCxnSpPr>
        <p:spPr>
          <a:xfrm flipH="1">
            <a:off x="3453372" y="2532604"/>
            <a:ext cx="17362" cy="88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7" idx="2"/>
          </p:cNvCxnSpPr>
          <p:nvPr/>
        </p:nvCxnSpPr>
        <p:spPr>
          <a:xfrm flipH="1">
            <a:off x="1680839" y="2532603"/>
            <a:ext cx="4652" cy="109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0" idx="2"/>
          </p:cNvCxnSpPr>
          <p:nvPr/>
        </p:nvCxnSpPr>
        <p:spPr>
          <a:xfrm>
            <a:off x="1680839" y="3622823"/>
            <a:ext cx="1599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172043" y="2843824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-</a:t>
            </a:r>
            <a:endParaRPr lang="zh-TW" altLang="en-US" sz="4000" dirty="0"/>
          </a:p>
        </p:txBody>
      </p:sp>
      <p:sp>
        <p:nvSpPr>
          <p:cNvPr id="39" name="橢圓 38"/>
          <p:cNvSpPr/>
          <p:nvPr/>
        </p:nvSpPr>
        <p:spPr>
          <a:xfrm>
            <a:off x="5040630" y="339777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061022" y="313867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41" name="直線單箭頭接點 40"/>
          <p:cNvCxnSpPr>
            <a:endCxn id="39" idx="2"/>
          </p:cNvCxnSpPr>
          <p:nvPr/>
        </p:nvCxnSpPr>
        <p:spPr>
          <a:xfrm flipV="1">
            <a:off x="3634331" y="3607561"/>
            <a:ext cx="1406299" cy="1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0" idx="3"/>
          </p:cNvCxnSpPr>
          <p:nvPr/>
        </p:nvCxnSpPr>
        <p:spPr>
          <a:xfrm flipV="1">
            <a:off x="3680709" y="5702182"/>
            <a:ext cx="15532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39" idx="4"/>
          </p:cNvCxnSpPr>
          <p:nvPr/>
        </p:nvCxnSpPr>
        <p:spPr>
          <a:xfrm flipV="1">
            <a:off x="5213974" y="3817346"/>
            <a:ext cx="0" cy="188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722663" y="341607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6668671" y="324850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55" name="直線接點 54"/>
          <p:cNvCxnSpPr>
            <a:stCxn id="17" idx="3"/>
          </p:cNvCxnSpPr>
          <p:nvPr/>
        </p:nvCxnSpPr>
        <p:spPr>
          <a:xfrm flipV="1">
            <a:off x="3649593" y="1611583"/>
            <a:ext cx="3246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52" idx="0"/>
          </p:cNvCxnSpPr>
          <p:nvPr/>
        </p:nvCxnSpPr>
        <p:spPr>
          <a:xfrm>
            <a:off x="6896007" y="1581449"/>
            <a:ext cx="0" cy="18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52" idx="2"/>
          </p:cNvCxnSpPr>
          <p:nvPr/>
        </p:nvCxnSpPr>
        <p:spPr>
          <a:xfrm>
            <a:off x="5387318" y="3615191"/>
            <a:ext cx="1335345" cy="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橢圓 59"/>
              <p:cNvSpPr/>
              <p:nvPr/>
            </p:nvSpPr>
            <p:spPr>
              <a:xfrm>
                <a:off x="8413135" y="2691643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橢圓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135" y="2691643"/>
                <a:ext cx="323850" cy="352425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橢圓 60"/>
              <p:cNvSpPr/>
              <p:nvPr/>
            </p:nvSpPr>
            <p:spPr>
              <a:xfrm>
                <a:off x="8411463" y="3188181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橢圓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3188181"/>
                <a:ext cx="323850" cy="352425"/>
              </a:xfrm>
              <a:prstGeom prst="ellipse">
                <a:avLst/>
              </a:prstGeom>
              <a:blipFill>
                <a:blip r:embed="rId16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橢圓 61"/>
              <p:cNvSpPr/>
              <p:nvPr/>
            </p:nvSpPr>
            <p:spPr>
              <a:xfrm>
                <a:off x="8411463" y="3684719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橢圓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3684719"/>
                <a:ext cx="323850" cy="352425"/>
              </a:xfrm>
              <a:prstGeom prst="ellipse">
                <a:avLst/>
              </a:prstGeom>
              <a:blipFill>
                <a:blip r:embed="rId17"/>
                <a:stretch>
                  <a:fillRect l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橢圓 62"/>
              <p:cNvSpPr/>
              <p:nvPr/>
            </p:nvSpPr>
            <p:spPr>
              <a:xfrm>
                <a:off x="8411463" y="4181257"/>
                <a:ext cx="323850" cy="3524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橢圓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3" y="4181257"/>
                <a:ext cx="323850" cy="352425"/>
              </a:xfrm>
              <a:prstGeom prst="ellipse">
                <a:avLst/>
              </a:prstGeom>
              <a:blipFill>
                <a:blip r:embed="rId18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8411463" y="2691642"/>
            <a:ext cx="333153" cy="1842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>
            <a:endCxn id="64" idx="1"/>
          </p:cNvCxnSpPr>
          <p:nvPr/>
        </p:nvCxnSpPr>
        <p:spPr>
          <a:xfrm>
            <a:off x="7069351" y="3608861"/>
            <a:ext cx="1342112" cy="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8145225" y="22245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626813" y="6022825"/>
            <a:ext cx="26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決定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的資訊是否輸入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941" y="2559685"/>
            <a:ext cx="11393850" cy="1325563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Imitation of LSTM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259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73821" y="6416153"/>
            <a:ext cx="1657025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173821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613996" y="6416154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60496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506996" y="6416153"/>
            <a:ext cx="323850" cy="352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0"/>
          </p:cNvCxnSpPr>
          <p:nvPr/>
        </p:nvCxnSpPr>
        <p:spPr>
          <a:xfrm flipV="1">
            <a:off x="5002334" y="6178500"/>
            <a:ext cx="8995" cy="23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815835" y="377183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 rot="297244">
            <a:off x="4852330" y="385417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121399" y="384234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4980975" y="4177588"/>
            <a:ext cx="8204" cy="3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75879" y="5910464"/>
                <a:ext cx="1052660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879" y="5910464"/>
                <a:ext cx="1052660" cy="530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stCxn id="5" idx="2"/>
          </p:cNvCxnSpPr>
          <p:nvPr/>
        </p:nvCxnSpPr>
        <p:spPr>
          <a:xfrm flipH="1" flipV="1">
            <a:off x="2138450" y="6549950"/>
            <a:ext cx="2035371" cy="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80096" y="3075246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780097" y="3080773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669275" y="2593376"/>
                <a:ext cx="552074" cy="479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75" y="2593376"/>
                <a:ext cx="552074" cy="479106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橢圓 35"/>
          <p:cNvSpPr/>
          <p:nvPr/>
        </p:nvSpPr>
        <p:spPr>
          <a:xfrm>
            <a:off x="3779580" y="303942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 rot="297244">
            <a:off x="3816075" y="3121763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3606612" y="3458996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40" name="直線單箭頭接點 39"/>
          <p:cNvCxnSpPr>
            <a:stCxn id="31" idx="6"/>
            <a:endCxn id="36" idx="2"/>
          </p:cNvCxnSpPr>
          <p:nvPr/>
        </p:nvCxnSpPr>
        <p:spPr>
          <a:xfrm flipV="1">
            <a:off x="2103947" y="3249211"/>
            <a:ext cx="1675633" cy="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4799580" y="3054926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815835" y="2800583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cxnSp>
        <p:nvCxnSpPr>
          <p:cNvPr id="50" name="直線單箭頭接點 49"/>
          <p:cNvCxnSpPr>
            <a:stCxn id="36" idx="6"/>
            <a:endCxn id="42" idx="2"/>
          </p:cNvCxnSpPr>
          <p:nvPr/>
        </p:nvCxnSpPr>
        <p:spPr>
          <a:xfrm>
            <a:off x="4126268" y="3249211"/>
            <a:ext cx="673312" cy="1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2" idx="4"/>
          </p:cNvCxnSpPr>
          <p:nvPr/>
        </p:nvCxnSpPr>
        <p:spPr>
          <a:xfrm flipH="1" flipV="1">
            <a:off x="4972924" y="3474497"/>
            <a:ext cx="1490" cy="31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876734" y="6536729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 word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791762" y="631693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808017" y="606259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71192" y="6316938"/>
                <a:ext cx="990271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2" y="6316938"/>
                <a:ext cx="990271" cy="396006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>
            <a:stCxn id="86" idx="3"/>
          </p:cNvCxnSpPr>
          <p:nvPr/>
        </p:nvCxnSpPr>
        <p:spPr>
          <a:xfrm flipV="1">
            <a:off x="1227935" y="6534859"/>
            <a:ext cx="563827" cy="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515778" y="5367300"/>
                <a:ext cx="740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8" y="5367300"/>
                <a:ext cx="7409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單箭頭接點 80"/>
          <p:cNvCxnSpPr/>
          <p:nvPr/>
        </p:nvCxnSpPr>
        <p:spPr>
          <a:xfrm flipV="1">
            <a:off x="1964651" y="5793945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1780133" y="536730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26141" y="519972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85" name="矩形 84"/>
          <p:cNvSpPr/>
          <p:nvPr/>
        </p:nvSpPr>
        <p:spPr>
          <a:xfrm>
            <a:off x="557126" y="5360226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35401" y="6368970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79" idx="3"/>
            <a:endCxn id="84" idx="1"/>
          </p:cNvCxnSpPr>
          <p:nvPr/>
        </p:nvCxnSpPr>
        <p:spPr>
          <a:xfrm>
            <a:off x="1256750" y="5551966"/>
            <a:ext cx="469391" cy="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endCxn id="31" idx="4"/>
          </p:cNvCxnSpPr>
          <p:nvPr/>
        </p:nvCxnSpPr>
        <p:spPr>
          <a:xfrm flipH="1" flipV="1">
            <a:off x="1942022" y="3433198"/>
            <a:ext cx="8719" cy="195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4840583" y="575253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856838" y="549819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5746488" y="5807297"/>
                <a:ext cx="880306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488" y="5807297"/>
                <a:ext cx="880306" cy="396006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單箭頭接點 97"/>
          <p:cNvCxnSpPr/>
          <p:nvPr/>
        </p:nvCxnSpPr>
        <p:spPr>
          <a:xfrm flipH="1" flipV="1">
            <a:off x="5226707" y="5980778"/>
            <a:ext cx="569165" cy="2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5818476" y="501200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476" y="5012006"/>
                <a:ext cx="676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/>
          <p:cNvCxnSpPr/>
          <p:nvPr/>
        </p:nvCxnSpPr>
        <p:spPr>
          <a:xfrm flipH="1" flipV="1">
            <a:off x="5000844" y="5450840"/>
            <a:ext cx="12628" cy="31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4815835" y="5042956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4761843" y="487538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103" name="矩形 102"/>
          <p:cNvSpPr/>
          <p:nvPr/>
        </p:nvSpPr>
        <p:spPr>
          <a:xfrm>
            <a:off x="5830846" y="5014875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834582" y="5850878"/>
            <a:ext cx="707146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單箭頭接點 104"/>
          <p:cNvCxnSpPr>
            <a:stCxn id="99" idx="1"/>
            <a:endCxn id="102" idx="3"/>
          </p:cNvCxnSpPr>
          <p:nvPr/>
        </p:nvCxnSpPr>
        <p:spPr>
          <a:xfrm flipH="1">
            <a:off x="5216516" y="5196672"/>
            <a:ext cx="601960" cy="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35628" y="4494889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4835629" y="4500416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4374489" y="4400823"/>
                <a:ext cx="5520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9" y="4400823"/>
                <a:ext cx="55207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單箭頭接點 119"/>
          <p:cNvCxnSpPr/>
          <p:nvPr/>
        </p:nvCxnSpPr>
        <p:spPr>
          <a:xfrm flipV="1">
            <a:off x="4980555" y="4851337"/>
            <a:ext cx="0" cy="19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橢圓 122"/>
          <p:cNvSpPr/>
          <p:nvPr/>
        </p:nvSpPr>
        <p:spPr>
          <a:xfrm>
            <a:off x="4530158" y="1428852"/>
            <a:ext cx="842027" cy="895350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3620523" y="1563646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Memory</a:t>
            </a:r>
          </a:p>
          <a:p>
            <a:pPr algn="ctr"/>
            <a:r>
              <a:rPr lang="en-US" altLang="zh-TW" dirty="0" smtClean="0"/>
              <a:t>cell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4579172" y="1639437"/>
                <a:ext cx="821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172" y="1639437"/>
                <a:ext cx="8211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線單箭頭接點 125"/>
          <p:cNvCxnSpPr/>
          <p:nvPr/>
        </p:nvCxnSpPr>
        <p:spPr>
          <a:xfrm flipV="1">
            <a:off x="4974414" y="2871001"/>
            <a:ext cx="14765" cy="24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V="1">
            <a:off x="5830846" y="6592385"/>
            <a:ext cx="1071373" cy="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橢圓 128"/>
          <p:cNvSpPr/>
          <p:nvPr/>
        </p:nvSpPr>
        <p:spPr>
          <a:xfrm>
            <a:off x="6875590" y="6341395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891845" y="6087052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/>
              <p:cNvSpPr txBox="1"/>
              <p:nvPr/>
            </p:nvSpPr>
            <p:spPr>
              <a:xfrm>
                <a:off x="7647153" y="6338647"/>
                <a:ext cx="1016753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53" y="6338647"/>
                <a:ext cx="1016753" cy="396006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/>
          <p:cNvSpPr/>
          <p:nvPr/>
        </p:nvSpPr>
        <p:spPr>
          <a:xfrm>
            <a:off x="7711362" y="6390679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/>
          <p:cNvCxnSpPr/>
          <p:nvPr/>
        </p:nvCxnSpPr>
        <p:spPr>
          <a:xfrm flipH="1">
            <a:off x="7213847" y="6584901"/>
            <a:ext cx="498703" cy="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7033439" y="5811555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橢圓 137"/>
          <p:cNvSpPr/>
          <p:nvPr/>
        </p:nvSpPr>
        <p:spPr>
          <a:xfrm>
            <a:off x="6848921" y="538491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6794929" y="521733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7651621" y="5476828"/>
                <a:ext cx="76745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21" y="5476828"/>
                <a:ext cx="767454" cy="391582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矩形 140"/>
          <p:cNvSpPr/>
          <p:nvPr/>
        </p:nvSpPr>
        <p:spPr>
          <a:xfrm>
            <a:off x="7692969" y="5469754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>
            <a:stCxn id="140" idx="1"/>
          </p:cNvCxnSpPr>
          <p:nvPr/>
        </p:nvCxnSpPr>
        <p:spPr>
          <a:xfrm flipH="1" flipV="1">
            <a:off x="7240839" y="5623778"/>
            <a:ext cx="410782" cy="4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146" idx="4"/>
          </p:cNvCxnSpPr>
          <p:nvPr/>
        </p:nvCxnSpPr>
        <p:spPr>
          <a:xfrm flipV="1">
            <a:off x="7033439" y="2359122"/>
            <a:ext cx="11095" cy="299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882608" y="2001170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6882609" y="2006697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6771787" y="1519300"/>
                <a:ext cx="552074" cy="51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87" y="1519300"/>
                <a:ext cx="552074" cy="5190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橢圓 148"/>
          <p:cNvSpPr/>
          <p:nvPr/>
        </p:nvSpPr>
        <p:spPr>
          <a:xfrm>
            <a:off x="6101883" y="1930654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手繪多邊形 149"/>
          <p:cNvSpPr/>
          <p:nvPr/>
        </p:nvSpPr>
        <p:spPr>
          <a:xfrm rot="297244">
            <a:off x="6138378" y="2012992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5928915" y="23502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152" name="直線單箭頭接點 151"/>
          <p:cNvCxnSpPr>
            <a:stCxn id="146" idx="2"/>
          </p:cNvCxnSpPr>
          <p:nvPr/>
        </p:nvCxnSpPr>
        <p:spPr>
          <a:xfrm flipH="1" flipV="1">
            <a:off x="6432317" y="2162213"/>
            <a:ext cx="450292" cy="2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弧形箭號 (左彎) 157"/>
          <p:cNvSpPr/>
          <p:nvPr/>
        </p:nvSpPr>
        <p:spPr>
          <a:xfrm rot="18350248">
            <a:off x="5421874" y="1163400"/>
            <a:ext cx="317129" cy="80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9" name="橢圓 158"/>
          <p:cNvSpPr/>
          <p:nvPr/>
        </p:nvSpPr>
        <p:spPr>
          <a:xfrm>
            <a:off x="5508360" y="1869292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5524615" y="1614949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161" name="橢圓 160"/>
          <p:cNvSpPr/>
          <p:nvPr/>
        </p:nvSpPr>
        <p:spPr>
          <a:xfrm>
            <a:off x="4809792" y="2491380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4755800" y="2323806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cxnSp>
        <p:nvCxnSpPr>
          <p:cNvPr id="164" name="直線單箭頭接點 163"/>
          <p:cNvCxnSpPr/>
          <p:nvPr/>
        </p:nvCxnSpPr>
        <p:spPr>
          <a:xfrm flipV="1">
            <a:off x="4965541" y="2299799"/>
            <a:ext cx="14765" cy="24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149" idx="2"/>
          </p:cNvCxnSpPr>
          <p:nvPr/>
        </p:nvCxnSpPr>
        <p:spPr>
          <a:xfrm flipH="1" flipV="1">
            <a:off x="5842144" y="2124640"/>
            <a:ext cx="259739" cy="1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弧形箭號 (左彎) 167"/>
          <p:cNvSpPr/>
          <p:nvPr/>
        </p:nvSpPr>
        <p:spPr>
          <a:xfrm rot="2953792">
            <a:off x="5364349" y="2219230"/>
            <a:ext cx="314373" cy="80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9" name="直線單箭頭接點 168"/>
          <p:cNvCxnSpPr/>
          <p:nvPr/>
        </p:nvCxnSpPr>
        <p:spPr>
          <a:xfrm flipV="1">
            <a:off x="4925757" y="1048468"/>
            <a:ext cx="806" cy="4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/>
          <p:nvPr/>
        </p:nvCxnSpPr>
        <p:spPr>
          <a:xfrm flipH="1" flipV="1">
            <a:off x="3396112" y="6131132"/>
            <a:ext cx="767085" cy="29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橢圓 172"/>
          <p:cNvSpPr/>
          <p:nvPr/>
        </p:nvSpPr>
        <p:spPr>
          <a:xfrm>
            <a:off x="3061053" y="5782808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文字方塊 173"/>
          <p:cNvSpPr txBox="1"/>
          <p:nvPr/>
        </p:nvSpPr>
        <p:spPr>
          <a:xfrm>
            <a:off x="3077308" y="5528465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/>
              <p:cNvSpPr txBox="1"/>
              <p:nvPr/>
            </p:nvSpPr>
            <p:spPr>
              <a:xfrm>
                <a:off x="1997137" y="5866628"/>
                <a:ext cx="1028295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;(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×1)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文字方塊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137" y="5866628"/>
                <a:ext cx="1028295" cy="396006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線單箭頭接點 175"/>
          <p:cNvCxnSpPr/>
          <p:nvPr/>
        </p:nvCxnSpPr>
        <p:spPr>
          <a:xfrm flipV="1">
            <a:off x="2845345" y="6031964"/>
            <a:ext cx="207580" cy="2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/>
              <p:cNvSpPr txBox="1"/>
              <p:nvPr/>
            </p:nvSpPr>
            <p:spPr>
              <a:xfrm>
                <a:off x="2121481" y="4855084"/>
                <a:ext cx="774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81" y="4855084"/>
                <a:ext cx="7745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線單箭頭接點 177"/>
          <p:cNvCxnSpPr/>
          <p:nvPr/>
        </p:nvCxnSpPr>
        <p:spPr>
          <a:xfrm flipV="1">
            <a:off x="3233942" y="5259814"/>
            <a:ext cx="455" cy="53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橢圓 178"/>
          <p:cNvSpPr/>
          <p:nvPr/>
        </p:nvSpPr>
        <p:spPr>
          <a:xfrm>
            <a:off x="3049424" y="4833169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/>
          <p:cNvSpPr txBox="1"/>
          <p:nvPr/>
        </p:nvSpPr>
        <p:spPr>
          <a:xfrm>
            <a:off x="2995784" y="4676628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+</a:t>
            </a:r>
            <a:endParaRPr lang="zh-TW" altLang="en-US" sz="4000" dirty="0"/>
          </a:p>
        </p:txBody>
      </p:sp>
      <p:sp>
        <p:nvSpPr>
          <p:cNvPr id="181" name="矩形 180"/>
          <p:cNvSpPr/>
          <p:nvPr/>
        </p:nvSpPr>
        <p:spPr>
          <a:xfrm>
            <a:off x="2134936" y="4847301"/>
            <a:ext cx="66435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2061346" y="5918660"/>
            <a:ext cx="792534" cy="352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3" name="直線單箭頭接點 182"/>
          <p:cNvCxnSpPr>
            <a:endCxn id="180" idx="1"/>
          </p:cNvCxnSpPr>
          <p:nvPr/>
        </p:nvCxnSpPr>
        <p:spPr>
          <a:xfrm flipV="1">
            <a:off x="2780923" y="5030185"/>
            <a:ext cx="214861" cy="2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3027669" y="672675"/>
            <a:ext cx="330433" cy="36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/>
          <p:cNvSpPr/>
          <p:nvPr/>
        </p:nvSpPr>
        <p:spPr>
          <a:xfrm>
            <a:off x="3027670" y="678202"/>
            <a:ext cx="323850" cy="35242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/>
              <p:cNvSpPr txBox="1"/>
              <p:nvPr/>
            </p:nvSpPr>
            <p:spPr>
              <a:xfrm>
                <a:off x="2521577" y="615452"/>
                <a:ext cx="564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3" name="文字方塊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77" y="615452"/>
                <a:ext cx="56483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線單箭頭接點 193"/>
          <p:cNvCxnSpPr>
            <a:endCxn id="192" idx="4"/>
          </p:cNvCxnSpPr>
          <p:nvPr/>
        </p:nvCxnSpPr>
        <p:spPr>
          <a:xfrm flipH="1" flipV="1">
            <a:off x="3189595" y="1030627"/>
            <a:ext cx="53906" cy="38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橢圓 195"/>
          <p:cNvSpPr/>
          <p:nvPr/>
        </p:nvSpPr>
        <p:spPr>
          <a:xfrm>
            <a:off x="4763005" y="617122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文字方塊 196"/>
          <p:cNvSpPr txBox="1"/>
          <p:nvPr/>
        </p:nvSpPr>
        <p:spPr>
          <a:xfrm>
            <a:off x="4779260" y="362779"/>
            <a:ext cx="454673" cy="70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198" name="橢圓 197"/>
          <p:cNvSpPr/>
          <p:nvPr/>
        </p:nvSpPr>
        <p:spPr>
          <a:xfrm>
            <a:off x="3759260" y="611663"/>
            <a:ext cx="346688" cy="4195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手繪多邊形 198"/>
          <p:cNvSpPr/>
          <p:nvPr/>
        </p:nvSpPr>
        <p:spPr>
          <a:xfrm rot="297244">
            <a:off x="3795755" y="694001"/>
            <a:ext cx="284147" cy="239035"/>
          </a:xfrm>
          <a:custGeom>
            <a:avLst/>
            <a:gdLst>
              <a:gd name="connsiteX0" fmla="*/ 390525 w 390525"/>
              <a:gd name="connsiteY0" fmla="*/ 0 h 390525"/>
              <a:gd name="connsiteX1" fmla="*/ 180975 w 390525"/>
              <a:gd name="connsiteY1" fmla="*/ 38100 h 390525"/>
              <a:gd name="connsiteX2" fmla="*/ 171450 w 390525"/>
              <a:gd name="connsiteY2" fmla="*/ 219075 h 390525"/>
              <a:gd name="connsiteX3" fmla="*/ 152400 w 390525"/>
              <a:gd name="connsiteY3" fmla="*/ 361950 h 390525"/>
              <a:gd name="connsiteX4" fmla="*/ 0 w 390525"/>
              <a:gd name="connsiteY4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390525">
                <a:moveTo>
                  <a:pt x="390525" y="0"/>
                </a:moveTo>
                <a:cubicBezTo>
                  <a:pt x="304006" y="794"/>
                  <a:pt x="217487" y="1588"/>
                  <a:pt x="180975" y="38100"/>
                </a:cubicBezTo>
                <a:cubicBezTo>
                  <a:pt x="144463" y="74612"/>
                  <a:pt x="176213" y="165100"/>
                  <a:pt x="171450" y="219075"/>
                </a:cubicBezTo>
                <a:cubicBezTo>
                  <a:pt x="166687" y="273050"/>
                  <a:pt x="180975" y="333375"/>
                  <a:pt x="152400" y="361950"/>
                </a:cubicBezTo>
                <a:cubicBezTo>
                  <a:pt x="123825" y="390525"/>
                  <a:pt x="61912" y="390525"/>
                  <a:pt x="0" y="39052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文字方塊 199"/>
          <p:cNvSpPr txBox="1"/>
          <p:nvPr/>
        </p:nvSpPr>
        <p:spPr>
          <a:xfrm>
            <a:off x="3586292" y="103123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sigmoid</a:t>
            </a:r>
            <a:endParaRPr lang="zh-TW" altLang="en-US" sz="1400" dirty="0"/>
          </a:p>
        </p:txBody>
      </p:sp>
      <p:cxnSp>
        <p:nvCxnSpPr>
          <p:cNvPr id="201" name="直線單箭頭接點 200"/>
          <p:cNvCxnSpPr>
            <a:stCxn id="198" idx="6"/>
          </p:cNvCxnSpPr>
          <p:nvPr/>
        </p:nvCxnSpPr>
        <p:spPr>
          <a:xfrm>
            <a:off x="4105948" y="821449"/>
            <a:ext cx="673312" cy="1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>
            <a:endCxn id="198" idx="2"/>
          </p:cNvCxnSpPr>
          <p:nvPr/>
        </p:nvCxnSpPr>
        <p:spPr>
          <a:xfrm flipV="1">
            <a:off x="3353747" y="821449"/>
            <a:ext cx="405513" cy="4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 flipH="1" flipV="1">
            <a:off x="4921569" y="368894"/>
            <a:ext cx="8375" cy="2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字方塊 211"/>
              <p:cNvSpPr txBox="1"/>
              <p:nvPr/>
            </p:nvSpPr>
            <p:spPr>
              <a:xfrm>
                <a:off x="4686394" y="-60155"/>
                <a:ext cx="5582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2" name="文字方塊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94" y="-60155"/>
                <a:ext cx="558294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矩形 212"/>
          <p:cNvSpPr/>
          <p:nvPr/>
        </p:nvSpPr>
        <p:spPr>
          <a:xfrm>
            <a:off x="3502333" y="520637"/>
            <a:ext cx="3124461" cy="3844521"/>
          </a:xfrm>
          <a:prstGeom prst="rect">
            <a:avLst/>
          </a:prstGeom>
          <a:solidFill>
            <a:srgbClr val="70AD47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120</Words>
  <Application>Microsoft Office PowerPoint</Application>
  <PresentationFormat>寬螢幕</PresentationFormat>
  <Paragraphs>236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SR-GNN</vt:lpstr>
      <vt:lpstr>embedding</vt:lpstr>
      <vt:lpstr>PowerPoint 簡報</vt:lpstr>
      <vt:lpstr>PowerPoint 簡報</vt:lpstr>
      <vt:lpstr>PowerPoint 簡報</vt:lpstr>
      <vt:lpstr>PowerPoint 簡報</vt:lpstr>
      <vt:lpstr>PowerPoint 簡報</vt:lpstr>
      <vt:lpstr>Imitation of LSTM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SR-GNN</dc:title>
  <dc:creator>chienhua</dc:creator>
  <cp:lastModifiedBy>chienhua</cp:lastModifiedBy>
  <cp:revision>40</cp:revision>
  <dcterms:created xsi:type="dcterms:W3CDTF">2021-05-27T07:01:49Z</dcterms:created>
  <dcterms:modified xsi:type="dcterms:W3CDTF">2021-11-22T09:57:21Z</dcterms:modified>
</cp:coreProperties>
</file>