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4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8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54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6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1DFC-28CA-48FF-8916-32BD5CF98D47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8B72-7323-49C5-8C3B-90182331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9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8185"/>
            <a:ext cx="7057624" cy="565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 Window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98791" y="5351521"/>
            <a:ext cx="1792942" cy="920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 search button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70456" y="141668"/>
            <a:ext cx="309093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Based on seasons search: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98791" y="618184"/>
            <a:ext cx="2089156" cy="29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option</a:t>
            </a:r>
            <a:endParaRPr lang="zh-TW" altLang="en-US" dirty="0"/>
          </a:p>
        </p:txBody>
      </p:sp>
      <p:sp>
        <p:nvSpPr>
          <p:cNvPr id="18" name="動作按鈕: 上一項 17">
            <a:hlinkClick r:id="" action="ppaction://hlinkshowjump?jump=previousslide" highlightClick="1"/>
          </p:cNvPr>
          <p:cNvSpPr/>
          <p:nvPr/>
        </p:nvSpPr>
        <p:spPr>
          <a:xfrm rot="16200000">
            <a:off x="9482075" y="608525"/>
            <a:ext cx="296215" cy="31553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698791" y="1092556"/>
            <a:ext cx="2089156" cy="29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Which seasons entry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7698791" y="1566929"/>
            <a:ext cx="3158102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Show all stocks or select stocks</a:t>
            </a:r>
            <a:endParaRPr lang="zh-TW" altLang="en-US" sz="1400" dirty="0"/>
          </a:p>
        </p:txBody>
      </p:sp>
      <p:sp>
        <p:nvSpPr>
          <p:cNvPr id="22" name="動作按鈕: 上一項 21">
            <a:hlinkClick r:id="" action="ppaction://hlinkshowjump?jump=previousslide" highlightClick="1"/>
          </p:cNvPr>
          <p:cNvSpPr/>
          <p:nvPr/>
        </p:nvSpPr>
        <p:spPr>
          <a:xfrm rot="16200000">
            <a:off x="10538142" y="1557269"/>
            <a:ext cx="296215" cy="31553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箭號 (左彎) 22"/>
          <p:cNvSpPr/>
          <p:nvPr/>
        </p:nvSpPr>
        <p:spPr>
          <a:xfrm>
            <a:off x="11228234" y="1329740"/>
            <a:ext cx="360608" cy="474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弧形箭號 (左彎) 23"/>
          <p:cNvSpPr/>
          <p:nvPr/>
        </p:nvSpPr>
        <p:spPr>
          <a:xfrm>
            <a:off x="11200965" y="766290"/>
            <a:ext cx="360608" cy="474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73532" y="618182"/>
            <a:ext cx="396470" cy="565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5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4</cp:revision>
  <dcterms:created xsi:type="dcterms:W3CDTF">2019-02-07T08:56:28Z</dcterms:created>
  <dcterms:modified xsi:type="dcterms:W3CDTF">2019-02-17T08:20:57Z</dcterms:modified>
</cp:coreProperties>
</file>